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8E963D9-1417-198E-1668-5C88CDC74333}">
  <a:tblStyle styleId="{0429FDD6-893E-7944-F508-31D7C7C9800E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DE217FD-45BC-96EC-B6DD-BED1772DD841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DB6447-B6D5-75AA-EE64-30B213EA7F3E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8E963D9-1417-198E-1668-5C88CDC74333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E0BE2A5-C233-F984-5D29-F11BF23474ED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F02F176-640B-387E-75A3-D7831E6F8D26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4B34F8F-097D-598C-C4B1-B708C8DF2887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stockChart>
        <c:ser>
          <c:idx val="0"/>
          <c:order val="0"/>
          <c:tx>
            <c:strRef>
              <c:f>Sheet1!B1</c:f>
              <c:strCache>
                <c:ptCount val="1"/>
                <c:pt idx="0">
                  <c:v>Open</c:v>
                </c:pt>
              </c:strCache>
            </c:strRef>
          </c:tx>
          <c:spPr>
            <a:prstGeom prst="rect">
              <a:avLst/>
            </a:prstGeom>
            <a:ln w="28575">
              <a:noFill/>
            </a:ln>
          </c:spPr>
          <c:marker>
            <c:symbol val="none"/>
          </c:marker>
          <c:cat>
            <c:numRef>
              <c:f>Sheet1!A2:A6</c:f>
              <c:numCache>
                <c:formatCode>d-mmm-yy</c:formatCode>
                <c:ptCount val="5"/>
                <c:pt idx="0">
                  <c:v>38719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</c:numCache>
            </c:numRef>
          </c:cat>
          <c:val>
            <c:numRef>
              <c:f>Sheet1!B2:B6</c:f>
              <c:numCache>
                <c:ptCount val="5"/>
                <c:pt idx="0">
                  <c:v>40</c:v>
                </c:pt>
                <c:pt idx="1">
                  <c:v>21</c:v>
                </c:pt>
                <c:pt idx="2">
                  <c:v>37</c:v>
                </c:pt>
                <c:pt idx="3">
                  <c:v>49</c:v>
                </c:pt>
                <c:pt idx="4">
                  <c:v>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Sheet1!C1</c:f>
              <c:strCache>
                <c:ptCount val="1"/>
                <c:pt idx="0">
                  <c:v>High</c:v>
                </c:pt>
              </c:strCache>
            </c:strRef>
          </c:tx>
          <c:spPr>
            <a:prstGeom prst="rect">
              <a:avLst/>
            </a:prstGeom>
            <a:ln w="28575">
              <a:noFill/>
            </a:ln>
          </c:spPr>
          <c:marker>
            <c:symbol val="none"/>
          </c:marker>
          <c:cat>
            <c:numRef>
              <c:f>Sheet1!A2:A6</c:f>
              <c:numCache>
                <c:formatCode>d-mmm-yy</c:formatCode>
                <c:ptCount val="5"/>
                <c:pt idx="0">
                  <c:v>38719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</c:numCache>
            </c:numRef>
          </c:cat>
          <c:val>
            <c:numRef>
              <c:f>Sheet1!C2:C6</c:f>
              <c:numCache>
                <c:ptCount val="5"/>
                <c:pt idx="0">
                  <c:v>57</c:v>
                </c:pt>
                <c:pt idx="1">
                  <c:v>54</c:v>
                </c:pt>
                <c:pt idx="2">
                  <c:v>52</c:v>
                </c:pt>
                <c:pt idx="3">
                  <c:v>59</c:v>
                </c:pt>
                <c:pt idx="4">
                  <c:v>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Sheet1!D1</c:f>
              <c:strCache>
                <c:ptCount val="1"/>
                <c:pt idx="0">
                  <c:v>Low</c:v>
                </c:pt>
              </c:strCache>
            </c:strRef>
          </c:tx>
          <c:spPr>
            <a:prstGeom prst="rect">
              <a:avLst/>
            </a:prstGeom>
            <a:ln w="28575">
              <a:noFill/>
            </a:ln>
          </c:spPr>
          <c:marker>
            <c:symbol val="none"/>
          </c:marker>
          <c:cat>
            <c:numRef>
              <c:f>Sheet1!A2:A6</c:f>
              <c:numCache>
                <c:formatCode>d-mmm-yy</c:formatCode>
                <c:ptCount val="5"/>
                <c:pt idx="0">
                  <c:v>38719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</c:numCache>
            </c:numRef>
          </c:cat>
          <c:val>
            <c:numRef>
              <c:f>Sheet1!D2:D6</c:f>
              <c:numCache>
                <c:ptCount val="5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12</c:v>
                </c:pt>
                <c:pt idx="4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Sheet1!E1</c:f>
              <c:strCache>
                <c:ptCount val="1"/>
                <c:pt idx="0">
                  <c:v>Close</c:v>
                </c:pt>
              </c:strCache>
            </c:strRef>
          </c:tx>
          <c:spPr>
            <a:prstGeom prst="rect">
              <a:avLst/>
            </a:prstGeom>
            <a:ln w="28575">
              <a:noFill/>
            </a:ln>
          </c:spPr>
          <c:marker>
            <c:symbol val="none"/>
          </c:marker>
          <c:cat>
            <c:numRef>
              <c:f>Sheet1!A2:A6</c:f>
              <c:numCache>
                <c:formatCode>d-mmm-yy</c:formatCode>
                <c:ptCount val="5"/>
                <c:pt idx="0">
                  <c:v>38719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</c:numCache>
            </c:numRef>
          </c:cat>
          <c:val>
            <c:numRef>
              <c:f>Sheet1!E2:E6</c:f>
              <c:numCache>
                <c:ptCount val="5"/>
                <c:pt idx="0">
                  <c:v>24</c:v>
                </c:pt>
                <c:pt idx="1">
                  <c:v>35</c:v>
                </c:pt>
                <c:pt idx="2">
                  <c:v>48</c:v>
                </c:pt>
                <c:pt idx="3">
                  <c:v>35</c:v>
                </c:pt>
                <c:pt idx="4">
                  <c:v>15</c:v>
                </c:pt>
              </c:numCache>
            </c:numRef>
          </c:val>
          <c:smooth val="0"/>
        </c:ser>
        <c:hiLowLines>
          <c:spPr/>
        </c:hiLowLines>
        <c:upDownBars>
          <c:gapWidth val="150"/>
          <c:upBars>
            <c:spPr/>
          </c:upBars>
          <c:downBars>
            <c:spPr/>
          </c:downBars>
        </c:upDownBars>
        <c:axId val="1001"/>
        <c:axId val="1002"/>
      </c:stockChart>
      <c:catAx>
        <c:axId val="1001"/>
        <c:scaling>
          <c:orientation val="minMax"/>
        </c:scaling>
        <c:delete val="0"/>
        <c:axPos val="b"/>
        <c:majorTickMark val="out"/>
        <c:minorTickMark val="out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>
    <a:xfrm>
      <a:off x="1836000" y="0"/>
      <a:ext cx="5472000" cy="320400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0" name=""/>
          <p:cNvGraphicFramePr>
            <a:graphicFrameLocks/>
          </p:cNvGraphicFramePr>
          <p:nvPr/>
        </p:nvGraphicFramePr>
        <p:xfrm>
          <a:off x="1836000" y="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