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12192000" cy="6858000"/>
  <p:notesSz cx="6858000" cy="12192000"/>
  <p:defaultText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804B899-86E5-D33D-1AB9-A9FF2A121E38}">
  <a:tblStyle styleId="{01B0A320-AF98-DE13-9B28-2013977626A7}"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06F30F80-6170-FFC2-D1AC-6D7BD311CEF7}"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 styleId="{27703B25-B704-8501-DF68-A37DDBA7B8DC}"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4C9AEFE5-7E20-ED03-C64D-C0425E4C0467}"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5652744C-3CDD-7B2A-61E2-E6F9AEA3A129}"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8804B899-86E5-D33D-1AB9-A9FF2A121E38}"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A03AF8E9-1BF5-D03C-9287-30366751AA22}"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notesMaster" Target="notesMasters/notesMaster1.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a:t>Click to edit Master title style</a:t>
            </a:r>
            <a:endParaRPr/>
          </a:p>
        </p:txBody>
      </p:sp>
      <p:sp>
        <p:nvSpPr>
          <p:cNvPr id="3" name="Subtitle 2"/>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a:t>Click to edit Master subtitle style</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p:nvPr isPhoto="0" userDrawn="0">
            <p:ph type="title" orient="vert" hasCustomPrompt="0"/>
          </p:nvPr>
        </p:nvSpPr>
        <p:spPr bwMode="auto">
          <a:xfrm>
            <a:off x="8724900" y="365125"/>
            <a:ext cx="2628900" cy="5811838"/>
          </a:xfrm>
        </p:spPr>
        <p:txBody>
          <a:bodyPr vert="eaVert"/>
          <a:lstStyle/>
          <a:p>
            <a:pPr>
              <a:defRPr/>
            </a:pPr>
            <a:r>
              <a:rPr/>
              <a:t>Click to edit Master title style</a:t>
            </a:r>
            <a:endParaRPr/>
          </a:p>
        </p:txBody>
      </p:sp>
      <p:sp>
        <p:nvSpPr>
          <p:cNvPr id="3" name="Vertical Text Placeholder 2"/>
          <p:cNvSpPr/>
          <p:nvPr isPhoto="0" userDrawn="0">
            <p:ph type="body" orient="vert" idx="1" hasCustomPrompt="0"/>
          </p:nvPr>
        </p:nvSpPr>
        <p:spPr bwMode="auto">
          <a:xfrm>
            <a:off x="838200" y="365125"/>
            <a:ext cx="7734300"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1850" y="1709738"/>
            <a:ext cx="10515600" cy="2852737"/>
          </a:xfrm>
        </p:spPr>
        <p:txBody>
          <a:bodyPr anchor="b"/>
          <a:lstStyle>
            <a:lvl1pPr>
              <a:defRPr sz="6000"/>
            </a:lvl1pPr>
          </a:lstStyle>
          <a:p>
            <a:pPr>
              <a:defRPr/>
            </a:pPr>
            <a:r>
              <a:rPr/>
              <a:t>Click to edit Master title style</a:t>
            </a:r>
            <a:endParaRPr/>
          </a:p>
        </p:txBody>
      </p:sp>
      <p:sp>
        <p:nvSpPr>
          <p:cNvPr id="3" name="Text Placeholder 2"/>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a:t>Click to edit Master text styles</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sz="half" idx="1" hasCustomPrompt="0"/>
          </p:nvPr>
        </p:nvSpPr>
        <p:spPr bwMode="auto">
          <a:xfrm>
            <a:off x="838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p:nvPr isPhoto="0" userDrawn="0">
            <p:ph sz="half" idx="2" hasCustomPrompt="0"/>
          </p:nvPr>
        </p:nvSpPr>
        <p:spPr bwMode="auto">
          <a:xfrm>
            <a:off x="6172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365125"/>
            <a:ext cx="10515600" cy="1325563"/>
          </a:xfrm>
        </p:spPr>
        <p:txBody>
          <a:bodyPr/>
          <a:lstStyle/>
          <a:p>
            <a:pPr>
              <a:defRPr/>
            </a:pPr>
            <a:r>
              <a:rPr/>
              <a:t>Click to edit Master title style</a:t>
            </a:r>
            <a:endParaRPr/>
          </a:p>
        </p:txBody>
      </p:sp>
      <p:sp>
        <p:nvSpPr>
          <p:cNvPr id="3" name="Text Placeholder 2"/>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p:nvPr isPhoto="0" userDrawn="0">
            <p:ph sz="half" idx="2" hasCustomPrompt="0"/>
          </p:nvPr>
        </p:nvSpPr>
        <p:spPr bwMode="auto">
          <a:xfrm>
            <a:off x="839788" y="2505074"/>
            <a:ext cx="5157787"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p:nvPr isPhoto="0" userDrawn="0">
            <p:ph sz="quarter" idx="4" hasCustomPrompt="0"/>
          </p:nvPr>
        </p:nvSpPr>
        <p:spPr bwMode="auto">
          <a:xfrm>
            <a:off x="6172200" y="2505074"/>
            <a:ext cx="5183188"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8" name="Footer Placeholder 7"/>
          <p:cNvSpPr/>
          <p:nvPr isPhoto="0" userDrawn="0">
            <p:ph type="ftr" sz="quarter" idx="11" hasCustomPrompt="0"/>
          </p:nvPr>
        </p:nvSpPr>
        <p:spPr bwMode="auto"/>
        <p:txBody>
          <a:bodyPr/>
          <a:lstStyle/>
          <a:p>
            <a:pPr>
              <a:defRPr/>
            </a:pPr>
            <a:endParaRPr/>
          </a:p>
        </p:txBody>
      </p:sp>
      <p:sp>
        <p:nvSpPr>
          <p:cNvPr id="9" name="Slide Number Placeholder 8"/>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4" name="Footer Placeholder 3"/>
          <p:cNvSpPr/>
          <p:nvPr isPhoto="0" userDrawn="0">
            <p:ph type="ftr" sz="quarter" idx="11" hasCustomPrompt="0"/>
          </p:nvPr>
        </p:nvSpPr>
        <p:spPr bwMode="auto"/>
        <p:txBody>
          <a:bodyPr/>
          <a:lstStyle/>
          <a:p>
            <a:pPr>
              <a:defRPr/>
            </a:pPr>
            <a:endParaRPr/>
          </a:p>
        </p:txBody>
      </p:sp>
      <p:sp>
        <p:nvSpPr>
          <p:cNvPr id="5" name="Slide Number Placeholder 4"/>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3" name="Footer Placeholder 2"/>
          <p:cNvSpPr/>
          <p:nvPr isPhoto="0" userDrawn="0">
            <p:ph type="ftr" sz="quarter" idx="11" hasCustomPrompt="0"/>
          </p:nvPr>
        </p:nvSpPr>
        <p:spPr bwMode="auto"/>
        <p:txBody>
          <a:bodyPr/>
          <a:lstStyle/>
          <a:p>
            <a:pPr>
              <a:defRPr/>
            </a:pPr>
            <a:endParaRPr/>
          </a:p>
        </p:txBody>
      </p:sp>
      <p:sp>
        <p:nvSpPr>
          <p:cNvPr id="4" name="Slide Number Placeholder 3"/>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Content Placeholder 2"/>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Picture Placeholder 2"/>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Click icon to add picture</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lstStyle/>
          <a:p>
            <a:pPr>
              <a:defRPr/>
            </a:pPr>
            <a:r>
              <a:rPr/>
              <a:t>Click to edit Master title style</a:t>
            </a:r>
            <a:endParaRPr/>
          </a:p>
        </p:txBody>
      </p:sp>
      <p:sp>
        <p:nvSpPr>
          <p:cNvPr id="3" name="Text Placeholder 2"/>
          <p:cNvSpPr/>
          <p:nvPr isPhoto="0" userDrawn="0">
            <p:ph type="body" idx="1" hasCustomPrompt="0"/>
          </p:nvPr>
        </p:nvSpPr>
        <p:spPr bwMode="auto">
          <a:xfrm>
            <a:off x="838200" y="1825625"/>
            <a:ext cx="10515600" cy="4351338"/>
          </a:xfrm>
          <a:prstGeom prst="rect">
            <a:avLst/>
          </a:prstGeom>
        </p:spPr>
        <p:txBody>
          <a:bodyPr vert="horz" lIns="91440" tIns="45720" rIns="91440" bIns="45720" rtlCol="0"/>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t>30.10.2013</a:t>
            </a:fld>
            <a:endParaRPr/>
          </a:p>
        </p:txBody>
      </p:sp>
      <p:sp>
        <p:nvSpPr>
          <p:cNvPr id="5" name="Footer Placeholder 4"/>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4400">
          <a:solidFill>
            <a:schemeClr val="tx1"/>
          </a:solidFill>
          <a:latin typeface="+mj-lt"/>
          <a:ea typeface="+mj-ea"/>
        </a:defRPr>
      </a:lvl1pPr>
    </p:titleStyle>
    <p:bodyStyle>
      <a:lvl1pPr marL="228600" indent="-228600" algn="l">
        <a:lnSpc>
          <a:spcPct val="90000"/>
        </a:lnSpc>
        <a:spcBef>
          <a:spcPts val="1000"/>
        </a:spcBef>
        <a:buFont typeface="Arial"/>
        <a:buChar char="•"/>
        <a:defRPr sz="2800">
          <a:solidFill>
            <a:schemeClr val="tx1"/>
          </a:solidFill>
          <a:latin typeface="+mn-lt"/>
          <a:ea typeface="+mn-ea"/>
        </a:defRPr>
      </a:lvl1pPr>
      <a:lvl2pPr marL="685800" indent="-228600" algn="l">
        <a:lnSpc>
          <a:spcPct val="90000"/>
        </a:lnSpc>
        <a:spcBef>
          <a:spcPts val="500"/>
        </a:spcBef>
        <a:buFont typeface="Arial"/>
        <a:buChar char="•"/>
        <a:defRPr sz="2400">
          <a:solidFill>
            <a:schemeClr val="tx1"/>
          </a:solidFill>
          <a:latin typeface="+mn-lt"/>
          <a:ea typeface="+mn-ea"/>
        </a:defRPr>
      </a:lvl2pPr>
      <a:lvl3pPr marL="1143000" indent="-228600" algn="l">
        <a:lnSpc>
          <a:spcPct val="90000"/>
        </a:lnSpc>
        <a:spcBef>
          <a:spcPts val="500"/>
        </a:spcBef>
        <a:buFont typeface="Arial"/>
        <a:buChar char="•"/>
        <a:defRPr sz="2000">
          <a:solidFill>
            <a:schemeClr val="tx1"/>
          </a:solidFill>
          <a:latin typeface="+mn-lt"/>
          <a:ea typeface="+mn-ea"/>
        </a:defRPr>
      </a:lvl3pPr>
      <a:lvl4pPr marL="1600200" indent="-228600" algn="l">
        <a:lnSpc>
          <a:spcPct val="90000"/>
        </a:lnSpc>
        <a:spcBef>
          <a:spcPts val="500"/>
        </a:spcBef>
        <a:buFont typeface="Arial"/>
        <a:buChar char="•"/>
        <a:defRPr sz="1800">
          <a:solidFill>
            <a:schemeClr val="tx1"/>
          </a:solidFill>
          <a:latin typeface="+mn-lt"/>
          <a:ea typeface="+mn-ea"/>
        </a:defRPr>
      </a:lvl4pPr>
      <a:lvl5pPr marL="2057400" indent="-228600" algn="l">
        <a:lnSpc>
          <a:spcPct val="90000"/>
        </a:lnSpc>
        <a:spcBef>
          <a:spcPts val="500"/>
        </a:spcBef>
        <a:buFont typeface="Arial"/>
        <a:buChar char="•"/>
        <a:defRPr sz="1800">
          <a:solidFill>
            <a:schemeClr val="tx1"/>
          </a:solidFill>
          <a:latin typeface="+mn-lt"/>
          <a:ea typeface="+mn-ea"/>
        </a:defRPr>
      </a:lvl5pPr>
      <a:lvl6pPr marL="2514600" indent="-228600" algn="l">
        <a:lnSpc>
          <a:spcPct val="90000"/>
        </a:lnSpc>
        <a:spcBef>
          <a:spcPts val="500"/>
        </a:spcBef>
        <a:buFont typeface="Arial"/>
        <a:buChar char="•"/>
        <a:defRPr sz="1800">
          <a:solidFill>
            <a:schemeClr val="tx1"/>
          </a:solidFill>
          <a:latin typeface="+mn-lt"/>
          <a:ea typeface="+mn-ea"/>
        </a:defRPr>
      </a:lvl6pPr>
      <a:lvl7pPr marL="2971800" indent="-228600" algn="l">
        <a:lnSpc>
          <a:spcPct val="90000"/>
        </a:lnSpc>
        <a:spcBef>
          <a:spcPts val="500"/>
        </a:spcBef>
        <a:buFont typeface="Arial"/>
        <a:buChar char="•"/>
        <a:defRPr sz="1800">
          <a:solidFill>
            <a:schemeClr val="tx1"/>
          </a:solidFill>
          <a:latin typeface="+mn-lt"/>
          <a:ea typeface="+mn-ea"/>
        </a:defRPr>
      </a:lvl7pPr>
      <a:lvl8pPr marL="3429000" indent="-228600" algn="l">
        <a:lnSpc>
          <a:spcPct val="90000"/>
        </a:lnSpc>
        <a:spcBef>
          <a:spcPts val="500"/>
        </a:spcBef>
        <a:buFont typeface="Arial"/>
        <a:buChar char="•"/>
        <a:defRPr sz="1800">
          <a:solidFill>
            <a:schemeClr val="tx1"/>
          </a:solidFill>
          <a:latin typeface="+mn-lt"/>
          <a:ea typeface="+mn-ea"/>
        </a:defRPr>
      </a:lvl8pPr>
      <a:lvl9pPr marL="3886200" indent="-228600" algn="l">
        <a:lnSpc>
          <a:spcPct val="90000"/>
        </a:lnSpc>
        <a:spcBef>
          <a:spcPts val="500"/>
        </a:spcBef>
        <a:buFont typeface="Arial"/>
        <a:buChar char="•"/>
        <a:defRPr sz="1800">
          <a:solidFill>
            <a:schemeClr val="tx1"/>
          </a:solidFill>
          <a:latin typeface="+mn-lt"/>
          <a:ea typeface="+mn-ea"/>
        </a:defRPr>
      </a:lvl9pPr>
    </p:bodyStyle>
    <p:other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p:txBody>
          <a:bodyPr/>
          <a:lstStyle/>
          <a:p>
            <a:pPr>
              <a:defRPr/>
            </a:pPr>
            <a:endParaRPr/>
          </a:p>
        </p:txBody>
      </p:sp>
      <p:sp>
        <p:nvSpPr>
          <p:cNvPr id="3" name="Subtitle 2"/>
          <p:cNvSpPr/>
          <p:nvPr isPhoto="0" userDrawn="0">
            <p:ph type="subTitle" idx="1" hasCustomPrompt="0"/>
          </p:nvPr>
        </p:nvSpPr>
        <p:spPr bwMode="auto"/>
        <p:txBody>
          <a:bodyPr/>
          <a:lstStyle/>
          <a:p>
            <a:pPr>
              <a:defRPr/>
            </a:pPr>
            <a:endParaRPr/>
          </a:p>
        </p:txBody>
      </p:sp>
      <p:sp>
        <p:nvSpPr>
          <p:cNvPr id="4" name=""/>
          <p:cNvSpPr/>
          <p:nvPr isPhoto="0" userDrawn="0"/>
        </p:nvSpPr>
        <p:spPr bwMode="auto">
          <a:xfrm flipH="0" flipV="0">
            <a:off x="2739696" y="2477878"/>
            <a:ext cx="3848484" cy="3848484"/>
          </a:xfrm>
          <a:prstGeom prst="rect">
            <a:avLst/>
          </a:prstGeom>
          <a:noFill/>
        </p:spPr>
        <p:txBody>
          <a:bodyPr vertOverflow="overflow" horzOverflow="clip" vert="horz" wrap="square" lIns="91440" tIns="45720" rIns="91440" bIns="45720" numCol="1" spcCol="0" rtlCol="0" fromWordArt="0" anchor="t" anchorCtr="0" forceAA="0" upright="0" compatLnSpc="0"/>
          <a:p>
            <a:pPr>
              <a:defRPr/>
            </a:pPr>
            <a:r>
              <a:rPr>
                <a:solidFill>
                  <a:schemeClr val="accent3"/>
                </a:solidFill>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solidFill>
                <a:schemeClr val="accent3"/>
              </a:solidFill>
            </a:endParaRPr>
          </a:p>
        </p:txBody>
      </p:sp>
    </p:spTree>
  </p:cSld>
  <p:clrMapOvr>
    <a:masterClrMapping/>
  </p:clrMapOvr>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