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9144000" cy="5143500" type="screen16x9"/>
  <p:notesSz cx="5143500" cy="9144000"/>
  <p:defaultText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B4155F2-EBD4-3F4A-C2CB-2D9069E04A94}">
  <a:tblStyle styleId="{1488910C-4F45-5496-BCF0-3E85C81325A1}"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fill>
          <a:solidFill>
            <a:schemeClr val="accent2">
              <a:tint val="40000"/>
            </a:schemeClr>
          </a:solidFill>
        </a:fill>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1BC54BB3-5B91-FE0C-B013-4308CF206DD0}"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20CA7D08-A12C-6888-8078-129DBC4F481F}"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fill>
          <a:solidFill>
            <a:schemeClr val="accent6">
              <a:tint val="40000"/>
            </a:schemeClr>
          </a:solidFill>
        </a:fill>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21406D5C-FD21-2EFE-86D2-60AC7AC3B3D7}"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345AD345-3EBD-6B85-B1E3-79FD95767DB9}"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3E1B2F96-B327-C00B-031E-B5EAD4887240}"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449EE4C6-AC27-4B90-C190-5CA1F5F95C2C}"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65417E54-460F-D7E8-3A70-70A3F30E19B5}"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6B9948C4-0C44-960E-C0B9-7EEF974B43CF}"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7ED563B1-006E-C77A-6B58-4BF620243ED2}"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fill>
          <a:solidFill>
            <a:schemeClr val="accent3">
              <a:tint val="40000"/>
            </a:schemeClr>
          </a:solidFill>
        </a:fill>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8590AA2E-62AB-FF3E-0400-CB2BE968810D}"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C201ED5C-A9F3-0C41-DB04-1BEED43FECA8}"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DB4155F2-EBD4-3F4A-C2CB-2D9069E04A94}"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7B11335-3AAF-CAAA-00C6-6D8838BF97E9}"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fill>
          <a:solidFill>
            <a:schemeClr val="dk1">
              <a:tint val="40000"/>
            </a:schemeClr>
          </a:solidFill>
        </a:fill>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143000" y="841772"/>
            <a:ext cx="6858000" cy="1790700"/>
          </a:xfrm>
        </p:spPr>
        <p:txBody>
          <a:bodyPr anchor="b"/>
          <a:lstStyle>
            <a:lvl1pPr algn="ctr">
              <a:defRPr sz="4500"/>
            </a:lvl1pPr>
          </a:lstStyle>
          <a:p>
            <a:pPr>
              <a:defRPr/>
            </a:pPr>
            <a:r>
              <a:rPr/>
              <a:t>Click to edit Master title style</a:t>
            </a:r>
            <a:endParaRPr/>
          </a:p>
        </p:txBody>
      </p:sp>
      <p:sp>
        <p:nvSpPr>
          <p:cNvPr id="3" name="Subtitle 2"/>
          <p:cNvSpPr/>
          <p:nvPr isPhoto="0" userDrawn="0">
            <p:ph type="subTitle" idx="1" hasCustomPrompt="0"/>
          </p:nvPr>
        </p:nvSpPr>
        <p:spPr bwMode="auto">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6543675" y="273844"/>
            <a:ext cx="1971675" cy="4358879"/>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628650" y="273844"/>
            <a:ext cx="5800725" cy="4358879"/>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3888" y="1282304"/>
            <a:ext cx="7886700" cy="2139553"/>
          </a:xfrm>
        </p:spPr>
        <p:txBody>
          <a:bodyPr anchor="b"/>
          <a:lstStyle>
            <a:lvl1pPr>
              <a:defRPr sz="4500"/>
            </a:lvl1pPr>
          </a:lstStyle>
          <a:p>
            <a:pPr>
              <a:defRPr/>
            </a:pPr>
            <a:r>
              <a:rPr/>
              <a:t>Click to edit Master title style</a:t>
            </a:r>
            <a:endParaRPr/>
          </a:p>
        </p:txBody>
      </p:sp>
      <p:sp>
        <p:nvSpPr>
          <p:cNvPr id="3" name="Text Placeholder 2"/>
          <p:cNvSpPr/>
          <p:nvPr isPhoto="0" userDrawn="0">
            <p:ph type="body" idx="1" hasCustomPrompt="0"/>
          </p:nvPr>
        </p:nvSpPr>
        <p:spPr bwMode="auto">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6286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46291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273844"/>
            <a:ext cx="7886700" cy="994172"/>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629842" y="1878806"/>
            <a:ext cx="3868340"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4629150" y="1878806"/>
            <a:ext cx="3887391"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Content Placeholder 2"/>
          <p:cNvSpPr/>
          <p:nvPr isPhoto="0" userDrawn="0">
            <p:ph idx="1" hasCustomPrompt="0"/>
          </p:nvPr>
        </p:nvSpPr>
        <p:spPr bwMode="auto">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Picture Placeholder 2"/>
          <p:cNvSpPr/>
          <p:nvPr isPhoto="0" userDrawn="0">
            <p:ph type="pic" idx="1" hasCustomPrompt="0"/>
          </p:nvPr>
        </p:nvSpPr>
        <p:spPr bwMode="auto">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Click icon to add picture</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628650" y="273844"/>
            <a:ext cx="7886700" cy="994172"/>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628650" y="1369218"/>
            <a:ext cx="7886700" cy="3263504"/>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t>01.11.2013</a:t>
            </a:fld>
            <a:endParaRPr/>
          </a:p>
        </p:txBody>
      </p:sp>
      <p:sp>
        <p:nvSpPr>
          <p:cNvPr id="5" name="Footer Placeholder 4"/>
          <p:cNvSpPr/>
          <p:nvPr isPhoto="0" userDrawn="0">
            <p:ph type="ftr" sz="quarter" idx="3" hasCustomPrompt="0"/>
          </p:nvPr>
        </p:nvSpPr>
        <p:spPr bwMode="auto">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3300">
          <a:solidFill>
            <a:schemeClr val="tx1"/>
          </a:solidFill>
          <a:latin typeface="+mj-lt"/>
          <a:ea typeface="+mj-ea"/>
        </a:defRPr>
      </a:lvl1pPr>
    </p:titleStyle>
    <p:bodyStyle>
      <a:lvl1pPr marL="171450" indent="-171450" algn="l">
        <a:lnSpc>
          <a:spcPct val="90000"/>
        </a:lnSpc>
        <a:spcBef>
          <a:spcPts val="750"/>
        </a:spcBef>
        <a:buFont typeface="Arial"/>
        <a:buChar char="•"/>
        <a:defRPr sz="2100">
          <a:solidFill>
            <a:schemeClr val="tx1"/>
          </a:solidFill>
          <a:latin typeface="+mn-lt"/>
          <a:ea typeface="+mn-ea"/>
        </a:defRPr>
      </a:lvl1pPr>
      <a:lvl2pPr marL="514350" indent="-171450" algn="l">
        <a:lnSpc>
          <a:spcPct val="90000"/>
        </a:lnSpc>
        <a:spcBef>
          <a:spcPts val="375"/>
        </a:spcBef>
        <a:buFont typeface="Arial"/>
        <a:buChar char="•"/>
        <a:defRPr sz="1800">
          <a:solidFill>
            <a:schemeClr val="tx1"/>
          </a:solidFill>
          <a:latin typeface="+mn-lt"/>
          <a:ea typeface="+mn-ea"/>
        </a:defRPr>
      </a:lvl2pPr>
      <a:lvl3pPr marL="857250" indent="-171450" algn="l">
        <a:lnSpc>
          <a:spcPct val="90000"/>
        </a:lnSpc>
        <a:spcBef>
          <a:spcPts val="375"/>
        </a:spcBef>
        <a:buFont typeface="Arial"/>
        <a:buChar char="•"/>
        <a:defRPr sz="1500">
          <a:solidFill>
            <a:schemeClr val="tx1"/>
          </a:solidFill>
          <a:latin typeface="+mn-lt"/>
          <a:ea typeface="+mn-ea"/>
        </a:defRPr>
      </a:lvl3pPr>
      <a:lvl4pPr marL="1200150" indent="-171450" algn="l">
        <a:lnSpc>
          <a:spcPct val="90000"/>
        </a:lnSpc>
        <a:spcBef>
          <a:spcPts val="375"/>
        </a:spcBef>
        <a:buFont typeface="Arial"/>
        <a:buChar char="•"/>
        <a:defRPr sz="1350">
          <a:solidFill>
            <a:schemeClr val="tx1"/>
          </a:solidFill>
          <a:latin typeface="+mn-lt"/>
          <a:ea typeface="+mn-ea"/>
        </a:defRPr>
      </a:lvl4pPr>
      <a:lvl5pPr marL="1543050" indent="-171450" algn="l">
        <a:lnSpc>
          <a:spcPct val="90000"/>
        </a:lnSpc>
        <a:spcBef>
          <a:spcPts val="375"/>
        </a:spcBef>
        <a:buFont typeface="Arial"/>
        <a:buChar char="•"/>
        <a:defRPr sz="1350">
          <a:solidFill>
            <a:schemeClr val="tx1"/>
          </a:solidFill>
          <a:latin typeface="+mn-lt"/>
          <a:ea typeface="+mn-ea"/>
        </a:defRPr>
      </a:lvl5pPr>
      <a:lvl6pPr marL="1885950" indent="-171450" algn="l">
        <a:lnSpc>
          <a:spcPct val="90000"/>
        </a:lnSpc>
        <a:spcBef>
          <a:spcPts val="375"/>
        </a:spcBef>
        <a:buFont typeface="Arial"/>
        <a:buChar char="•"/>
        <a:defRPr sz="1350">
          <a:solidFill>
            <a:schemeClr val="tx1"/>
          </a:solidFill>
          <a:latin typeface="+mn-lt"/>
          <a:ea typeface="+mn-ea"/>
        </a:defRPr>
      </a:lvl6pPr>
      <a:lvl7pPr marL="2228850" indent="-171450" algn="l">
        <a:lnSpc>
          <a:spcPct val="90000"/>
        </a:lnSpc>
        <a:spcBef>
          <a:spcPts val="375"/>
        </a:spcBef>
        <a:buFont typeface="Arial"/>
        <a:buChar char="•"/>
        <a:defRPr sz="1350">
          <a:solidFill>
            <a:schemeClr val="tx1"/>
          </a:solidFill>
          <a:latin typeface="+mn-lt"/>
          <a:ea typeface="+mn-ea"/>
        </a:defRPr>
      </a:lvl7pPr>
      <a:lvl8pPr marL="2571750" indent="-171450" algn="l">
        <a:lnSpc>
          <a:spcPct val="90000"/>
        </a:lnSpc>
        <a:spcBef>
          <a:spcPts val="375"/>
        </a:spcBef>
        <a:buFont typeface="Arial"/>
        <a:buChar char="•"/>
        <a:defRPr sz="1350">
          <a:solidFill>
            <a:schemeClr val="tx1"/>
          </a:solidFill>
          <a:latin typeface="+mn-lt"/>
          <a:ea typeface="+mn-ea"/>
        </a:defRPr>
      </a:lvl8pPr>
      <a:lvl9pPr marL="2914650" indent="-171450" algn="l">
        <a:lnSpc>
          <a:spcPct val="90000"/>
        </a:lnSpc>
        <a:spcBef>
          <a:spcPts val="375"/>
        </a:spcBef>
        <a:buFont typeface="Arial"/>
        <a:buChar char="•"/>
        <a:defRPr sz="1350">
          <a:solidFill>
            <a:schemeClr val="tx1"/>
          </a:solidFill>
          <a:latin typeface="+mn-lt"/>
          <a:ea typeface="+mn-ea"/>
        </a:defRPr>
      </a:lvl9pPr>
    </p:bodyStyle>
    <p:other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p:txBody>
          <a:bodyPr/>
          <a:lstStyle/>
          <a:p>
            <a:pPr>
              <a:defRPr/>
            </a:pPr>
            <a:endParaRPr/>
          </a:p>
        </p:txBody>
      </p:sp>
      <p:sp>
        <p:nvSpPr>
          <p:cNvPr id="3" name="Subtitle 2"/>
          <p:cNvSpPr/>
          <p:nvPr isPhoto="0" userDrawn="0">
            <p:ph type="subTitle" idx="1" hasCustomPrompt="0"/>
          </p:nvPr>
        </p:nvSpPr>
        <p:spPr bwMode="auto"/>
        <p:txBody>
          <a:bodyPr/>
          <a:lstStyle/>
          <a:p>
            <a:pPr>
              <a:defRPr/>
            </a:pPr>
            <a:endParaRPr/>
          </a:p>
        </p:txBody>
      </p:sp>
      <p:sp>
        <p:nvSpPr>
          <p:cNvPr id="4" name=""/>
          <p:cNvSpPr/>
          <p:nvPr isPhoto="0" userDrawn="0"/>
        </p:nvSpPr>
        <p:spPr bwMode="auto">
          <a:xfrm flipH="0" flipV="0">
            <a:off x="2054772" y="1858408"/>
            <a:ext cx="2886363" cy="2886363"/>
          </a:xfrm>
          <a:prstGeom prst="rect">
            <a:avLst/>
          </a:prstGeom>
          <a:noFill/>
        </p:spPr>
        <p:txBody>
          <a:bodyPr vertOverflow="overflow" horzOverflow="clip" vert="horz" wrap="square" lIns="91440" tIns="45720" rIns="91440" bIns="45720" numCol="1" spcCol="0" rtlCol="0" fromWordArt="0" anchor="t" anchorCtr="0" forceAA="0" upright="0" compatLnSpc="0"/>
          <a:p>
            <a:pPr>
              <a:defRPr/>
            </a:pPr>
            <a:r>
              <a:rPr>
                <a:solidFill>
                  <a:schemeClr val="tx1">
                    <a:lumMod val="75000"/>
                    <a:lumOff val="25000"/>
                  </a:schemeClr>
                </a:solidFill>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fast" p14:dur="10" advClick="1">
        <p:fade thruBlk="0"/>
      </p:transition>
    </mc:Choice>
    <mc:Fallback>
      <p:transition spd="fast"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