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 type="screen16x9"/>
  <p:notesSz cx="5143500" cy="9144000"/>
  <p:defaultTextStyle>
    <a:defPPr>
      <a:defRPr/>
    </a:defPPr>
    <a:lvl1pPr marL="0" algn="l">
      <a:defRPr sz="1350">
        <a:solidFill>
          <a:schemeClr val="tx1"/>
        </a:solidFill>
        <a:latin typeface="+mn-lt"/>
        <a:ea typeface="+mn-ea"/>
      </a:defRPr>
    </a:lvl1pPr>
    <a:lvl2pPr marL="342900" algn="l">
      <a:defRPr sz="1350">
        <a:solidFill>
          <a:schemeClr val="tx1"/>
        </a:solidFill>
        <a:latin typeface="+mn-lt"/>
        <a:ea typeface="+mn-ea"/>
      </a:defRPr>
    </a:lvl2pPr>
    <a:lvl3pPr marL="685800" algn="l">
      <a:defRPr sz="1350">
        <a:solidFill>
          <a:schemeClr val="tx1"/>
        </a:solidFill>
        <a:latin typeface="+mn-lt"/>
        <a:ea typeface="+mn-ea"/>
      </a:defRPr>
    </a:lvl3pPr>
    <a:lvl4pPr marL="1028700" algn="l">
      <a:defRPr sz="1350">
        <a:solidFill>
          <a:schemeClr val="tx1"/>
        </a:solidFill>
        <a:latin typeface="+mn-lt"/>
        <a:ea typeface="+mn-ea"/>
      </a:defRPr>
    </a:lvl4pPr>
    <a:lvl5pPr marL="1371600" algn="l">
      <a:defRPr sz="1350">
        <a:solidFill>
          <a:schemeClr val="tx1"/>
        </a:solidFill>
        <a:latin typeface="+mn-lt"/>
        <a:ea typeface="+mn-ea"/>
      </a:defRPr>
    </a:lvl5pPr>
    <a:lvl6pPr marL="1714500" algn="l">
      <a:defRPr sz="1350">
        <a:solidFill>
          <a:schemeClr val="tx1"/>
        </a:solidFill>
        <a:latin typeface="+mn-lt"/>
        <a:ea typeface="+mn-ea"/>
      </a:defRPr>
    </a:lvl6pPr>
    <a:lvl7pPr marL="2057400" algn="l">
      <a:defRPr sz="1350">
        <a:solidFill>
          <a:schemeClr val="tx1"/>
        </a:solidFill>
        <a:latin typeface="+mn-lt"/>
        <a:ea typeface="+mn-ea"/>
      </a:defRPr>
    </a:lvl7pPr>
    <a:lvl8pPr marL="2400300" algn="l">
      <a:defRPr sz="1350">
        <a:solidFill>
          <a:schemeClr val="tx1"/>
        </a:solidFill>
        <a:latin typeface="+mn-lt"/>
        <a:ea typeface="+mn-ea"/>
      </a:defRPr>
    </a:lvl8pPr>
    <a:lvl9pPr marL="2743200" algn="l">
      <a:defRPr sz="135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DA9773D-2A4E-CACD-BE78-AC03373E5074}">
  <a:tblStyle styleId="{3B766352-70A6-D497-8D9F-FD8519E17BF1}" styleName="Middle Style 2 - accent 2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DA9773D-2A4E-CACD-BE78-AC03373E5074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5AC588A-F319-2428-0EF0-4305CC0F8D5E}" styleName="Middle Style 2 - accent 6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B28D5D1-21FD-477B-3C15-AAE3C5C33388}" styleName="Middle Style 2 - accent 5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61627FA-AE7F-6244-486B-38F17E820D22}" styleName="Middle Style 2 - accent 4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75BCCE9-7668-EE8A-C94D-E3AF066F788B}" styleName="Middle Style 2 - accent 9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4886216-7F98-9BF1-10E4-CDDFDF34381A}" styleName="Middle Style 2 - accent 3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<Relationships xmlns="http://schemas.openxmlformats.org/package/2006/relationships">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273844"/>
            <a:ext cx="1971675" cy="435887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273844"/>
            <a:ext cx="5800725" cy="435887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273844"/>
            <a:ext cx="7886700" cy="99417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1878806"/>
            <a:ext cx="3868340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1878806"/>
            <a:ext cx="3887391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</a:defRPr>
      </a:lvl1pPr>
    </p:titleStyle>
    <p:bodyStyle>
      <a:lvl1pPr marL="171450" indent="-171450" algn="l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</a:defRPr>
      </a:lvl1pPr>
      <a:lvl2pPr marL="514350" indent="-171450" algn="l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4pPr>
      <a:lvl5pPr marL="15430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5pPr>
      <a:lvl6pPr marL="18859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350">
          <a:solidFill>
            <a:schemeClr val="tx1"/>
          </a:solidFill>
          <a:latin typeface="+mn-lt"/>
          <a:ea typeface="+mn-ea"/>
        </a:defRPr>
      </a:lvl1pPr>
      <a:lvl2pPr marL="342900" algn="l">
        <a:defRPr sz="1350">
          <a:solidFill>
            <a:schemeClr val="tx1"/>
          </a:solidFill>
          <a:latin typeface="+mn-lt"/>
          <a:ea typeface="+mn-ea"/>
        </a:defRPr>
      </a:lvl2pPr>
      <a:lvl3pPr marL="685800" algn="l">
        <a:defRPr sz="1350">
          <a:solidFill>
            <a:schemeClr val="tx1"/>
          </a:solidFill>
          <a:latin typeface="+mn-lt"/>
          <a:ea typeface="+mn-ea"/>
        </a:defRPr>
      </a:lvl3pPr>
      <a:lvl4pPr marL="1028700" algn="l">
        <a:defRPr sz="1350">
          <a:solidFill>
            <a:schemeClr val="tx1"/>
          </a:solidFill>
          <a:latin typeface="+mn-lt"/>
          <a:ea typeface="+mn-ea"/>
        </a:defRPr>
      </a:lvl4pPr>
      <a:lvl5pPr marL="1371600" algn="l">
        <a:defRPr sz="1350">
          <a:solidFill>
            <a:schemeClr val="tx1"/>
          </a:solidFill>
          <a:latin typeface="+mn-lt"/>
          <a:ea typeface="+mn-ea"/>
        </a:defRPr>
      </a:lvl5pPr>
      <a:lvl6pPr marL="1714500" algn="l">
        <a:defRPr sz="1350">
          <a:solidFill>
            <a:schemeClr val="tx1"/>
          </a:solidFill>
          <a:latin typeface="+mn-lt"/>
          <a:ea typeface="+mn-ea"/>
        </a:defRPr>
      </a:lvl6pPr>
      <a:lvl7pPr marL="2057400" algn="l">
        <a:defRPr sz="1350">
          <a:solidFill>
            <a:schemeClr val="tx1"/>
          </a:solidFill>
          <a:latin typeface="+mn-lt"/>
          <a:ea typeface="+mn-ea"/>
        </a:defRPr>
      </a:lvl7pPr>
      <a:lvl8pPr marL="2400300" algn="l">
        <a:defRPr sz="1350">
          <a:solidFill>
            <a:schemeClr val="tx1"/>
          </a:solidFill>
          <a:latin typeface="+mn-lt"/>
          <a:ea typeface="+mn-ea"/>
        </a:defRPr>
      </a:lvl8pPr>
      <a:lvl9pPr marL="2743200" algn="l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"/>
          <p:cNvSpPr/>
          <p:nvPr isPhoto="0" userDrawn="0"/>
        </p:nvSpPr>
        <p:spPr bwMode="auto">
          <a:xfrm flipH="0" flipV="0">
            <a:off x="2054772" y="1858408"/>
            <a:ext cx="2886363" cy="288636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i="0" u="none"/>
              <a:t>Simple Test Text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