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/>
          <p:nvPr isPhoto="0" userDrawn="0"/>
        </p:nvSpPr>
        <p:spPr bwMode="auto">
          <a:xfrm flipH="0" flipV="0">
            <a:off x="2739696" y="2525984"/>
            <a:ext cx="3848484" cy="38484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i="0" u="none"/>
              <a:t>Simple Test Text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