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B1BA4B8-A5E3-FDF0-F630-DEFDED81030D}">
  <a:tblStyle styleId="{05267E40-97AF-2582-6E8D-08E22A758BCF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3230C61-9D17-EA2A-8BB6-AB40CA343973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D1675D3-3F71-81AB-A07B-0FC2F3413705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E451220-DCDF-8E8C-14A1-9FC0CD808A0A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B87C0F-4E4B-9A02-FE96-3BC6D702166C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EDF21BF-F321-4FE9-2A13-4C7B235652E9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1BA4B8-A5E3-FDF0-F630-DEFDED81030D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