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0" name="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0" y="0"/>
            <a:ext cx="4680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10" advClick="1">
        <p:fade thruBlk="0"/>
      </p:transition>
    </mc:Choice>
    <mc:Fallback>
      <p:transition spd="fast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