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A0F302C-CF48-CE30-F1A6-720DD21108AE}">
  <a:tblStyle styleId="{0C5E0A41-3155-7358-AD62-6BD7501544B1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7E51F5D-EE89-FD7E-A1C3-19870E831550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9CF8502-C72A-34A3-66D5-7C01AAB8CD2D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A0F302C-CF48-CE30-F1A6-720DD21108AE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88FC9D5-1D17-0169-591F-C5B58A4ADE30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64DBB88-F230-6437-5C43-125C24EADD99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EABEC9A-FAA0-B1D7-7955-917312CBBD3E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0" name=""/>
          <p:cNvPicPr/>
          <p:nvPr isPhoto="0" userDrawn="0"/>
        </p:nvPicPr>
        <p:blipFill>
          <a:blip r:embed="rId3"/>
          <a:stretch/>
        </p:blipFill>
        <p:spPr bwMode="auto">
          <a:xfrm>
            <a:off x="3539999" y="2529000"/>
            <a:ext cx="5112000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