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90FE559-10C0-F199-AA59-CAB5C6A323CE}">
  <a:tblStyle styleId="{128E11A9-D1B9-B859-C5F0-DFD72ED6E189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BCE77B-2CDC-AE37-F1F9-3EEB8D8C2B77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0126EF1-A795-DE8B-CFD4-82515DFB27B4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B41FEF-2C33-F8B3-DB12-52273307ED9C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  <a:fill>
          <a:solidFill>
            <a:schemeClr val="accent2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13AA1F-AD33-8CB7-B048-95A6E1D3E3D5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33C0D6-7AB1-531B-395B-9DF779E94393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A69802-F7B9-314F-0E19-F24FBBD262E5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BC00A8C-EDCD-3EFC-39B4-14ACF9C8099F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0FE559-10C0-F199-AA59-CAB5C6A323CE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B97073A-2621-6A2B-6AF7-9D5782CFFA3B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5627CB-D32B-896C-CE80-E0CE2553F983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10A70F1-AB77-5634-7184-F66F5CECB934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5E86CA3-7F4A-0BAF-0237-00D9B3DAE3E7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  <a:fill>
          <a:solidFill>
            <a:schemeClr val="accent4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D2A6DE5-17A5-6522-C71D-984855B70887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pattFill prst="dotDmnd">
          <a:fgClr>
            <a:schemeClr val="accent1"/>
          </a:fgClr>
          <a:bgClr>
            <a:schemeClr val="bg2"/>
          </a:bgClr>
        </a:patt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