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2"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3"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28"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0"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1"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2" name="" descr=""/>
          <p:cNvPicPr/>
          <p:nvPr/>
        </p:nvPicPr>
        <p:blipFill>
          <a:blip r:embed="rId2"/>
          <a:stretch/>
        </p:blipFill>
        <p:spPr>
          <a:xfrm>
            <a:off x="3602880" y="1604520"/>
            <a:ext cx="4984920" cy="3977280"/>
          </a:xfrm>
          <a:prstGeom prst="rect">
            <a:avLst/>
          </a:prstGeom>
          <a:ln>
            <a:noFill/>
          </a:ln>
        </p:spPr>
      </p:pic>
      <p:pic>
        <p:nvPicPr>
          <p:cNvPr id="33" name="" descr=""/>
          <p:cNvPicPr/>
          <p:nvPr/>
        </p:nvPicPr>
        <p:blipFill>
          <a:blip r:embed="rId3"/>
          <a:stretch/>
        </p:blipFill>
        <p:spPr>
          <a:xfrm>
            <a:off x="360288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6"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1"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2"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6"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0"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CustomShape 1"/>
          <p:cNvSpPr/>
          <p:nvPr/>
        </p:nvSpPr>
        <p:spPr>
          <a:xfrm>
            <a:off x="2739600" y="2496960"/>
            <a:ext cx="3847680" cy="3847680"/>
          </a:xfrm>
          <a:prstGeom prst="rect">
            <a:avLst/>
          </a:prstGeom>
          <a:noFill/>
          <a:ln>
            <a:noFill/>
          </a:ln>
        </p:spPr>
        <p:style>
          <a:lnRef idx="0"/>
          <a:fillRef idx="0"/>
          <a:effectRef idx="0"/>
          <a:fontRef idx="minor"/>
        </p:style>
        <p:txBody>
          <a:bodyPr lIns="90000" rIns="90000" tIns="45000" bIns="45000"/>
          <a:p>
            <a:pPr>
              <a:lnSpc>
                <a:spcPts val="1000"/>
              </a:lnSpc>
            </a:pPr>
            <a:r>
              <a:rPr lang="en-US" strike="noStrike">
                <a:solidFill>
                  <a:srgbClr val="000000"/>
                </a:solidFill>
                <a:latin typeface="Arial"/>
                <a:ea typeface="Arial"/>
              </a:rPr>
              <a:t>Lorem ipsum dolor sit amet, consectetur adipiscing elit. Integer consequat faucibus eros, sed mattis tortor consectetur cursus. Mauris non eros odio. Curabitur velit metus, placerat sit amet tempus cursus, pulvinar sed enim. Vivamus odio arcu, volutpat gravida imperdiet vitae, mollis eget augue. Sed ultricies viverra convallis. Fusce pharetra mi eget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36</TotalTime>
  <Application>LibreOffice/4.4.2.2$Linux_X86_64 LibreOffice_project/40m0$Build-2</Application>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language>en-US</dc:language>
  <dcterms:modified xsi:type="dcterms:W3CDTF">2015-04-28T14:16:23Z</dcterms:modified>
  <cp:revision>3</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3.0000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2</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