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EA6B881-95DC-BF4A-9706-BD34ADE44405}">
  <a:tblStyle styleId="{1EA6B881-95DC-BF4A-9706-BD34ADE44405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0" name=""/>
          <p:cNvGraphicFramePr>
            <a:graphicFrameLocks/>
          </p:cNvGraphicFramePr>
          <p:nvPr isPhoto="0" userDrawn="0"/>
        </p:nvGraphicFramePr>
        <p:xfrm>
          <a:off x="2032000" y="1371600"/>
          <a:ext cx="8140700" cy="150613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{1EA6B881-95DC-BF4A-9706-BD34ADE44405}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