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11A1431-4B42-D7A3-FEBE-741D5104EEE4}">
  <a:tblStyle styleId="{24D80AFC-17C2-D192-ECF1-D8BF5B6FAA7E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11A1431-4B42-D7A3-FEBE-741D5104EEE4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D53474-208A-A8EA-EFBC-295437ACD7B2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D9B7E36-E68F-285F-E548-E38975D63F87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402C478-E732-AEB9-C38F-F2E609ACA1E6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53C6F45-7A37-AEDD-AED0-1D919BAF8E8D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6FA0D55-DC26-F81D-4B5E-E5CCBB4F2201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Title Slide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 isPhoto="0" userDrawn="1"/>
        </p:nvPicPr>
        <p:blipFill>
          <a:blip r:embed="rId3"/>
          <a:stretch/>
        </p:blipFill>
        <p:spPr bwMode="auto"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2771800" y="3057805"/>
            <a:ext cx="3744416" cy="702078"/>
          </a:xfrm>
          <a:prstGeom prst="rect">
            <a:avLst/>
          </a:prstGeom>
        </p:spPr>
        <p:txBody>
          <a:bodyPr tIns="0" anchor="t"/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grpSp>
        <p:nvGrpSpPr>
          <p:cNvPr id="12" name="Группа 11"/>
          <p:cNvGrpSpPr/>
          <p:nvPr isPhoto="0" userDrawn="1"/>
        </p:nvGrpSpPr>
        <p:grpSpPr bwMode="auto">
          <a:xfrm>
            <a:off x="2411761" y="2840235"/>
            <a:ext cx="4320479" cy="118805"/>
            <a:chOff x="971599" y="2347184"/>
            <a:chExt cx="6007191" cy="245171"/>
          </a:xfrm>
          <a:solidFill>
            <a:srgbClr val="835A2D"/>
          </a:solidFill>
        </p:grpSpPr>
        <p:sp>
          <p:nvSpPr>
            <p:cNvPr id="5" name="Полилиния 4"/>
            <p:cNvSpPr/>
            <p:nvPr isPhoto="0" userDrawn="1"/>
          </p:nvSpPr>
          <p:spPr bwMode="auto">
            <a:xfrm>
              <a:off x="971599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isPhoto="0" userDrawn="1"/>
          </p:nvSpPr>
          <p:spPr bwMode="auto">
            <a:xfrm flipV="1">
              <a:off x="971599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isPhoto="0" userDrawn="1"/>
          </p:nvSpPr>
          <p:spPr bwMode="auto"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isPhoto="0" userDrawn="1"/>
          </p:nvSpPr>
          <p:spPr bwMode="auto"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isPhoto="0" userDrawn="1"/>
          </p:nvGrpSpPr>
          <p:grpSpPr bwMode="auto">
            <a:xfrm flipH="1">
              <a:off x="4122903" y="2403221"/>
              <a:ext cx="2855888" cy="129084"/>
              <a:chOff x="1124000" y="2556625"/>
              <a:chExt cx="2896747" cy="129084"/>
            </a:xfrm>
          </p:grpSpPr>
          <p:sp>
            <p:nvSpPr>
              <p:cNvPr id="15" name="Полилиния 14"/>
              <p:cNvSpPr/>
              <p:nvPr isPhoto="0" userDrawn="1"/>
            </p:nvSpPr>
            <p:spPr bwMode="auto"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isPhoto="0" userDrawn="1"/>
            </p:nvSpPr>
            <p:spPr bwMode="auto"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isPhoto="0" userDrawn="1"/>
            </p:nvSpPr>
            <p:spPr bwMode="auto"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>
          <a:xfrm>
            <a:off x="1565731" y="1956245"/>
            <a:ext cx="6048672" cy="602631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8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9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  <p:sp>
        <p:nvSpPr>
          <p:cNvPr id="11" name="Заголовок 1"/>
          <p:cNvSpPr/>
          <p:nvPr isPhoto="0" userDrawn="0">
            <p:ph type="title" hasCustomPrompt="0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2" name="Текст 2"/>
          <p:cNvSpPr/>
          <p:nvPr isPhoto="0" userDrawn="0">
            <p:ph idx="1" hasCustomPrompt="0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Section Header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 isPhoto="0" userDrawn="1"/>
        </p:nvPicPr>
        <p:blipFill>
          <a:blip r:embed="rId3"/>
          <a:stretch/>
        </p:blipFill>
        <p:spPr bwMode="auto">
          <a:xfrm>
            <a:off x="107504" y="87474"/>
            <a:ext cx="8928992" cy="4942804"/>
          </a:xfrm>
          <a:prstGeom prst="rect">
            <a:avLst/>
          </a:prstGeom>
        </p:spPr>
      </p:pic>
      <p:sp>
        <p:nvSpPr>
          <p:cNvPr id="16" name="Заголовок 1"/>
          <p:cNvSpPr/>
          <p:nvPr isPhoto="0" userDrawn="0">
            <p:ph type="title" hasCustomPrompt="0"/>
          </p:nvPr>
        </p:nvSpPr>
        <p:spPr bwMode="auto">
          <a:xfrm>
            <a:off x="685800" y="627535"/>
            <a:ext cx="7772400" cy="7560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20" name="Текст 2"/>
          <p:cNvSpPr/>
          <p:nvPr isPhoto="0" userDrawn="0">
            <p:ph type="body" idx="1" hasCustomPrompt="0"/>
          </p:nvPr>
        </p:nvSpPr>
        <p:spPr bwMode="auto">
          <a:xfrm>
            <a:off x="722313" y="1545636"/>
            <a:ext cx="7772400" cy="2862319"/>
          </a:xfrm>
        </p:spPr>
        <p:txBody>
          <a:bodyPr anchor="t" anchorCtr="0"/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21" name="Дата 3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22" name="Нижний колонтитул 4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Номер слайда 5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7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5" y="116759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1437625"/>
            <a:ext cx="5111750" cy="31569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1" y="2064400"/>
            <a:ext cx="3008313" cy="25302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9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3600450"/>
            <a:ext cx="5486400" cy="429462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  <p:sp>
        <p:nvSpPr>
          <p:cNvPr id="17" name="Picture Placeholder 2"/>
          <p:cNvSpPr/>
          <p:nvPr isPhoto="0" userDrawn="0">
            <p:ph type="pic" idx="1" hasCustomPrompt="0"/>
          </p:nvPr>
        </p:nvSpPr>
        <p:spPr bwMode="auto">
          <a:xfrm>
            <a:off x="1852209" y="1347843"/>
            <a:ext cx="5439582" cy="2250020"/>
          </a:xfrm>
          <a:prstGeom prst="rect">
            <a:avLst/>
          </a:prstGeom>
          <a:blipFill>
            <a:blip r:embed="rId2"/>
            <a:tile/>
          </a:blipFill>
          <a:ln w="47625" cmpd="sng">
            <a:noFill/>
            <a:miter lim="800000"/>
          </a:ln>
        </p:spPr>
        <p:txBody>
          <a:bodyPr vert="horz" lIns="91440" tIns="45720" rIns="91440" bIns="45720" rtlCol="0" anchor="ctr" anchorCtr="0"/>
          <a:lstStyle>
            <a:lvl1pPr marL="0" indent="0" algn="ctr">
              <a:spcBef>
                <a:spcPts val="400"/>
              </a:spcBef>
              <a:buNone/>
              <a:defRPr sz="1800" b="0" cap="none" spc="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18" name="Text Placeholder 24"/>
          <p:cNvSpPr/>
          <p:nvPr isPhoto="0" userDrawn="0">
            <p:ph type="body" sz="quarter" idx="13" hasCustomPrompt="0"/>
          </p:nvPr>
        </p:nvSpPr>
        <p:spPr bwMode="auto">
          <a:xfrm>
            <a:off x="1737360" y="4083918"/>
            <a:ext cx="5669280" cy="486054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marL="0" indent="0">
              <a:spcBef>
                <a:spcPts val="0"/>
              </a:spcBef>
              <a:buNone/>
              <a:defRPr sz="1600" b="0" i="0" cap="none" spc="30">
                <a:solidFill>
                  <a:srgbClr val="603636"/>
                </a:solidFill>
                <a:latin typeface="+mn-lt"/>
                <a:ea typeface="+mn-ea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/>
              <a:t>Образец текста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/>
          <p:nvPr isPhoto="0" userDrawn="0"/>
        </p:nvPicPr>
        <p:blipFill>
          <a:blip r:embed="rId14"/>
          <a:stretch/>
        </p:blipFill>
        <p:spPr bwMode="auto">
          <a:xfrm>
            <a:off x="107504" y="87474"/>
            <a:ext cx="8928992" cy="4942804"/>
          </a:xfrm>
          <a:prstGeom prst="rect">
            <a:avLst/>
          </a:prstGeom>
        </p:spPr>
      </p:pic>
      <p:pic>
        <p:nvPicPr>
          <p:cNvPr id="27" name="Рисунок 26"/>
          <p:cNvPicPr/>
          <p:nvPr isPhoto="0" userDrawn="0"/>
        </p:nvPicPr>
        <p:blipFill>
          <a:blip r:embed="rId15"/>
          <a:stretch/>
        </p:blipFill>
        <p:spPr bwMode="auto">
          <a:xfrm>
            <a:off x="-108520" y="-18131"/>
            <a:ext cx="9361040" cy="1153974"/>
          </a:xfrm>
          <a:prstGeom prst="rect">
            <a:avLst/>
          </a:prstGeom>
        </p:spPr>
      </p:pic>
      <p:grpSp>
        <p:nvGrpSpPr>
          <p:cNvPr id="77" name="Группа 76"/>
          <p:cNvGrpSpPr/>
          <p:nvPr isPhoto="0" userDrawn="0"/>
        </p:nvGrpSpPr>
        <p:grpSpPr bwMode="auto">
          <a:xfrm>
            <a:off x="3148506" y="805555"/>
            <a:ext cx="2846987" cy="92010"/>
            <a:chOff x="971599" y="2347184"/>
            <a:chExt cx="6007191" cy="245171"/>
          </a:xfrm>
          <a:solidFill>
            <a:srgbClr val="835A2D"/>
          </a:solidFill>
        </p:grpSpPr>
        <p:sp>
          <p:nvSpPr>
            <p:cNvPr id="78" name="Полилиния 77"/>
            <p:cNvSpPr/>
            <p:nvPr isPhoto="0" userDrawn="1"/>
          </p:nvSpPr>
          <p:spPr bwMode="auto">
            <a:xfrm>
              <a:off x="971599" y="2404225"/>
              <a:ext cx="2826362" cy="65545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isPhoto="0" userDrawn="1"/>
          </p:nvSpPr>
          <p:spPr bwMode="auto">
            <a:xfrm flipV="1">
              <a:off x="971599" y="2467763"/>
              <a:ext cx="2826362" cy="65546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isPhoto="0" userDrawn="1"/>
          </p:nvSpPr>
          <p:spPr bwMode="auto">
            <a:xfrm>
              <a:off x="3742381" y="2406787"/>
              <a:ext cx="125966" cy="125966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isPhoto="0" userDrawn="1"/>
          </p:nvSpPr>
          <p:spPr bwMode="auto">
            <a:xfrm>
              <a:off x="3877732" y="2347184"/>
              <a:ext cx="245171" cy="245171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isPhoto="0" userDrawn="1"/>
          </p:nvGrpSpPr>
          <p:grpSpPr bwMode="auto">
            <a:xfrm flipH="1">
              <a:off x="4122903" y="2403221"/>
              <a:ext cx="2855888" cy="129084"/>
              <a:chOff x="1124000" y="2556625"/>
              <a:chExt cx="2896747" cy="129084"/>
            </a:xfrm>
          </p:grpSpPr>
          <p:sp>
            <p:nvSpPr>
              <p:cNvPr id="83" name="Полилиния 82"/>
              <p:cNvSpPr/>
              <p:nvPr isPhoto="0" userDrawn="1"/>
            </p:nvSpPr>
            <p:spPr bwMode="auto">
              <a:xfrm>
                <a:off x="1124000" y="2556625"/>
                <a:ext cx="2826362" cy="65545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isPhoto="0" userDrawn="1"/>
            </p:nvSpPr>
            <p:spPr bwMode="auto">
              <a:xfrm flipV="1">
                <a:off x="1124000" y="2620163"/>
                <a:ext cx="2826362" cy="65546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isPhoto="0" userDrawn="1"/>
            </p:nvSpPr>
            <p:spPr bwMode="auto">
              <a:xfrm>
                <a:off x="3894781" y="2559187"/>
                <a:ext cx="125966" cy="125966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/>
          <p:nvPr isPhoto="0" userDrawn="0">
            <p:ph type="title" hasCustomPrompt="0"/>
          </p:nvPr>
        </p:nvSpPr>
        <p:spPr bwMode="auto">
          <a:xfrm>
            <a:off x="1547664" y="205979"/>
            <a:ext cx="6048672" cy="60263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5" name="Текст 4"/>
          <p:cNvSpPr/>
          <p:nvPr isPhoto="0" userDrawn="0">
            <p:ph type="body" idx="1" hasCustomPrompt="0"/>
          </p:nvPr>
        </p:nvSpPr>
        <p:spPr bwMode="auto">
          <a:xfrm>
            <a:off x="683568" y="1329612"/>
            <a:ext cx="7776864" cy="3294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6" name="Дата 4"/>
          <p:cNvSpPr/>
          <p:nvPr isPhoto="0" userDrawn="0">
            <p:ph type="dt" sz="half" idx="2" hasCustomPrompt="0"/>
          </p:nvPr>
        </p:nvSpPr>
        <p:spPr bwMode="auto">
          <a:xfrm>
            <a:off x="433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7" name="Нижний колонтитул 5"/>
          <p:cNvSpPr/>
          <p:nvPr isPhoto="0" userDrawn="0">
            <p:ph type="ftr" sz="quarter" idx="3" hasCustomPrompt="0"/>
          </p:nvPr>
        </p:nvSpPr>
        <p:spPr bwMode="auto">
          <a:xfrm>
            <a:off x="3100536" y="462397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Номер слайда 6"/>
          <p:cNvSpPr/>
          <p:nvPr isPhoto="0" userDrawn="0">
            <p:ph type="sldNum" sz="quarter" idx="4" hasCustomPrompt="0"/>
          </p:nvPr>
        </p:nvSpPr>
        <p:spPr bwMode="auto">
          <a:xfrm>
            <a:off x="6529536" y="462397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>
        <a:spcBef>
          <a:spcPts val="400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</a:defRPr>
      </a:lvl1pPr>
    </p:titleStyle>
    <p:bodyStyle>
      <a:lvl1pPr marL="355600" indent="-355600" algn="l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30">
          <a:solidFill>
            <a:srgbClr val="603636"/>
          </a:solidFill>
          <a:latin typeface="+mn-lt"/>
          <a:ea typeface="+mn-ea"/>
        </a:defRPr>
      </a:lvl1pPr>
      <a:lvl2pPr marL="903288" indent="-355600" algn="l">
        <a:lnSpc>
          <a:spcPct val="100000"/>
        </a:lnSpc>
        <a:spcBef>
          <a:spcPts val="1200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</a:defRPr>
      </a:lvl2pPr>
      <a:lvl3pPr marL="1258888" indent="-355600" algn="l">
        <a:lnSpc>
          <a:spcPct val="100000"/>
        </a:lnSpc>
        <a:spcBef>
          <a:spcPts val="1200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</a:defRPr>
      </a:lvl3pPr>
      <a:lvl4pPr marL="1614488" indent="-355600" algn="l">
        <a:lnSpc>
          <a:spcPct val="100000"/>
        </a:lnSpc>
        <a:spcBef>
          <a:spcPts val="1200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</a:defRPr>
      </a:lvl4pPr>
      <a:lvl5pPr marL="2149475" indent="-355600" algn="l">
        <a:lnSpc>
          <a:spcPct val="100000"/>
        </a:lnSpc>
        <a:spcBef>
          <a:spcPts val="1200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</a:defRPr>
      </a:lvl5pPr>
      <a:lvl6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6pPr>
      <a:lvl7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7pPr>
      <a:lvl8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2"/>
          </a:solidFill>
          <a:latin typeface="+mn-lt"/>
          <a:ea typeface="+mn-ea"/>
        </a:defRPr>
      </a:lvl8pPr>
      <a:lvl9pPr marL="0" indent="0" algn="ctr">
        <a:lnSpc>
          <a:spcPct val="100000"/>
        </a:lnSpc>
        <a:spcBef>
          <a:spcPts val="1200"/>
        </a:spcBef>
        <a:buFont typeface="Arial"/>
        <a:buNone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0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Другая 21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/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