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094DDB1-31FE-A10E-F63E-AC6599ED3DDE}">
  <a:tblStyle styleId="{05CFB1FD-9D7B-FA3B-5943-AD28CD0BEE72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E0901A9-8CDF-39F5-101C-EEC52022DD75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05D60B9-0295-686D-CD05-2F0296ECB087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094DDB1-31FE-A10E-F63E-AC6599ED3DDE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4A24C9-CB67-AD48-D8FE-DA8E6E4EAA7E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3B6293-41E5-9641-0800-31E56D005AE9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A7F02A8-C932-1AAF-DD68-C3D85A934D4E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"/>
          <p:cNvSpPr/>
          <p:nvPr isPhoto="0" userDrawn="0"/>
        </p:nvSpPr>
        <p:spPr bwMode="auto">
          <a:xfrm flipH="0" flipV="0">
            <a:off x="2054772" y="1858409"/>
            <a:ext cx="2886363" cy="288636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spcCol="0" rtlCol="0" fromWordArt="0" anchor="b" anchorCtr="0" forceAA="0" upright="0" compatLnSpc="0"/>
          <a:p>
            <a:pPr>
              <a:defRPr/>
            </a:pPr>
            <a:r>
              <a:rPr/>
              <a:t>Vertical alignment: bottom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