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/>
            </a:pPr>
            <a:r>
              <a:rPr b="0"/>
              <a:t>Simple Test Text</a:t>
            </a:r>
            <a:endParaRPr b="0"/>
          </a:p>
        </c:rich>
      </c:tx>
      <c:layout/>
      <c:overlay val="0"/>
    </c:title>
    <c:autoTitleDeleted val="0"/>
    <c:plotArea>
      <c:layout>
        <c:manualLayout/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axId val="1001"/>
        <c:axId val="1002"/>
      </c:areaChart>
      <c:catAx>
        <c:axId val="1001"/>
        <c:scaling>
          <c:orientation val="minMax"/>
        </c:scaling>
        <c:delete val="0"/>
        <c:axPos val="b"/>
        <c:majorTickMark val="out"/>
        <c:minorTickMark val="none"/>
        <c:tickLblPos val="nextTo"/>
        <c:crossAx val="1002"/>
        <c:crosses val="autoZero"/>
        <c:auto val="1"/>
        <c:lblAlgn val="ctr"/>
        <c:lblOffset val="100"/>
        <c:noMultiLvlLbl val="0"/>
      </c:catAx>
      <c:valAx>
        <c:axId val="1002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1"/>
        <c:crosses val="autoZero"/>
        <c:crossBetween val="midCat"/>
      </c:valAx>
    </c:plotArea>
    <c:legend>
      <c:legendPos val="r"/>
      <c:layout>
        <c:manualLayout/>
      </c:layout>
      <c:overlay val="0"/>
    </c:legend>
    <c:plotVisOnly val="1"/>
    <c:dispBlanksAs val="zero"/>
    <c:showDLblsOverMax val="0"/>
  </c:chart>
  <c:spPr bwMode="auto">
    <a:xfrm>
      <a:off x="3359999" y="1827000"/>
      <a:ext cx="5472000" cy="3204000"/>
    </a:xfrm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" name=""/>
          <p:cNvGraphicFramePr>
            <a:graphicFrameLocks/>
          </p:cNvGraphicFramePr>
          <p:nvPr/>
        </p:nvGraphicFramePr>
        <p:xfrm>
          <a:off x="3359999" y="182700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