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A039836-672E-13A4-64DB-3D81CF2D6441}">
  <a:tblStyle styleId="{DA039836-672E-13A4-64DB-3D81CF2D6441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0" name=""/>
          <p:cNvGraphicFramePr>
            <a:graphicFrameLocks/>
          </p:cNvGraphicFramePr>
          <p:nvPr isPhoto="0" userDrawn="0"/>
        </p:nvGraphicFramePr>
        <p:xfrm>
          <a:off x="2031999" y="1371600"/>
          <a:ext cx="8140697" cy="297416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{DA039836-672E-13A4-64DB-3D81CF2D6441}</a:tableStyleId>
              </a:tblPr>
              <a:tblGrid>
                <a:gridCol w="4063999"/>
                <a:gridCol w="4063999"/>
              </a:tblGrid>
              <a:tr h="354307">
                <a:tc>
                  <a:txBody>
                    <a:bodyPr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8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lt"/>
                        </a:rPr>
                        <a:t>Simple Test Text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Simple Test Text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307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