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12192000"/>
  <p:defaultTextStyle>
    <a:defPPr>
      <a:defRPr/>
    </a:defPPr>
    <a:lvl1pPr marL="0" algn="l">
      <a:defRPr sz="1800">
        <a:solidFill>
          <a:schemeClr val="tx1"/>
        </a:solidFill>
        <a:latin typeface="+mn-lt"/>
        <a:ea typeface="+mn-ea"/>
      </a:defRPr>
    </a:lvl1pPr>
    <a:lvl2pPr marL="457200" algn="l">
      <a:defRPr sz="1800">
        <a:solidFill>
          <a:schemeClr val="tx1"/>
        </a:solidFill>
        <a:latin typeface="+mn-lt"/>
        <a:ea typeface="+mn-ea"/>
      </a:defRPr>
    </a:lvl2pPr>
    <a:lvl3pPr marL="914400" algn="l">
      <a:defRPr sz="1800">
        <a:solidFill>
          <a:schemeClr val="tx1"/>
        </a:solidFill>
        <a:latin typeface="+mn-lt"/>
        <a:ea typeface="+mn-ea"/>
      </a:defRPr>
    </a:lvl3pPr>
    <a:lvl4pPr marL="1371600" algn="l">
      <a:defRPr sz="1800">
        <a:solidFill>
          <a:schemeClr val="tx1"/>
        </a:solidFill>
        <a:latin typeface="+mn-lt"/>
        <a:ea typeface="+mn-ea"/>
      </a:defRPr>
    </a:lvl4pPr>
    <a:lvl5pPr marL="1828800" algn="l">
      <a:defRPr sz="1800">
        <a:solidFill>
          <a:schemeClr val="tx1"/>
        </a:solidFill>
        <a:latin typeface="+mn-lt"/>
        <a:ea typeface="+mn-ea"/>
      </a:defRPr>
    </a:lvl5pPr>
    <a:lvl6pPr marL="2286000" algn="l">
      <a:defRPr sz="1800">
        <a:solidFill>
          <a:schemeClr val="tx1"/>
        </a:solidFill>
        <a:latin typeface="+mn-lt"/>
        <a:ea typeface="+mn-ea"/>
      </a:defRPr>
    </a:lvl6pPr>
    <a:lvl7pPr marL="2743200" algn="l">
      <a:defRPr sz="1800">
        <a:solidFill>
          <a:schemeClr val="tx1"/>
        </a:solidFill>
        <a:latin typeface="+mn-lt"/>
        <a:ea typeface="+mn-ea"/>
      </a:defRPr>
    </a:lvl7pPr>
    <a:lvl8pPr marL="3200400" algn="l">
      <a:defRPr sz="1800">
        <a:solidFill>
          <a:schemeClr val="tx1"/>
        </a:solidFill>
        <a:latin typeface="+mn-lt"/>
        <a:ea typeface="+mn-ea"/>
      </a:defRPr>
    </a:lvl8pPr>
    <a:lvl9pPr marL="3657600" algn="l">
      <a:defRPr sz="180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F579B0E4-9D80-DDAA-E660-7A3BE6BB67FA}">
  <a:tblStyle styleId="{F579B0E4-9D80-DDAA-E660-7A3BE6BB67FA}" styleName="Middle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notesMasters/_rels/notesMaster1.xml.rels><?xml version="1.0" encoding="UTF-8" standalone="yes"?>								<Relationships xmlns="http://schemas.openxmlformats.org/package/2006/relationships">		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x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itleAndTx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secHead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Obj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TxTwoObj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Only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Tx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picTx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  <a:ea typeface="+mn-ea"/>
        </a:defRPr>
      </a:lvl1pPr>
      <a:lvl2pPr marL="457200" algn="l">
        <a:defRPr sz="1800">
          <a:solidFill>
            <a:schemeClr val="tx1"/>
          </a:solidFill>
          <a:latin typeface="+mn-lt"/>
          <a:ea typeface="+mn-ea"/>
        </a:defRPr>
      </a:lvl2pPr>
      <a:lvl3pPr marL="914400" algn="l">
        <a:defRPr sz="1800">
          <a:solidFill>
            <a:schemeClr val="tx1"/>
          </a:solidFill>
          <a:latin typeface="+mn-lt"/>
          <a:ea typeface="+mn-ea"/>
        </a:defRPr>
      </a:lvl3pPr>
      <a:lvl4pPr marL="1371600" algn="l">
        <a:defRPr sz="1800">
          <a:solidFill>
            <a:schemeClr val="tx1"/>
          </a:solidFill>
          <a:latin typeface="+mn-lt"/>
          <a:ea typeface="+mn-ea"/>
        </a:defRPr>
      </a:lvl4pPr>
      <a:lvl5pPr marL="1828800" algn="l">
        <a:defRPr sz="1800">
          <a:solidFill>
            <a:schemeClr val="tx1"/>
          </a:solidFill>
          <a:latin typeface="+mn-lt"/>
          <a:ea typeface="+mn-ea"/>
        </a:defRPr>
      </a:lvl5pPr>
      <a:lvl6pPr marL="2286000" algn="l">
        <a:defRPr sz="1800">
          <a:solidFill>
            <a:schemeClr val="tx1"/>
          </a:solidFill>
          <a:latin typeface="+mn-lt"/>
          <a:ea typeface="+mn-ea"/>
        </a:defRPr>
      </a:lvl6pPr>
      <a:lvl7pPr marL="2743200" algn="l">
        <a:defRPr sz="1800">
          <a:solidFill>
            <a:schemeClr val="tx1"/>
          </a:solidFill>
          <a:latin typeface="+mn-lt"/>
          <a:ea typeface="+mn-ea"/>
        </a:defRPr>
      </a:lvl7pPr>
      <a:lvl8pPr marL="3200400" algn="l">
        <a:defRPr sz="1800">
          <a:solidFill>
            <a:schemeClr val="tx1"/>
          </a:solidFill>
          <a:latin typeface="+mn-lt"/>
          <a:ea typeface="+mn-ea"/>
        </a:defRPr>
      </a:lvl8pPr>
      <a:lvl9pPr marL="3657600" algn="l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graphicFrame>
        <p:nvGraphicFramePr>
          <p:cNvPr id="0" name=""/>
          <p:cNvGraphicFramePr>
            <a:graphicFrameLocks/>
          </p:cNvGraphicFramePr>
          <p:nvPr isPhoto="0" userDrawn="0"/>
        </p:nvGraphicFramePr>
        <p:xfrm>
          <a:off x="2032000" y="1371600"/>
          <a:ext cx="8140700" cy="150613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{F579B0E4-9D80-DDAA-E660-7A3BE6BB67FA}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54307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Happy</a:t>
                      </a:r>
                      <a:endParaRPr/>
                    </a:p>
                  </a:txBody>
                  <a:tcPr anchor="b"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54307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54307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54307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