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D0F77BC-0A64-EFE9-CEF9-46FE2E159E8E}">
  <a:tblStyle styleId="{AD0F77BC-0A64-EFE9-CEF9-46FE2E159E8E}"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3" name="Text Placeholder 2"/>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p:txBody>
          <a:bodyPr/>
          <a:lstStyle/>
          <a:p>
            <a:pPr>
              <a:defRPr/>
            </a:pPr>
            <a:endParaRPr/>
          </a:p>
        </p:txBody>
      </p:sp>
      <p:sp>
        <p:nvSpPr>
          <p:cNvPr id="3" name="Subtitle 2"/>
          <p:cNvSpPr/>
          <p:nvPr isPhoto="0" userDrawn="0">
            <p:ph type="subTitle" idx="1" hasCustomPrompt="0"/>
          </p:nvPr>
        </p:nvSpPr>
        <p:spPr bwMode="auto"/>
        <p:txBody>
          <a:bodyPr/>
          <a:lstStyle/>
          <a:p>
            <a:pPr>
              <a:defRPr/>
            </a:pPr>
            <a:endParaRPr/>
          </a:p>
        </p:txBody>
      </p:sp>
      <p:graphicFrame>
        <p:nvGraphicFramePr>
          <p:cNvPr id="0" name=""/>
          <p:cNvGraphicFramePr>
            <a:graphicFrameLocks/>
          </p:cNvGraphicFramePr>
          <p:nvPr isPhoto="0" userDrawn="0"/>
        </p:nvGraphicFramePr>
        <p:xfrm>
          <a:off x="2031999" y="1371600"/>
          <a:ext cx="8140697" cy="3400792"/>
        </p:xfrm>
        <a:graphic>
          <a:graphicData uri="http://schemas.openxmlformats.org/drawingml/2006/table">
            <a:tbl>
              <a:tblPr firstRow="1" firstCol="0" lastRow="0" lastCol="0" bandRow="1" bandCol="0">
                <a:tableStyleId>{AD0F77BC-0A64-EFE9-CEF9-46FE2E159E8E}</a:tableStyleId>
              </a:tblPr>
              <a:tblGrid>
                <a:gridCol w="4063999"/>
                <a:gridCol w="4063999"/>
              </a:tblGrid>
              <a:tr h="354307">
                <a:tc>
                  <a:txBody>
                    <a:bodyPr/>
                    <a:p>
                      <a:pPr>
                        <a:defRPr/>
                      </a:pPr>
                      <a:r>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a:txBody>
                  <a:tcPr>
                    <a:solidFill>
                      <a:srgbClr val="465D49"/>
                    </a:solidFill>
                  </a:tcPr>
                </a:tc>
                <a:tc>
                  <a:txBody>
                    <a:bodyPr/>
                    <a:p>
                      <a:pPr>
                        <a:defRPr/>
                      </a:pPr>
                      <a:endParaRPr/>
                    </a:p>
                  </a:txBody>
                  <a:tcPr/>
                </a:tc>
              </a:tr>
              <a:tr h="354307">
                <a:tc>
                  <a:txBody>
                    <a:bodyPr/>
                    <a:p>
                      <a:pPr>
                        <a:defRPr/>
                      </a:pPr>
                      <a:endParaRPr/>
                    </a:p>
                  </a:txBody>
                  <a:tcPr/>
                </a:tc>
                <a:tc>
                  <a:txBody>
                    <a:bodyPr/>
                    <a:p>
                      <a:pPr>
                        <a:defRPr/>
                      </a:pPr>
                      <a:endParaRPr/>
                    </a:p>
                  </a:txBody>
                  <a:tcPr/>
                </a:tc>
              </a:tr>
            </a:tbl>
          </a:graphicData>
        </a:graphic>
      </p:graphicFrame>
    </p:spTree>
  </p:cSld>
  <p:clrMapOvr>
    <a:masterClrMapping/>
  </p:clrMapOvr>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