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0" showMasterPhAnim="0" showMasterSp="0" type="title" userDrawn="1">
  <p:cSld name="Title Slide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0" name=""/>
          <p:cNvPicPr/>
          <p:nvPr isPhoto="0" userDrawn="1"/>
        </p:nvPicPr>
        <p:blipFill>
          <a:blip r:embed="rId3"/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0" name=""/>
          <p:cNvSpPr/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grpSp>
        <p:nvGrpSpPr>
          <p:cNvPr id="0" name=""/>
          <p:cNvGrpSpPr/>
          <p:nvPr isPhoto="0" userDrawn="1"/>
        </p:nvGrpSpPr>
        <p:grpSpPr bwMode="auto">
          <a:xfrm>
            <a:off x="3215681" y="3786978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0" name="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0" name="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0" name="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0" name="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0" name="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</p:grpSpPr>
          <p:sp>
            <p:nvSpPr>
              <p:cNvPr id="0" name="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0" name="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0" name="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0" name=""/>
          <p:cNvSpPr/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0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0" name=""/>
          <p:cNvSpPr/>
          <p:nvPr isPhoto="0" userDrawn="0">
            <p:ph type="body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0" name=""/>
          <p:cNvSpPr/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0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 isPhoto="0" userDrawn="0">
            <p:ph type="title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0" name=""/>
          <p:cNvSpPr/>
          <p:nvPr isPhoto="0" userDrawn="0">
            <p:ph type="body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0" name="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0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0" name=""/>
          <p:cNvSpPr/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0" showMasterPhAnim="0" showMasterSp="0" type="secHead" userDrawn="1">
  <p:cSld name="Section Header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0" name=""/>
          <p:cNvPicPr/>
          <p:nvPr isPhoto="0" userDrawn="1"/>
        </p:nvPicPr>
        <p:blipFill>
          <a:blip r:embed="rId3"/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0" name=""/>
          <p:cNvSpPr/>
          <p:nvPr isPhoto="0" userDrawn="0">
            <p:ph type="title" hasCustomPrompt="0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0" name=""/>
          <p:cNvSpPr/>
          <p:nvPr isPhoto="0" userDrawn="0">
            <p:ph type="body" idx="1" hasCustomPrompt="0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0" name=""/>
          <p:cNvSpPr/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0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0" name=""/>
          <p:cNvSpPr/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0" name=""/>
          <p:cNvSpPr/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0" name="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0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0" name=""/>
          <p:cNvSpPr/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0" name=""/>
          <p:cNvSpPr/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0" name=""/>
          <p:cNvSpPr/>
          <p:nvPr isPhoto="0" userDrawn="0">
            <p:ph type="body" sz="quarter" idx="3" hasCustomPrompt="0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0" name=""/>
          <p:cNvSpPr/>
          <p:nvPr isPhoto="0" userDrawn="0">
            <p:ph sz="quarter" idx="4" hasCustomPrompt="0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0" name="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0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0" name=""/>
          <p:cNvSpPr/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0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0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 isPhoto="0" userDrawn="0">
            <p:ph type="title" hasCustomPrompt="0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0" name=""/>
          <p:cNvSpPr/>
          <p:nvPr isPhoto="0" userDrawn="0">
            <p:ph idx="1" hasCustomPrompt="0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0" name=""/>
          <p:cNvSpPr/>
          <p:nvPr isPhoto="0" userDrawn="0">
            <p:ph type="body" sz="half" idx="2" hasCustomPrompt="0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0" name=""/>
          <p:cNvSpPr/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0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 isPhoto="0" userDrawn="0">
            <p:ph type="title" hasCustomPrompt="0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0" name=""/>
          <p:cNvSpPr/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pic" idx="1" hasCustomPrompt="0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/>
          </a:blipFill>
          <a:ln w="47625" cmpd="sng">
            <a:noFill/>
            <a:miter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spcBef>
                <a:spcPts val="398"/>
              </a:spcBef>
              <a:buNone/>
              <a:defRPr sz="1800" b="0" cap="none" spc="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Вставка рисунка</a:t>
            </a:r>
            <a:endParaRPr/>
          </a:p>
        </p:txBody>
      </p:sp>
      <p:sp>
        <p:nvSpPr>
          <p:cNvPr id="0" name=""/>
          <p:cNvSpPr/>
          <p:nvPr isPhoto="0" userDrawn="0">
            <p:ph type="body" sz="quarter" idx="13" hasCustomPrompt="0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600" b="0" i="0" cap="none" spc="28">
                <a:solidFill>
                  <a:srgbClr val="603636"/>
                </a:solidFill>
                <a:latin typeface="+mn-lt"/>
                <a:ea typeface="+mn-ea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/>
              <a:t>Образец текста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0" name=""/>
          <p:cNvPicPr/>
          <p:nvPr isPhoto="0" userDrawn="0"/>
        </p:nvPicPr>
        <p:blipFill>
          <a:blip r:embed="rId14"/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0" name=""/>
          <p:cNvPicPr/>
          <p:nvPr isPhoto="0" userDrawn="0"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0" name=""/>
          <p:cNvGrpSpPr/>
          <p:nvPr isPhoto="0" userDrawn="0"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0" name="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0" name="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0" name="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0" name="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0" name="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</p:grpSpPr>
          <p:sp>
            <p:nvSpPr>
              <p:cNvPr id="0" name="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0" name="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0" name="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0" name=""/>
          <p:cNvSpPr/>
          <p:nvPr isPhoto="0" userDrawn="0">
            <p:ph type="title" hasCustomPrompt="0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body" idx="1" hasCustomPrompt="0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0" name=""/>
          <p:cNvSpPr/>
          <p:nvPr isPhoto="0" userDrawn="0">
            <p:ph type="dt" sz="half" idx="2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ftr" sz="quarter" idx="3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0" name=""/>
          <p:cNvSpPr/>
          <p:nvPr isPhoto="0" userDrawn="0">
            <p:ph type="sldNum" sz="quarter" idx="4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ctr">
        <a:spcBef>
          <a:spcPts val="398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</a:defRPr>
      </a:lvl1pPr>
    </p:titleStyle>
    <p:bodyStyle>
      <a:lvl1pPr marL="355599" indent="-355599" algn="l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8">
          <a:solidFill>
            <a:srgbClr val="603636"/>
          </a:solidFill>
          <a:latin typeface="+mn-lt"/>
          <a:ea typeface="+mn-ea"/>
        </a:defRPr>
      </a:lvl1pPr>
      <a:lvl2pPr marL="903287" indent="-355599" algn="l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</a:defRPr>
      </a:lvl2pPr>
      <a:lvl3pPr marL="1258887" indent="-355599" algn="l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</a:defRPr>
      </a:lvl3pPr>
      <a:lvl4pPr marL="1614487" indent="-355599" algn="l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</a:defRPr>
      </a:lvl4pPr>
      <a:lvl5pPr marL="2149474" indent="-355599" algn="l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</a:defRPr>
      </a:lvl5pPr>
      <a:lvl6pPr marL="0" indent="0" algn="ctr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</a:defRPr>
      </a:lvl6pPr>
      <a:lvl7pPr marL="0" indent="0" algn="ctr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</a:defRPr>
      </a:lvl7pPr>
      <a:lvl8pPr marL="0" indent="0" algn="ctr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</a:defRPr>
      </a:lvl8pPr>
      <a:lvl9pPr marL="0" indent="0" algn="ctr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/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