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u"/>
      </p:transition>
    </mc:Choice>
    <mc:Fallback>
      <p:transition spd="slow" advClick="1">
        <p:push dir="u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