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B4E"/>
    <a:srgbClr val="71C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66"/>
  </p:normalViewPr>
  <p:slideViewPr>
    <p:cSldViewPr snapToGrid="0" snapToObjects="1">
      <p:cViewPr varScale="1">
        <p:scale>
          <a:sx n="77" d="100"/>
          <a:sy n="77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EC070-4D3A-134A-B7AB-E86E278A569B}" type="doc">
      <dgm:prSet loTypeId="urn:microsoft.com/office/officeart/2005/8/layout/chevron1" loCatId="" qsTypeId="urn:microsoft.com/office/officeart/2005/8/quickstyle/simple5" qsCatId="simple" csTypeId="urn:microsoft.com/office/officeart/2005/8/colors/accent0_3" csCatId="mainScheme" phldr="1"/>
      <dgm:spPr/>
    </dgm:pt>
    <dgm:pt modelId="{E0111447-0028-234E-AD7A-206CEED74205}">
      <dgm:prSet phldrT="[Text]"/>
      <dgm:spPr/>
      <dgm:t>
        <a:bodyPr/>
        <a:lstStyle/>
        <a:p>
          <a:r>
            <a:rPr lang="zh-CN" altLang="en-US" dirty="0" smtClean="0"/>
            <a:t>认知革命</a:t>
          </a:r>
          <a:endParaRPr lang="en-US" dirty="0"/>
        </a:p>
      </dgm:t>
    </dgm:pt>
    <dgm:pt modelId="{EAAFADEE-0BB8-6F44-A870-5893DA65B3BF}" type="parTrans" cxnId="{0C664D39-C044-F244-BAAB-2A520003DE23}">
      <dgm:prSet/>
      <dgm:spPr/>
      <dgm:t>
        <a:bodyPr/>
        <a:lstStyle/>
        <a:p>
          <a:endParaRPr lang="en-US"/>
        </a:p>
      </dgm:t>
    </dgm:pt>
    <dgm:pt modelId="{42B68340-D837-394B-9DB4-513FEDAE0F64}" type="sibTrans" cxnId="{0C664D39-C044-F244-BAAB-2A520003DE23}">
      <dgm:prSet/>
      <dgm:spPr/>
      <dgm:t>
        <a:bodyPr/>
        <a:lstStyle/>
        <a:p>
          <a:endParaRPr lang="en-US"/>
        </a:p>
      </dgm:t>
    </dgm:pt>
    <dgm:pt modelId="{48DE63A4-195B-DA4A-91DB-4A9456EC561A}">
      <dgm:prSet phldrT="[Text]"/>
      <dgm:spPr/>
      <dgm:t>
        <a:bodyPr/>
        <a:lstStyle/>
        <a:p>
          <a:r>
            <a:rPr lang="zh-CN" altLang="en-US" dirty="0" smtClean="0"/>
            <a:t>农业革命</a:t>
          </a:r>
          <a:endParaRPr lang="en-US" dirty="0"/>
        </a:p>
      </dgm:t>
    </dgm:pt>
    <dgm:pt modelId="{BD6EC81E-9ECF-EC42-AE50-66970AE3B42E}" type="parTrans" cxnId="{FE4CD15D-962A-824F-8D43-CCB56978FB36}">
      <dgm:prSet/>
      <dgm:spPr/>
      <dgm:t>
        <a:bodyPr/>
        <a:lstStyle/>
        <a:p>
          <a:endParaRPr lang="en-US"/>
        </a:p>
      </dgm:t>
    </dgm:pt>
    <dgm:pt modelId="{CAFDB5D5-396C-0F42-BDB4-543D42C24D08}" type="sibTrans" cxnId="{FE4CD15D-962A-824F-8D43-CCB56978FB36}">
      <dgm:prSet/>
      <dgm:spPr/>
      <dgm:t>
        <a:bodyPr/>
        <a:lstStyle/>
        <a:p>
          <a:endParaRPr lang="en-US"/>
        </a:p>
      </dgm:t>
    </dgm:pt>
    <dgm:pt modelId="{E65647C0-A762-2847-B4C1-B25BCB7353C5}">
      <dgm:prSet phldrT="[Text]"/>
      <dgm:spPr/>
      <dgm:t>
        <a:bodyPr/>
        <a:lstStyle/>
        <a:p>
          <a:r>
            <a:rPr lang="zh-CN" altLang="en-US" dirty="0" smtClean="0"/>
            <a:t>科学革命</a:t>
          </a:r>
          <a:endParaRPr lang="en-US" dirty="0"/>
        </a:p>
      </dgm:t>
    </dgm:pt>
    <dgm:pt modelId="{1C713583-1537-1E4E-A835-C2F53290DB36}" type="parTrans" cxnId="{A40531F7-C8F2-9745-99ED-938B8FE12D04}">
      <dgm:prSet/>
      <dgm:spPr/>
      <dgm:t>
        <a:bodyPr/>
        <a:lstStyle/>
        <a:p>
          <a:endParaRPr lang="en-US"/>
        </a:p>
      </dgm:t>
    </dgm:pt>
    <dgm:pt modelId="{A1827242-1638-8443-B12F-15A57D8524FB}" type="sibTrans" cxnId="{A40531F7-C8F2-9745-99ED-938B8FE12D04}">
      <dgm:prSet/>
      <dgm:spPr/>
      <dgm:t>
        <a:bodyPr/>
        <a:lstStyle/>
        <a:p>
          <a:endParaRPr lang="en-US"/>
        </a:p>
      </dgm:t>
    </dgm:pt>
    <dgm:pt modelId="{81C418EC-ABE2-BF48-852E-6B738F63BB19}" type="pres">
      <dgm:prSet presAssocID="{C32EC070-4D3A-134A-B7AB-E86E278A569B}" presName="Name0" presStyleCnt="0">
        <dgm:presLayoutVars>
          <dgm:dir/>
          <dgm:animLvl val="lvl"/>
          <dgm:resizeHandles val="exact"/>
        </dgm:presLayoutVars>
      </dgm:prSet>
      <dgm:spPr/>
    </dgm:pt>
    <dgm:pt modelId="{BFF4030D-6488-3E42-BECB-F7F7B908D727}" type="pres">
      <dgm:prSet presAssocID="{E0111447-0028-234E-AD7A-206CEED7420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DF4C6-C038-E549-8D60-14BA06151DA8}" type="pres">
      <dgm:prSet presAssocID="{42B68340-D837-394B-9DB4-513FEDAE0F64}" presName="parTxOnlySpace" presStyleCnt="0"/>
      <dgm:spPr/>
    </dgm:pt>
    <dgm:pt modelId="{0451187D-5E5C-C443-816B-9F4723DFC57C}" type="pres">
      <dgm:prSet presAssocID="{48DE63A4-195B-DA4A-91DB-4A9456EC561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2EB3F2B-0585-5441-A144-A184356F0512}" type="pres">
      <dgm:prSet presAssocID="{CAFDB5D5-396C-0F42-BDB4-543D42C24D08}" presName="parTxOnlySpace" presStyleCnt="0"/>
      <dgm:spPr/>
    </dgm:pt>
    <dgm:pt modelId="{54C7CC80-E5F5-A247-B43A-C38C9632515E}" type="pres">
      <dgm:prSet presAssocID="{E65647C0-A762-2847-B4C1-B25BCB7353C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DA4F5B7-AA35-EC42-A788-86E11F21410B}" type="presOf" srcId="{C32EC070-4D3A-134A-B7AB-E86E278A569B}" destId="{81C418EC-ABE2-BF48-852E-6B738F63BB19}" srcOrd="0" destOrd="0" presId="urn:microsoft.com/office/officeart/2005/8/layout/chevron1"/>
    <dgm:cxn modelId="{0C664D39-C044-F244-BAAB-2A520003DE23}" srcId="{C32EC070-4D3A-134A-B7AB-E86E278A569B}" destId="{E0111447-0028-234E-AD7A-206CEED74205}" srcOrd="0" destOrd="0" parTransId="{EAAFADEE-0BB8-6F44-A870-5893DA65B3BF}" sibTransId="{42B68340-D837-394B-9DB4-513FEDAE0F64}"/>
    <dgm:cxn modelId="{FE4CD15D-962A-824F-8D43-CCB56978FB36}" srcId="{C32EC070-4D3A-134A-B7AB-E86E278A569B}" destId="{48DE63A4-195B-DA4A-91DB-4A9456EC561A}" srcOrd="1" destOrd="0" parTransId="{BD6EC81E-9ECF-EC42-AE50-66970AE3B42E}" sibTransId="{CAFDB5D5-396C-0F42-BDB4-543D42C24D08}"/>
    <dgm:cxn modelId="{0442597C-5D3B-2943-9392-70CB85434A11}" type="presOf" srcId="{E0111447-0028-234E-AD7A-206CEED74205}" destId="{BFF4030D-6488-3E42-BECB-F7F7B908D727}" srcOrd="0" destOrd="0" presId="urn:microsoft.com/office/officeart/2005/8/layout/chevron1"/>
    <dgm:cxn modelId="{A40531F7-C8F2-9745-99ED-938B8FE12D04}" srcId="{C32EC070-4D3A-134A-B7AB-E86E278A569B}" destId="{E65647C0-A762-2847-B4C1-B25BCB7353C5}" srcOrd="2" destOrd="0" parTransId="{1C713583-1537-1E4E-A835-C2F53290DB36}" sibTransId="{A1827242-1638-8443-B12F-15A57D8524FB}"/>
    <dgm:cxn modelId="{76CEA3D1-FE4F-3E43-A3AC-62E9F120A7F5}" type="presOf" srcId="{E65647C0-A762-2847-B4C1-B25BCB7353C5}" destId="{54C7CC80-E5F5-A247-B43A-C38C9632515E}" srcOrd="0" destOrd="0" presId="urn:microsoft.com/office/officeart/2005/8/layout/chevron1"/>
    <dgm:cxn modelId="{CCC259BB-91C2-0443-9BF5-AA28DF916FB9}" type="presOf" srcId="{48DE63A4-195B-DA4A-91DB-4A9456EC561A}" destId="{0451187D-5E5C-C443-816B-9F4723DFC57C}" srcOrd="0" destOrd="0" presId="urn:microsoft.com/office/officeart/2005/8/layout/chevron1"/>
    <dgm:cxn modelId="{82D282B0-E7BA-9246-AD1E-6CEB8CE90766}" type="presParOf" srcId="{81C418EC-ABE2-BF48-852E-6B738F63BB19}" destId="{BFF4030D-6488-3E42-BECB-F7F7B908D727}" srcOrd="0" destOrd="0" presId="urn:microsoft.com/office/officeart/2005/8/layout/chevron1"/>
    <dgm:cxn modelId="{19133DC8-35AB-6640-A0F7-3A3457BEAA28}" type="presParOf" srcId="{81C418EC-ABE2-BF48-852E-6B738F63BB19}" destId="{D3BDF4C6-C038-E549-8D60-14BA06151DA8}" srcOrd="1" destOrd="0" presId="urn:microsoft.com/office/officeart/2005/8/layout/chevron1"/>
    <dgm:cxn modelId="{3638C63A-AB10-3449-A1A6-D842534D1410}" type="presParOf" srcId="{81C418EC-ABE2-BF48-852E-6B738F63BB19}" destId="{0451187D-5E5C-C443-816B-9F4723DFC57C}" srcOrd="2" destOrd="0" presId="urn:microsoft.com/office/officeart/2005/8/layout/chevron1"/>
    <dgm:cxn modelId="{DFE918DF-94F5-F448-837E-F7532AC46616}" type="presParOf" srcId="{81C418EC-ABE2-BF48-852E-6B738F63BB19}" destId="{A2EB3F2B-0585-5441-A144-A184356F0512}" srcOrd="3" destOrd="0" presId="urn:microsoft.com/office/officeart/2005/8/layout/chevron1"/>
    <dgm:cxn modelId="{C85A34C5-BA62-844C-9D0F-355ABCCBCF93}" type="presParOf" srcId="{81C418EC-ABE2-BF48-852E-6B738F63BB19}" destId="{54C7CC80-E5F5-A247-B43A-C38C9632515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E131B-29FB-A947-BD7B-08CC602BEA52}" type="doc">
      <dgm:prSet loTypeId="urn:microsoft.com/office/officeart/2005/8/layout/cycle8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BF9F98-A8D1-5047-82D3-8191D3E43027}">
      <dgm:prSet phldrT="[Text]"/>
      <dgm:spPr/>
      <dgm:t>
        <a:bodyPr/>
        <a:lstStyle/>
        <a:p>
          <a:r>
            <a:rPr lang="zh-CN" altLang="en-US" dirty="0" smtClean="0"/>
            <a:t>金钱</a:t>
          </a:r>
          <a:endParaRPr lang="en-US" dirty="0"/>
        </a:p>
      </dgm:t>
    </dgm:pt>
    <dgm:pt modelId="{7A155C09-4C5C-414C-AA6F-FB689D372BDA}" type="parTrans" cxnId="{EE840F7F-2683-4742-B98E-F5EB7F468E28}">
      <dgm:prSet/>
      <dgm:spPr/>
      <dgm:t>
        <a:bodyPr/>
        <a:lstStyle/>
        <a:p>
          <a:endParaRPr lang="en-US"/>
        </a:p>
      </dgm:t>
    </dgm:pt>
    <dgm:pt modelId="{F3B5C2AD-29A9-2A4F-9096-6DFFF8E4BC1E}" type="sibTrans" cxnId="{EE840F7F-2683-4742-B98E-F5EB7F468E28}">
      <dgm:prSet/>
      <dgm:spPr/>
      <dgm:t>
        <a:bodyPr/>
        <a:lstStyle/>
        <a:p>
          <a:endParaRPr lang="en-US"/>
        </a:p>
      </dgm:t>
    </dgm:pt>
    <dgm:pt modelId="{BCE78C41-C142-3240-A9EB-722B12FA69E2}">
      <dgm:prSet phldrT="[Text]"/>
      <dgm:spPr/>
      <dgm:t>
        <a:bodyPr/>
        <a:lstStyle/>
        <a:p>
          <a:r>
            <a:rPr lang="zh-CN" altLang="en-US" dirty="0" smtClean="0"/>
            <a:t>帝国</a:t>
          </a:r>
          <a:endParaRPr lang="en-US" dirty="0"/>
        </a:p>
      </dgm:t>
    </dgm:pt>
    <dgm:pt modelId="{A897C8F7-0D97-FF42-8151-E04D4954CC4D}" type="parTrans" cxnId="{131A5A13-9E86-3648-9F0A-C7F429C33795}">
      <dgm:prSet/>
      <dgm:spPr/>
      <dgm:t>
        <a:bodyPr/>
        <a:lstStyle/>
        <a:p>
          <a:endParaRPr lang="en-US"/>
        </a:p>
      </dgm:t>
    </dgm:pt>
    <dgm:pt modelId="{81846F58-8332-324F-B409-2DA79FB98022}" type="sibTrans" cxnId="{131A5A13-9E86-3648-9F0A-C7F429C33795}">
      <dgm:prSet/>
      <dgm:spPr/>
      <dgm:t>
        <a:bodyPr/>
        <a:lstStyle/>
        <a:p>
          <a:endParaRPr lang="en-US"/>
        </a:p>
      </dgm:t>
    </dgm:pt>
    <dgm:pt modelId="{4FB92974-F72A-E24A-B7F9-16F9885773D3}">
      <dgm:prSet phldrT="[Text]"/>
      <dgm:spPr/>
      <dgm:t>
        <a:bodyPr/>
        <a:lstStyle/>
        <a:p>
          <a:r>
            <a:rPr lang="zh-CN" altLang="en-US" dirty="0" smtClean="0"/>
            <a:t>宗教</a:t>
          </a:r>
          <a:endParaRPr lang="en-US" dirty="0"/>
        </a:p>
      </dgm:t>
    </dgm:pt>
    <dgm:pt modelId="{6C6B48E8-E0FE-1543-8F4E-0213E8831929}" type="parTrans" cxnId="{94A09B22-F52A-2646-A785-7187471CE733}">
      <dgm:prSet/>
      <dgm:spPr/>
      <dgm:t>
        <a:bodyPr/>
        <a:lstStyle/>
        <a:p>
          <a:endParaRPr lang="en-US"/>
        </a:p>
      </dgm:t>
    </dgm:pt>
    <dgm:pt modelId="{5C438F50-E566-BC48-A6C3-1621800DF99F}" type="sibTrans" cxnId="{94A09B22-F52A-2646-A785-7187471CE733}">
      <dgm:prSet/>
      <dgm:spPr/>
      <dgm:t>
        <a:bodyPr/>
        <a:lstStyle/>
        <a:p>
          <a:endParaRPr lang="en-US"/>
        </a:p>
      </dgm:t>
    </dgm:pt>
    <dgm:pt modelId="{3D102B99-9E6D-3E44-AD6B-990E18EEBEDA}" type="pres">
      <dgm:prSet presAssocID="{072E131B-29FB-A947-BD7B-08CC602BEA52}" presName="compositeShape" presStyleCnt="0">
        <dgm:presLayoutVars>
          <dgm:chMax val="7"/>
          <dgm:dir/>
          <dgm:resizeHandles val="exact"/>
        </dgm:presLayoutVars>
      </dgm:prSet>
      <dgm:spPr/>
    </dgm:pt>
    <dgm:pt modelId="{AF04D9C3-2C71-774E-9AF6-3373003852E8}" type="pres">
      <dgm:prSet presAssocID="{072E131B-29FB-A947-BD7B-08CC602BEA52}" presName="wedge1" presStyleLbl="node1" presStyleIdx="0" presStyleCnt="3"/>
      <dgm:spPr/>
    </dgm:pt>
    <dgm:pt modelId="{0A657141-5E1E-5C46-9E81-F28220D91051}" type="pres">
      <dgm:prSet presAssocID="{072E131B-29FB-A947-BD7B-08CC602BEA52}" presName="dummy1a" presStyleCnt="0"/>
      <dgm:spPr/>
    </dgm:pt>
    <dgm:pt modelId="{A3D681CD-8DA4-294E-B69A-A336174FF020}" type="pres">
      <dgm:prSet presAssocID="{072E131B-29FB-A947-BD7B-08CC602BEA52}" presName="dummy1b" presStyleCnt="0"/>
      <dgm:spPr/>
    </dgm:pt>
    <dgm:pt modelId="{E0EBAD78-67B0-ED49-B3C9-6F1DCAAA7B64}" type="pres">
      <dgm:prSet presAssocID="{072E131B-29FB-A947-BD7B-08CC602BEA5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C2D538D-7E7C-D643-A175-D29CE372A4C0}" type="pres">
      <dgm:prSet presAssocID="{072E131B-29FB-A947-BD7B-08CC602BEA52}" presName="wedge2" presStyleLbl="node1" presStyleIdx="1" presStyleCnt="3"/>
      <dgm:spPr/>
    </dgm:pt>
    <dgm:pt modelId="{5135B407-7F85-3545-9F8B-D550E423A6C0}" type="pres">
      <dgm:prSet presAssocID="{072E131B-29FB-A947-BD7B-08CC602BEA52}" presName="dummy2a" presStyleCnt="0"/>
      <dgm:spPr/>
    </dgm:pt>
    <dgm:pt modelId="{63C4F28A-DE3C-D746-B830-49CAFC79FA3A}" type="pres">
      <dgm:prSet presAssocID="{072E131B-29FB-A947-BD7B-08CC602BEA52}" presName="dummy2b" presStyleCnt="0"/>
      <dgm:spPr/>
    </dgm:pt>
    <dgm:pt modelId="{BB996CFB-879F-EC4E-88C3-D9054D2E5E2C}" type="pres">
      <dgm:prSet presAssocID="{072E131B-29FB-A947-BD7B-08CC602BEA5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C333872-3045-5641-9AC9-7F82A293993C}" type="pres">
      <dgm:prSet presAssocID="{072E131B-29FB-A947-BD7B-08CC602BEA52}" presName="wedge3" presStyleLbl="node1" presStyleIdx="2" presStyleCnt="3"/>
      <dgm:spPr/>
    </dgm:pt>
    <dgm:pt modelId="{333452BE-8EEC-2A46-A98F-58B284F13177}" type="pres">
      <dgm:prSet presAssocID="{072E131B-29FB-A947-BD7B-08CC602BEA52}" presName="dummy3a" presStyleCnt="0"/>
      <dgm:spPr/>
    </dgm:pt>
    <dgm:pt modelId="{2D636286-B7C9-4549-A63F-70DD670E6867}" type="pres">
      <dgm:prSet presAssocID="{072E131B-29FB-A947-BD7B-08CC602BEA52}" presName="dummy3b" presStyleCnt="0"/>
      <dgm:spPr/>
    </dgm:pt>
    <dgm:pt modelId="{C9798B57-92BA-E74C-B6D4-67A0C455FA6B}" type="pres">
      <dgm:prSet presAssocID="{072E131B-29FB-A947-BD7B-08CC602BEA5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F8B5DD2-2D6A-5640-88F0-18CD394C23B7}" type="pres">
      <dgm:prSet presAssocID="{F3B5C2AD-29A9-2A4F-9096-6DFFF8E4BC1E}" presName="arrowWedge1" presStyleLbl="fgSibTrans2D1" presStyleIdx="0" presStyleCnt="3"/>
      <dgm:spPr/>
    </dgm:pt>
    <dgm:pt modelId="{3FE3A037-BD2B-F444-8418-DC6B2D85322D}" type="pres">
      <dgm:prSet presAssocID="{81846F58-8332-324F-B409-2DA79FB98022}" presName="arrowWedge2" presStyleLbl="fgSibTrans2D1" presStyleIdx="1" presStyleCnt="3"/>
      <dgm:spPr/>
    </dgm:pt>
    <dgm:pt modelId="{79E7B312-3F48-7141-BED6-C2FE2769A4D0}" type="pres">
      <dgm:prSet presAssocID="{5C438F50-E566-BC48-A6C3-1621800DF99F}" presName="arrowWedge3" presStyleLbl="fgSibTrans2D1" presStyleIdx="2" presStyleCnt="3"/>
      <dgm:spPr/>
    </dgm:pt>
  </dgm:ptLst>
  <dgm:cxnLst>
    <dgm:cxn modelId="{2CDA9F44-759D-5D44-B55E-40F593424BCC}" type="presOf" srcId="{BCE78C41-C142-3240-A9EB-722B12FA69E2}" destId="{BB996CFB-879F-EC4E-88C3-D9054D2E5E2C}" srcOrd="1" destOrd="0" presId="urn:microsoft.com/office/officeart/2005/8/layout/cycle8"/>
    <dgm:cxn modelId="{243364E5-BCF6-5F4D-A26A-AD5C351A6FFE}" type="presOf" srcId="{4FB92974-F72A-E24A-B7F9-16F9885773D3}" destId="{6C333872-3045-5641-9AC9-7F82A293993C}" srcOrd="0" destOrd="0" presId="urn:microsoft.com/office/officeart/2005/8/layout/cycle8"/>
    <dgm:cxn modelId="{226ECE4A-D51F-964E-9FC1-F46FEA5C3E91}" type="presOf" srcId="{BCE78C41-C142-3240-A9EB-722B12FA69E2}" destId="{FC2D538D-7E7C-D643-A175-D29CE372A4C0}" srcOrd="0" destOrd="0" presId="urn:microsoft.com/office/officeart/2005/8/layout/cycle8"/>
    <dgm:cxn modelId="{A29FDABD-06D6-2641-A502-49EF5EF1740F}" type="presOf" srcId="{92BF9F98-A8D1-5047-82D3-8191D3E43027}" destId="{E0EBAD78-67B0-ED49-B3C9-6F1DCAAA7B64}" srcOrd="1" destOrd="0" presId="urn:microsoft.com/office/officeart/2005/8/layout/cycle8"/>
    <dgm:cxn modelId="{131A5A13-9E86-3648-9F0A-C7F429C33795}" srcId="{072E131B-29FB-A947-BD7B-08CC602BEA52}" destId="{BCE78C41-C142-3240-A9EB-722B12FA69E2}" srcOrd="1" destOrd="0" parTransId="{A897C8F7-0D97-FF42-8151-E04D4954CC4D}" sibTransId="{81846F58-8332-324F-B409-2DA79FB98022}"/>
    <dgm:cxn modelId="{78D303BA-ADF2-ED48-867F-FB7945FDF6F9}" type="presOf" srcId="{072E131B-29FB-A947-BD7B-08CC602BEA52}" destId="{3D102B99-9E6D-3E44-AD6B-990E18EEBEDA}" srcOrd="0" destOrd="0" presId="urn:microsoft.com/office/officeart/2005/8/layout/cycle8"/>
    <dgm:cxn modelId="{EE840F7F-2683-4742-B98E-F5EB7F468E28}" srcId="{072E131B-29FB-A947-BD7B-08CC602BEA52}" destId="{92BF9F98-A8D1-5047-82D3-8191D3E43027}" srcOrd="0" destOrd="0" parTransId="{7A155C09-4C5C-414C-AA6F-FB689D372BDA}" sibTransId="{F3B5C2AD-29A9-2A4F-9096-6DFFF8E4BC1E}"/>
    <dgm:cxn modelId="{0742C41F-5CCF-1E49-A87C-5B4F52B2CA71}" type="presOf" srcId="{92BF9F98-A8D1-5047-82D3-8191D3E43027}" destId="{AF04D9C3-2C71-774E-9AF6-3373003852E8}" srcOrd="0" destOrd="0" presId="urn:microsoft.com/office/officeart/2005/8/layout/cycle8"/>
    <dgm:cxn modelId="{94A09B22-F52A-2646-A785-7187471CE733}" srcId="{072E131B-29FB-A947-BD7B-08CC602BEA52}" destId="{4FB92974-F72A-E24A-B7F9-16F9885773D3}" srcOrd="2" destOrd="0" parTransId="{6C6B48E8-E0FE-1543-8F4E-0213E8831929}" sibTransId="{5C438F50-E566-BC48-A6C3-1621800DF99F}"/>
    <dgm:cxn modelId="{3A968ECE-85E6-0E4E-AEF4-706FBF055E0F}" type="presOf" srcId="{4FB92974-F72A-E24A-B7F9-16F9885773D3}" destId="{C9798B57-92BA-E74C-B6D4-67A0C455FA6B}" srcOrd="1" destOrd="0" presId="urn:microsoft.com/office/officeart/2005/8/layout/cycle8"/>
    <dgm:cxn modelId="{33F69FE5-8CC1-974A-A228-E754CC00F703}" type="presParOf" srcId="{3D102B99-9E6D-3E44-AD6B-990E18EEBEDA}" destId="{AF04D9C3-2C71-774E-9AF6-3373003852E8}" srcOrd="0" destOrd="0" presId="urn:microsoft.com/office/officeart/2005/8/layout/cycle8"/>
    <dgm:cxn modelId="{F85818B7-265F-174E-AADF-DCCCE3C0A415}" type="presParOf" srcId="{3D102B99-9E6D-3E44-AD6B-990E18EEBEDA}" destId="{0A657141-5E1E-5C46-9E81-F28220D91051}" srcOrd="1" destOrd="0" presId="urn:microsoft.com/office/officeart/2005/8/layout/cycle8"/>
    <dgm:cxn modelId="{C5E8E11D-3B10-F540-93C7-EB0B365E74C8}" type="presParOf" srcId="{3D102B99-9E6D-3E44-AD6B-990E18EEBEDA}" destId="{A3D681CD-8DA4-294E-B69A-A336174FF020}" srcOrd="2" destOrd="0" presId="urn:microsoft.com/office/officeart/2005/8/layout/cycle8"/>
    <dgm:cxn modelId="{AAA959E6-1F83-9942-BAD1-327B60B7FFB6}" type="presParOf" srcId="{3D102B99-9E6D-3E44-AD6B-990E18EEBEDA}" destId="{E0EBAD78-67B0-ED49-B3C9-6F1DCAAA7B64}" srcOrd="3" destOrd="0" presId="urn:microsoft.com/office/officeart/2005/8/layout/cycle8"/>
    <dgm:cxn modelId="{F6516CEC-3B62-A543-A435-2B4FAB770070}" type="presParOf" srcId="{3D102B99-9E6D-3E44-AD6B-990E18EEBEDA}" destId="{FC2D538D-7E7C-D643-A175-D29CE372A4C0}" srcOrd="4" destOrd="0" presId="urn:microsoft.com/office/officeart/2005/8/layout/cycle8"/>
    <dgm:cxn modelId="{4D9E9B7C-0FE4-DC41-B4AC-B9823E9D37A7}" type="presParOf" srcId="{3D102B99-9E6D-3E44-AD6B-990E18EEBEDA}" destId="{5135B407-7F85-3545-9F8B-D550E423A6C0}" srcOrd="5" destOrd="0" presId="urn:microsoft.com/office/officeart/2005/8/layout/cycle8"/>
    <dgm:cxn modelId="{90C710DB-1AE7-E344-99B9-1B49DD2A574E}" type="presParOf" srcId="{3D102B99-9E6D-3E44-AD6B-990E18EEBEDA}" destId="{63C4F28A-DE3C-D746-B830-49CAFC79FA3A}" srcOrd="6" destOrd="0" presId="urn:microsoft.com/office/officeart/2005/8/layout/cycle8"/>
    <dgm:cxn modelId="{0AB43833-0BD5-7548-81EC-C7104F4B5EA1}" type="presParOf" srcId="{3D102B99-9E6D-3E44-AD6B-990E18EEBEDA}" destId="{BB996CFB-879F-EC4E-88C3-D9054D2E5E2C}" srcOrd="7" destOrd="0" presId="urn:microsoft.com/office/officeart/2005/8/layout/cycle8"/>
    <dgm:cxn modelId="{73E0E532-FA2F-1747-8887-6D28BA729C66}" type="presParOf" srcId="{3D102B99-9E6D-3E44-AD6B-990E18EEBEDA}" destId="{6C333872-3045-5641-9AC9-7F82A293993C}" srcOrd="8" destOrd="0" presId="urn:microsoft.com/office/officeart/2005/8/layout/cycle8"/>
    <dgm:cxn modelId="{16903E64-3614-C548-AE3C-5A5C8C493239}" type="presParOf" srcId="{3D102B99-9E6D-3E44-AD6B-990E18EEBEDA}" destId="{333452BE-8EEC-2A46-A98F-58B284F13177}" srcOrd="9" destOrd="0" presId="urn:microsoft.com/office/officeart/2005/8/layout/cycle8"/>
    <dgm:cxn modelId="{60FDD7B1-CA06-9740-BB64-C767A8F90F4B}" type="presParOf" srcId="{3D102B99-9E6D-3E44-AD6B-990E18EEBEDA}" destId="{2D636286-B7C9-4549-A63F-70DD670E6867}" srcOrd="10" destOrd="0" presId="urn:microsoft.com/office/officeart/2005/8/layout/cycle8"/>
    <dgm:cxn modelId="{CD5D1AC1-DB5F-BE4A-A251-759A10633B4F}" type="presParOf" srcId="{3D102B99-9E6D-3E44-AD6B-990E18EEBEDA}" destId="{C9798B57-92BA-E74C-B6D4-67A0C455FA6B}" srcOrd="11" destOrd="0" presId="urn:microsoft.com/office/officeart/2005/8/layout/cycle8"/>
    <dgm:cxn modelId="{512C2A04-C4CE-A549-BAD8-9D2CFE68E8A9}" type="presParOf" srcId="{3D102B99-9E6D-3E44-AD6B-990E18EEBEDA}" destId="{FF8B5DD2-2D6A-5640-88F0-18CD394C23B7}" srcOrd="12" destOrd="0" presId="urn:microsoft.com/office/officeart/2005/8/layout/cycle8"/>
    <dgm:cxn modelId="{24FA4A65-732E-1140-8D15-1A9BF8C3911C}" type="presParOf" srcId="{3D102B99-9E6D-3E44-AD6B-990E18EEBEDA}" destId="{3FE3A037-BD2B-F444-8418-DC6B2D85322D}" srcOrd="13" destOrd="0" presId="urn:microsoft.com/office/officeart/2005/8/layout/cycle8"/>
    <dgm:cxn modelId="{98EA2765-8582-E843-9A64-AB6FF3E87AAE}" type="presParOf" srcId="{3D102B99-9E6D-3E44-AD6B-990E18EEBEDA}" destId="{79E7B312-3F48-7141-BED6-C2FE2769A4D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4030D-6488-3E42-BECB-F7F7B908D727}">
      <dsp:nvSpPr>
        <dsp:cNvPr id="0" name=""/>
        <dsp:cNvSpPr/>
      </dsp:nvSpPr>
      <dsp:spPr>
        <a:xfrm>
          <a:off x="2150" y="0"/>
          <a:ext cx="2619982" cy="43638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认知革命</a:t>
          </a:r>
          <a:endParaRPr lang="en-US" sz="2400" kern="1200" dirty="0"/>
        </a:p>
      </dsp:txBody>
      <dsp:txXfrm>
        <a:off x="220341" y="0"/>
        <a:ext cx="2183600" cy="436382"/>
      </dsp:txXfrm>
    </dsp:sp>
    <dsp:sp modelId="{0451187D-5E5C-C443-816B-9F4723DFC57C}">
      <dsp:nvSpPr>
        <dsp:cNvPr id="0" name=""/>
        <dsp:cNvSpPr/>
      </dsp:nvSpPr>
      <dsp:spPr>
        <a:xfrm>
          <a:off x="2360134" y="0"/>
          <a:ext cx="2619982" cy="43638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农业革命</a:t>
          </a:r>
          <a:endParaRPr lang="en-US" sz="2400" kern="1200" dirty="0"/>
        </a:p>
      </dsp:txBody>
      <dsp:txXfrm>
        <a:off x="2578325" y="0"/>
        <a:ext cx="2183600" cy="436382"/>
      </dsp:txXfrm>
    </dsp:sp>
    <dsp:sp modelId="{54C7CC80-E5F5-A247-B43A-C38C9632515E}">
      <dsp:nvSpPr>
        <dsp:cNvPr id="0" name=""/>
        <dsp:cNvSpPr/>
      </dsp:nvSpPr>
      <dsp:spPr>
        <a:xfrm>
          <a:off x="4718118" y="0"/>
          <a:ext cx="2619982" cy="43638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科学革命</a:t>
          </a:r>
          <a:endParaRPr lang="en-US" sz="2400" kern="1200" dirty="0"/>
        </a:p>
      </dsp:txBody>
      <dsp:txXfrm>
        <a:off x="4936309" y="0"/>
        <a:ext cx="2183600" cy="436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4D9C3-2C71-774E-9AF6-3373003852E8}">
      <dsp:nvSpPr>
        <dsp:cNvPr id="0" name=""/>
        <dsp:cNvSpPr/>
      </dsp:nvSpPr>
      <dsp:spPr>
        <a:xfrm>
          <a:off x="1474004" y="140892"/>
          <a:ext cx="1820768" cy="182076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金钱</a:t>
          </a:r>
          <a:endParaRPr lang="en-US" sz="2300" kern="1200" dirty="0"/>
        </a:p>
      </dsp:txBody>
      <dsp:txXfrm>
        <a:off x="2433593" y="526722"/>
        <a:ext cx="650274" cy="541895"/>
      </dsp:txXfrm>
    </dsp:sp>
    <dsp:sp modelId="{FC2D538D-7E7C-D643-A175-D29CE372A4C0}">
      <dsp:nvSpPr>
        <dsp:cNvPr id="0" name=""/>
        <dsp:cNvSpPr/>
      </dsp:nvSpPr>
      <dsp:spPr>
        <a:xfrm>
          <a:off x="1436505" y="205920"/>
          <a:ext cx="1820768" cy="182076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帝国</a:t>
          </a:r>
          <a:endParaRPr lang="en-US" sz="2300" kern="1200" dirty="0"/>
        </a:p>
      </dsp:txBody>
      <dsp:txXfrm>
        <a:off x="1870021" y="1387252"/>
        <a:ext cx="975411" cy="476868"/>
      </dsp:txXfrm>
    </dsp:sp>
    <dsp:sp modelId="{6C333872-3045-5641-9AC9-7F82A293993C}">
      <dsp:nvSpPr>
        <dsp:cNvPr id="0" name=""/>
        <dsp:cNvSpPr/>
      </dsp:nvSpPr>
      <dsp:spPr>
        <a:xfrm>
          <a:off x="1399006" y="140892"/>
          <a:ext cx="1820768" cy="1820768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宗教</a:t>
          </a:r>
          <a:endParaRPr lang="en-US" sz="2300" kern="1200" dirty="0"/>
        </a:p>
      </dsp:txBody>
      <dsp:txXfrm>
        <a:off x="1609912" y="526722"/>
        <a:ext cx="650274" cy="541895"/>
      </dsp:txXfrm>
    </dsp:sp>
    <dsp:sp modelId="{FF8B5DD2-2D6A-5640-88F0-18CD394C23B7}">
      <dsp:nvSpPr>
        <dsp:cNvPr id="0" name=""/>
        <dsp:cNvSpPr/>
      </dsp:nvSpPr>
      <dsp:spPr>
        <a:xfrm>
          <a:off x="1361440" y="28178"/>
          <a:ext cx="2046197" cy="204619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E3A037-BD2B-F444-8418-DC6B2D85322D}">
      <dsp:nvSpPr>
        <dsp:cNvPr id="0" name=""/>
        <dsp:cNvSpPr/>
      </dsp:nvSpPr>
      <dsp:spPr>
        <a:xfrm>
          <a:off x="1323791" y="93090"/>
          <a:ext cx="2046197" cy="204619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E7B312-3F48-7141-BED6-C2FE2769A4D0}">
      <dsp:nvSpPr>
        <dsp:cNvPr id="0" name=""/>
        <dsp:cNvSpPr/>
      </dsp:nvSpPr>
      <dsp:spPr>
        <a:xfrm>
          <a:off x="1286141" y="28178"/>
          <a:ext cx="2046197" cy="204619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4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9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571D-72FA-8443-A119-C0F3A696D882}" type="datetimeFigureOut">
              <a:rPr lang="en-US" smtClean="0"/>
              <a:t>6/2/16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EE39-7A04-B344-8E38-84A7D10C5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lumMod val="77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990682" y="608614"/>
            <a:ext cx="10210636" cy="5383596"/>
            <a:chOff x="0" y="723"/>
            <a:chExt cx="5634" cy="3048"/>
          </a:xfrm>
          <a:solidFill>
            <a:schemeClr val="bg1">
              <a:lumMod val="85000"/>
              <a:alpha val="93000"/>
            </a:schemeClr>
          </a:solidFill>
        </p:grpSpPr>
        <p:sp>
          <p:nvSpPr>
            <p:cNvPr id="7" name="Freeform 6"/>
            <p:cNvSpPr>
              <a:spLocks noChangeAspect="1" noEditPoints="1"/>
            </p:cNvSpPr>
            <p:nvPr/>
          </p:nvSpPr>
          <p:spPr bwMode="auto">
            <a:xfrm>
              <a:off x="2433" y="723"/>
              <a:ext cx="3201" cy="2883"/>
            </a:xfrm>
            <a:custGeom>
              <a:avLst/>
              <a:gdLst>
                <a:gd name="T0" fmla="*/ 3199 w 3062"/>
                <a:gd name="T1" fmla="*/ 2916 h 2758"/>
                <a:gd name="T2" fmla="*/ 3131 w 3062"/>
                <a:gd name="T3" fmla="*/ 2781 h 2758"/>
                <a:gd name="T4" fmla="*/ 3250 w 3062"/>
                <a:gd name="T5" fmla="*/ 2698 h 2758"/>
                <a:gd name="T6" fmla="*/ 3210 w 3062"/>
                <a:gd name="T7" fmla="*/ 2568 h 2758"/>
                <a:gd name="T8" fmla="*/ 4355 w 3062"/>
                <a:gd name="T9" fmla="*/ 629 h 2758"/>
                <a:gd name="T10" fmla="*/ 3688 w 3062"/>
                <a:gd name="T11" fmla="*/ 428 h 2758"/>
                <a:gd name="T12" fmla="*/ 3304 w 3062"/>
                <a:gd name="T13" fmla="*/ 358 h 2758"/>
                <a:gd name="T14" fmla="*/ 2996 w 3062"/>
                <a:gd name="T15" fmla="*/ 215 h 2758"/>
                <a:gd name="T16" fmla="*/ 2209 w 3062"/>
                <a:gd name="T17" fmla="*/ 448 h 2758"/>
                <a:gd name="T18" fmla="*/ 1961 w 3062"/>
                <a:gd name="T19" fmla="*/ 652 h 2758"/>
                <a:gd name="T20" fmla="*/ 1449 w 3062"/>
                <a:gd name="T21" fmla="*/ 783 h 2758"/>
                <a:gd name="T22" fmla="*/ 1257 w 3062"/>
                <a:gd name="T23" fmla="*/ 942 h 2758"/>
                <a:gd name="T24" fmla="*/ 1159 w 3062"/>
                <a:gd name="T25" fmla="*/ 629 h 2758"/>
                <a:gd name="T26" fmla="*/ 749 w 3062"/>
                <a:gd name="T27" fmla="*/ 721 h 2758"/>
                <a:gd name="T28" fmla="*/ 659 w 3062"/>
                <a:gd name="T29" fmla="*/ 1185 h 2758"/>
                <a:gd name="T30" fmla="*/ 799 w 3062"/>
                <a:gd name="T31" fmla="*/ 1111 h 2758"/>
                <a:gd name="T32" fmla="*/ 1050 w 3062"/>
                <a:gd name="T33" fmla="*/ 1140 h 2758"/>
                <a:gd name="T34" fmla="*/ 769 w 3062"/>
                <a:gd name="T35" fmla="*/ 1398 h 2758"/>
                <a:gd name="T36" fmla="*/ 602 w 3062"/>
                <a:gd name="T37" fmla="*/ 1405 h 2758"/>
                <a:gd name="T38" fmla="*/ 337 w 3062"/>
                <a:gd name="T39" fmla="*/ 1647 h 2758"/>
                <a:gd name="T40" fmla="*/ 244 w 3062"/>
                <a:gd name="T41" fmla="*/ 1970 h 2758"/>
                <a:gd name="T42" fmla="*/ 757 w 3062"/>
                <a:gd name="T43" fmla="*/ 1960 h 2758"/>
                <a:gd name="T44" fmla="*/ 850 w 3062"/>
                <a:gd name="T45" fmla="*/ 1876 h 2758"/>
                <a:gd name="T46" fmla="*/ 1114 w 3062"/>
                <a:gd name="T47" fmla="*/ 1982 h 2758"/>
                <a:gd name="T48" fmla="*/ 796 w 3062"/>
                <a:gd name="T49" fmla="*/ 2138 h 2758"/>
                <a:gd name="T50" fmla="*/ 283 w 3062"/>
                <a:gd name="T51" fmla="*/ 2017 h 2758"/>
                <a:gd name="T52" fmla="*/ 48 w 3062"/>
                <a:gd name="T53" fmla="*/ 2642 h 2758"/>
                <a:gd name="T54" fmla="*/ 583 w 3062"/>
                <a:gd name="T55" fmla="*/ 2798 h 2758"/>
                <a:gd name="T56" fmla="*/ 721 w 3062"/>
                <a:gd name="T57" fmla="*/ 3430 h 2758"/>
                <a:gd name="T58" fmla="*/ 1249 w 3062"/>
                <a:gd name="T59" fmla="*/ 3321 h 2758"/>
                <a:gd name="T60" fmla="*/ 1571 w 3062"/>
                <a:gd name="T61" fmla="*/ 2638 h 2758"/>
                <a:gd name="T62" fmla="*/ 1341 w 3062"/>
                <a:gd name="T63" fmla="*/ 2440 h 2758"/>
                <a:gd name="T64" fmla="*/ 1578 w 3062"/>
                <a:gd name="T65" fmla="*/ 2287 h 2758"/>
                <a:gd name="T66" fmla="*/ 2068 w 3062"/>
                <a:gd name="T67" fmla="*/ 2380 h 2758"/>
                <a:gd name="T68" fmla="*/ 2577 w 3062"/>
                <a:gd name="T69" fmla="*/ 2498 h 2758"/>
                <a:gd name="T70" fmla="*/ 2758 w 3062"/>
                <a:gd name="T71" fmla="*/ 2597 h 2758"/>
                <a:gd name="T72" fmla="*/ 3098 w 3062"/>
                <a:gd name="T73" fmla="*/ 2339 h 2758"/>
                <a:gd name="T74" fmla="*/ 3218 w 3062"/>
                <a:gd name="T75" fmla="*/ 1876 h 2758"/>
                <a:gd name="T76" fmla="*/ 3450 w 3062"/>
                <a:gd name="T77" fmla="*/ 1815 h 2758"/>
                <a:gd name="T78" fmla="*/ 3843 w 3062"/>
                <a:gd name="T79" fmla="*/ 1185 h 2758"/>
                <a:gd name="T80" fmla="*/ 4028 w 3062"/>
                <a:gd name="T81" fmla="*/ 1271 h 2758"/>
                <a:gd name="T82" fmla="*/ 4336 w 3062"/>
                <a:gd name="T83" fmla="*/ 1174 h 2758"/>
                <a:gd name="T84" fmla="*/ 1289 w 3062"/>
                <a:gd name="T85" fmla="*/ 1853 h 2758"/>
                <a:gd name="T86" fmla="*/ 1295 w 3062"/>
                <a:gd name="T87" fmla="*/ 1737 h 2758"/>
                <a:gd name="T88" fmla="*/ 1461 w 3062"/>
                <a:gd name="T89" fmla="*/ 1872 h 2758"/>
                <a:gd name="T90" fmla="*/ 1702 w 3062"/>
                <a:gd name="T91" fmla="*/ 391 h 2758"/>
                <a:gd name="T92" fmla="*/ 1613 w 3062"/>
                <a:gd name="T93" fmla="*/ 375 h 2758"/>
                <a:gd name="T94" fmla="*/ 178 w 3062"/>
                <a:gd name="T95" fmla="*/ 1468 h 2758"/>
                <a:gd name="T96" fmla="*/ 2703 w 3062"/>
                <a:gd name="T97" fmla="*/ 2894 h 2758"/>
                <a:gd name="T98" fmla="*/ 1536 w 3062"/>
                <a:gd name="T99" fmla="*/ 3189 h 2758"/>
                <a:gd name="T100" fmla="*/ 309 w 3062"/>
                <a:gd name="T101" fmla="*/ 1546 h 2758"/>
                <a:gd name="T102" fmla="*/ 307 w 3062"/>
                <a:gd name="T103" fmla="*/ 1254 h 2758"/>
                <a:gd name="T104" fmla="*/ 4445 w 3062"/>
                <a:gd name="T105" fmla="*/ 3933 h 2758"/>
                <a:gd name="T106" fmla="*/ 4294 w 3062"/>
                <a:gd name="T107" fmla="*/ 4108 h 2758"/>
                <a:gd name="T108" fmla="*/ 3444 w 3062"/>
                <a:gd name="T109" fmla="*/ 2076 h 2758"/>
                <a:gd name="T110" fmla="*/ 3629 w 3062"/>
                <a:gd name="T111" fmla="*/ 3082 h 2758"/>
                <a:gd name="T112" fmla="*/ 3458 w 3062"/>
                <a:gd name="T113" fmla="*/ 2901 h 2758"/>
                <a:gd name="T114" fmla="*/ 3554 w 3062"/>
                <a:gd name="T115" fmla="*/ 3186 h 2758"/>
                <a:gd name="T116" fmla="*/ 3061 w 3062"/>
                <a:gd name="T117" fmla="*/ 3647 h 2758"/>
                <a:gd name="T118" fmla="*/ 3794 w 3062"/>
                <a:gd name="T119" fmla="*/ 3861 h 2758"/>
                <a:gd name="T120" fmla="*/ 3690 w 3062"/>
                <a:gd name="T121" fmla="*/ 1421 h 2758"/>
                <a:gd name="T122" fmla="*/ 3709 w 3062"/>
                <a:gd name="T123" fmla="*/ 1826 h 2758"/>
                <a:gd name="T124" fmla="*/ 3590 w 3062"/>
                <a:gd name="T125" fmla="*/ 2026 h 27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62" h="2758">
                  <a:moveTo>
                    <a:pt x="1982" y="1630"/>
                  </a:moveTo>
                  <a:lnTo>
                    <a:pt x="1982" y="1630"/>
                  </a:lnTo>
                  <a:lnTo>
                    <a:pt x="1976" y="1628"/>
                  </a:lnTo>
                  <a:lnTo>
                    <a:pt x="1972" y="1630"/>
                  </a:lnTo>
                  <a:lnTo>
                    <a:pt x="1962" y="1640"/>
                  </a:lnTo>
                  <a:lnTo>
                    <a:pt x="1960" y="1644"/>
                  </a:lnTo>
                  <a:lnTo>
                    <a:pt x="1962" y="1650"/>
                  </a:lnTo>
                  <a:lnTo>
                    <a:pt x="1966" y="1652"/>
                  </a:lnTo>
                  <a:lnTo>
                    <a:pt x="1972" y="1650"/>
                  </a:lnTo>
                  <a:lnTo>
                    <a:pt x="1982" y="1640"/>
                  </a:lnTo>
                  <a:lnTo>
                    <a:pt x="1984" y="1634"/>
                  </a:lnTo>
                  <a:lnTo>
                    <a:pt x="1982" y="1630"/>
                  </a:lnTo>
                  <a:close/>
                  <a:moveTo>
                    <a:pt x="2112" y="1982"/>
                  </a:moveTo>
                  <a:lnTo>
                    <a:pt x="2112" y="1982"/>
                  </a:lnTo>
                  <a:lnTo>
                    <a:pt x="2116" y="1994"/>
                  </a:lnTo>
                  <a:lnTo>
                    <a:pt x="2120" y="2000"/>
                  </a:lnTo>
                  <a:lnTo>
                    <a:pt x="2122" y="2006"/>
                  </a:lnTo>
                  <a:lnTo>
                    <a:pt x="2122" y="2014"/>
                  </a:lnTo>
                  <a:lnTo>
                    <a:pt x="2122" y="2018"/>
                  </a:lnTo>
                  <a:lnTo>
                    <a:pt x="2124" y="2022"/>
                  </a:lnTo>
                  <a:lnTo>
                    <a:pt x="2126" y="2024"/>
                  </a:lnTo>
                  <a:lnTo>
                    <a:pt x="2128" y="2026"/>
                  </a:lnTo>
                  <a:lnTo>
                    <a:pt x="2130" y="2026"/>
                  </a:lnTo>
                  <a:lnTo>
                    <a:pt x="2134" y="2026"/>
                  </a:lnTo>
                  <a:lnTo>
                    <a:pt x="2140" y="2024"/>
                  </a:lnTo>
                  <a:lnTo>
                    <a:pt x="2142" y="2022"/>
                  </a:lnTo>
                  <a:lnTo>
                    <a:pt x="2142" y="2008"/>
                  </a:lnTo>
                  <a:lnTo>
                    <a:pt x="2142" y="1996"/>
                  </a:lnTo>
                  <a:lnTo>
                    <a:pt x="2144" y="1992"/>
                  </a:lnTo>
                  <a:lnTo>
                    <a:pt x="2146" y="1994"/>
                  </a:lnTo>
                  <a:lnTo>
                    <a:pt x="2148" y="2000"/>
                  </a:lnTo>
                  <a:lnTo>
                    <a:pt x="2158" y="2012"/>
                  </a:lnTo>
                  <a:lnTo>
                    <a:pt x="2166" y="2020"/>
                  </a:lnTo>
                  <a:lnTo>
                    <a:pt x="2172" y="2024"/>
                  </a:lnTo>
                  <a:lnTo>
                    <a:pt x="2180" y="2026"/>
                  </a:lnTo>
                  <a:lnTo>
                    <a:pt x="2184" y="2026"/>
                  </a:lnTo>
                  <a:lnTo>
                    <a:pt x="2186" y="2026"/>
                  </a:lnTo>
                  <a:lnTo>
                    <a:pt x="2188" y="2024"/>
                  </a:lnTo>
                  <a:lnTo>
                    <a:pt x="2190" y="2022"/>
                  </a:lnTo>
                  <a:lnTo>
                    <a:pt x="2188" y="2020"/>
                  </a:lnTo>
                  <a:lnTo>
                    <a:pt x="2186" y="2014"/>
                  </a:lnTo>
                  <a:lnTo>
                    <a:pt x="2176" y="2002"/>
                  </a:lnTo>
                  <a:lnTo>
                    <a:pt x="2168" y="1992"/>
                  </a:lnTo>
                  <a:lnTo>
                    <a:pt x="2166" y="1988"/>
                  </a:lnTo>
                  <a:lnTo>
                    <a:pt x="2166" y="1984"/>
                  </a:lnTo>
                  <a:lnTo>
                    <a:pt x="2168" y="1982"/>
                  </a:lnTo>
                  <a:lnTo>
                    <a:pt x="2178" y="1972"/>
                  </a:lnTo>
                  <a:lnTo>
                    <a:pt x="2180" y="1968"/>
                  </a:lnTo>
                  <a:lnTo>
                    <a:pt x="2182" y="1962"/>
                  </a:lnTo>
                  <a:lnTo>
                    <a:pt x="2180" y="1960"/>
                  </a:lnTo>
                  <a:lnTo>
                    <a:pt x="2174" y="1958"/>
                  </a:lnTo>
                  <a:lnTo>
                    <a:pt x="2150" y="1958"/>
                  </a:lnTo>
                  <a:lnTo>
                    <a:pt x="2148" y="1958"/>
                  </a:lnTo>
                  <a:lnTo>
                    <a:pt x="2146" y="1956"/>
                  </a:lnTo>
                  <a:lnTo>
                    <a:pt x="2146" y="1954"/>
                  </a:lnTo>
                  <a:lnTo>
                    <a:pt x="2146" y="1950"/>
                  </a:lnTo>
                  <a:lnTo>
                    <a:pt x="2148" y="1946"/>
                  </a:lnTo>
                  <a:lnTo>
                    <a:pt x="2158" y="1934"/>
                  </a:lnTo>
                  <a:lnTo>
                    <a:pt x="2158" y="1932"/>
                  </a:lnTo>
                  <a:lnTo>
                    <a:pt x="2158" y="1930"/>
                  </a:lnTo>
                  <a:lnTo>
                    <a:pt x="2154" y="1928"/>
                  </a:lnTo>
                  <a:lnTo>
                    <a:pt x="2150" y="1928"/>
                  </a:lnTo>
                  <a:lnTo>
                    <a:pt x="2144" y="1930"/>
                  </a:lnTo>
                  <a:lnTo>
                    <a:pt x="2138" y="1934"/>
                  </a:lnTo>
                  <a:lnTo>
                    <a:pt x="2130" y="1946"/>
                  </a:lnTo>
                  <a:lnTo>
                    <a:pt x="2116" y="1970"/>
                  </a:lnTo>
                  <a:lnTo>
                    <a:pt x="2112" y="1982"/>
                  </a:lnTo>
                  <a:close/>
                  <a:moveTo>
                    <a:pt x="1966" y="1940"/>
                  </a:moveTo>
                  <a:lnTo>
                    <a:pt x="1966" y="1940"/>
                  </a:lnTo>
                  <a:lnTo>
                    <a:pt x="1968" y="1948"/>
                  </a:lnTo>
                  <a:lnTo>
                    <a:pt x="1970" y="1954"/>
                  </a:lnTo>
                  <a:lnTo>
                    <a:pt x="1972" y="1960"/>
                  </a:lnTo>
                  <a:lnTo>
                    <a:pt x="1980" y="1974"/>
                  </a:lnTo>
                  <a:lnTo>
                    <a:pt x="1982" y="1980"/>
                  </a:lnTo>
                  <a:lnTo>
                    <a:pt x="1988" y="1984"/>
                  </a:lnTo>
                  <a:lnTo>
                    <a:pt x="1994" y="1986"/>
                  </a:lnTo>
                  <a:lnTo>
                    <a:pt x="1998" y="1986"/>
                  </a:lnTo>
                  <a:lnTo>
                    <a:pt x="2014" y="1986"/>
                  </a:lnTo>
                  <a:lnTo>
                    <a:pt x="2018" y="1986"/>
                  </a:lnTo>
                  <a:lnTo>
                    <a:pt x="2024" y="1988"/>
                  </a:lnTo>
                  <a:lnTo>
                    <a:pt x="2032" y="1990"/>
                  </a:lnTo>
                  <a:lnTo>
                    <a:pt x="2038" y="1992"/>
                  </a:lnTo>
                  <a:lnTo>
                    <a:pt x="2044" y="1996"/>
                  </a:lnTo>
                  <a:lnTo>
                    <a:pt x="2052" y="1996"/>
                  </a:lnTo>
                  <a:lnTo>
                    <a:pt x="2056" y="1996"/>
                  </a:lnTo>
                  <a:lnTo>
                    <a:pt x="2062" y="1994"/>
                  </a:lnTo>
                  <a:lnTo>
                    <a:pt x="2066" y="1988"/>
                  </a:lnTo>
                  <a:lnTo>
                    <a:pt x="2072" y="1974"/>
                  </a:lnTo>
                  <a:lnTo>
                    <a:pt x="2074" y="1968"/>
                  </a:lnTo>
                  <a:lnTo>
                    <a:pt x="2078" y="1962"/>
                  </a:lnTo>
                  <a:lnTo>
                    <a:pt x="2088" y="1950"/>
                  </a:lnTo>
                  <a:lnTo>
                    <a:pt x="2090" y="1944"/>
                  </a:lnTo>
                  <a:lnTo>
                    <a:pt x="2094" y="1932"/>
                  </a:lnTo>
                  <a:lnTo>
                    <a:pt x="2096" y="1928"/>
                  </a:lnTo>
                  <a:lnTo>
                    <a:pt x="2100" y="1924"/>
                  </a:lnTo>
                  <a:lnTo>
                    <a:pt x="2106" y="1922"/>
                  </a:lnTo>
                  <a:lnTo>
                    <a:pt x="2108" y="1920"/>
                  </a:lnTo>
                  <a:lnTo>
                    <a:pt x="2108" y="1918"/>
                  </a:lnTo>
                  <a:lnTo>
                    <a:pt x="2108" y="1916"/>
                  </a:lnTo>
                  <a:lnTo>
                    <a:pt x="2106" y="1914"/>
                  </a:lnTo>
                  <a:lnTo>
                    <a:pt x="2100" y="1912"/>
                  </a:lnTo>
                  <a:lnTo>
                    <a:pt x="2096" y="1908"/>
                  </a:lnTo>
                  <a:lnTo>
                    <a:pt x="2094" y="1900"/>
                  </a:lnTo>
                  <a:lnTo>
                    <a:pt x="2094" y="1898"/>
                  </a:lnTo>
                  <a:lnTo>
                    <a:pt x="2094" y="1882"/>
                  </a:lnTo>
                  <a:lnTo>
                    <a:pt x="2094" y="1878"/>
                  </a:lnTo>
                  <a:lnTo>
                    <a:pt x="2096" y="1870"/>
                  </a:lnTo>
                  <a:lnTo>
                    <a:pt x="2100" y="1866"/>
                  </a:lnTo>
                  <a:lnTo>
                    <a:pt x="2106" y="1864"/>
                  </a:lnTo>
                  <a:lnTo>
                    <a:pt x="2108" y="1862"/>
                  </a:lnTo>
                  <a:lnTo>
                    <a:pt x="2110" y="1858"/>
                  </a:lnTo>
                  <a:lnTo>
                    <a:pt x="2110" y="1856"/>
                  </a:lnTo>
                  <a:lnTo>
                    <a:pt x="2110" y="1852"/>
                  </a:lnTo>
                  <a:lnTo>
                    <a:pt x="2106" y="1848"/>
                  </a:lnTo>
                  <a:lnTo>
                    <a:pt x="2102" y="1842"/>
                  </a:lnTo>
                  <a:lnTo>
                    <a:pt x="2096" y="1836"/>
                  </a:lnTo>
                  <a:lnTo>
                    <a:pt x="2090" y="1834"/>
                  </a:lnTo>
                  <a:lnTo>
                    <a:pt x="2084" y="1832"/>
                  </a:lnTo>
                  <a:lnTo>
                    <a:pt x="2076" y="1834"/>
                  </a:lnTo>
                  <a:lnTo>
                    <a:pt x="2052" y="1846"/>
                  </a:lnTo>
                  <a:lnTo>
                    <a:pt x="2046" y="1850"/>
                  </a:lnTo>
                  <a:lnTo>
                    <a:pt x="2040" y="1856"/>
                  </a:lnTo>
                  <a:lnTo>
                    <a:pt x="2020" y="1882"/>
                  </a:lnTo>
                  <a:lnTo>
                    <a:pt x="2014" y="1888"/>
                  </a:lnTo>
                  <a:lnTo>
                    <a:pt x="2008" y="1892"/>
                  </a:lnTo>
                  <a:lnTo>
                    <a:pt x="2004" y="1896"/>
                  </a:lnTo>
                  <a:lnTo>
                    <a:pt x="1988" y="1902"/>
                  </a:lnTo>
                  <a:lnTo>
                    <a:pt x="1984" y="1904"/>
                  </a:lnTo>
                  <a:lnTo>
                    <a:pt x="1972" y="1914"/>
                  </a:lnTo>
                  <a:lnTo>
                    <a:pt x="1968" y="1920"/>
                  </a:lnTo>
                  <a:lnTo>
                    <a:pt x="1966" y="1926"/>
                  </a:lnTo>
                  <a:lnTo>
                    <a:pt x="1966" y="1940"/>
                  </a:lnTo>
                  <a:close/>
                  <a:moveTo>
                    <a:pt x="2180" y="1810"/>
                  </a:moveTo>
                  <a:lnTo>
                    <a:pt x="2180" y="1810"/>
                  </a:lnTo>
                  <a:lnTo>
                    <a:pt x="2174" y="1814"/>
                  </a:lnTo>
                  <a:lnTo>
                    <a:pt x="2170" y="1818"/>
                  </a:lnTo>
                  <a:lnTo>
                    <a:pt x="2164" y="1832"/>
                  </a:lnTo>
                  <a:lnTo>
                    <a:pt x="2164" y="1834"/>
                  </a:lnTo>
                  <a:lnTo>
                    <a:pt x="2164" y="1836"/>
                  </a:lnTo>
                  <a:lnTo>
                    <a:pt x="2166" y="1838"/>
                  </a:lnTo>
                  <a:lnTo>
                    <a:pt x="2168" y="1836"/>
                  </a:lnTo>
                  <a:lnTo>
                    <a:pt x="2174" y="1834"/>
                  </a:lnTo>
                  <a:lnTo>
                    <a:pt x="2180" y="1832"/>
                  </a:lnTo>
                  <a:lnTo>
                    <a:pt x="2186" y="1834"/>
                  </a:lnTo>
                  <a:lnTo>
                    <a:pt x="2192" y="1838"/>
                  </a:lnTo>
                  <a:lnTo>
                    <a:pt x="2200" y="1840"/>
                  </a:lnTo>
                  <a:lnTo>
                    <a:pt x="2204" y="1840"/>
                  </a:lnTo>
                  <a:lnTo>
                    <a:pt x="2210" y="1840"/>
                  </a:lnTo>
                  <a:lnTo>
                    <a:pt x="2218" y="1844"/>
                  </a:lnTo>
                  <a:lnTo>
                    <a:pt x="2224" y="1846"/>
                  </a:lnTo>
                  <a:lnTo>
                    <a:pt x="2226" y="1846"/>
                  </a:lnTo>
                  <a:lnTo>
                    <a:pt x="2228" y="1846"/>
                  </a:lnTo>
                  <a:lnTo>
                    <a:pt x="2230" y="1844"/>
                  </a:lnTo>
                  <a:lnTo>
                    <a:pt x="2230" y="1842"/>
                  </a:lnTo>
                  <a:lnTo>
                    <a:pt x="2230" y="1818"/>
                  </a:lnTo>
                  <a:lnTo>
                    <a:pt x="2230" y="1812"/>
                  </a:lnTo>
                  <a:lnTo>
                    <a:pt x="2226" y="1806"/>
                  </a:lnTo>
                  <a:lnTo>
                    <a:pt x="2216" y="1798"/>
                  </a:lnTo>
                  <a:lnTo>
                    <a:pt x="2214" y="1796"/>
                  </a:lnTo>
                  <a:lnTo>
                    <a:pt x="2212" y="1794"/>
                  </a:lnTo>
                  <a:lnTo>
                    <a:pt x="2208" y="1796"/>
                  </a:lnTo>
                  <a:lnTo>
                    <a:pt x="2206" y="1798"/>
                  </a:lnTo>
                  <a:lnTo>
                    <a:pt x="2198" y="1806"/>
                  </a:lnTo>
                  <a:lnTo>
                    <a:pt x="2190" y="1810"/>
                  </a:lnTo>
                  <a:lnTo>
                    <a:pt x="2184" y="1810"/>
                  </a:lnTo>
                  <a:lnTo>
                    <a:pt x="2180" y="1810"/>
                  </a:lnTo>
                  <a:close/>
                  <a:moveTo>
                    <a:pt x="2152" y="1544"/>
                  </a:moveTo>
                  <a:lnTo>
                    <a:pt x="2152" y="1544"/>
                  </a:lnTo>
                  <a:lnTo>
                    <a:pt x="2152" y="1542"/>
                  </a:lnTo>
                  <a:lnTo>
                    <a:pt x="2152" y="1540"/>
                  </a:lnTo>
                  <a:lnTo>
                    <a:pt x="2150" y="1540"/>
                  </a:lnTo>
                  <a:lnTo>
                    <a:pt x="2148" y="1542"/>
                  </a:lnTo>
                  <a:lnTo>
                    <a:pt x="2138" y="1550"/>
                  </a:lnTo>
                  <a:lnTo>
                    <a:pt x="2134" y="1558"/>
                  </a:lnTo>
                  <a:lnTo>
                    <a:pt x="2132" y="1564"/>
                  </a:lnTo>
                  <a:lnTo>
                    <a:pt x="2132" y="1568"/>
                  </a:lnTo>
                  <a:lnTo>
                    <a:pt x="2134" y="1576"/>
                  </a:lnTo>
                  <a:lnTo>
                    <a:pt x="2136" y="1584"/>
                  </a:lnTo>
                  <a:lnTo>
                    <a:pt x="2140" y="1588"/>
                  </a:lnTo>
                  <a:lnTo>
                    <a:pt x="2140" y="1590"/>
                  </a:lnTo>
                  <a:lnTo>
                    <a:pt x="2142" y="1592"/>
                  </a:lnTo>
                  <a:lnTo>
                    <a:pt x="2144" y="1590"/>
                  </a:lnTo>
                  <a:lnTo>
                    <a:pt x="2144" y="1588"/>
                  </a:lnTo>
                  <a:lnTo>
                    <a:pt x="2150" y="1564"/>
                  </a:lnTo>
                  <a:lnTo>
                    <a:pt x="2152" y="1548"/>
                  </a:lnTo>
                  <a:lnTo>
                    <a:pt x="2152" y="1544"/>
                  </a:lnTo>
                  <a:close/>
                  <a:moveTo>
                    <a:pt x="2066" y="2082"/>
                  </a:moveTo>
                  <a:lnTo>
                    <a:pt x="2066" y="2082"/>
                  </a:lnTo>
                  <a:lnTo>
                    <a:pt x="2068" y="2082"/>
                  </a:lnTo>
                  <a:lnTo>
                    <a:pt x="2070" y="2082"/>
                  </a:lnTo>
                  <a:lnTo>
                    <a:pt x="2072" y="2080"/>
                  </a:lnTo>
                  <a:lnTo>
                    <a:pt x="2070" y="2078"/>
                  </a:lnTo>
                  <a:lnTo>
                    <a:pt x="2068" y="2072"/>
                  </a:lnTo>
                  <a:lnTo>
                    <a:pt x="2062" y="2066"/>
                  </a:lnTo>
                  <a:lnTo>
                    <a:pt x="2056" y="2062"/>
                  </a:lnTo>
                  <a:lnTo>
                    <a:pt x="2032" y="2058"/>
                  </a:lnTo>
                  <a:lnTo>
                    <a:pt x="2018" y="2052"/>
                  </a:lnTo>
                  <a:lnTo>
                    <a:pt x="2012" y="2048"/>
                  </a:lnTo>
                  <a:lnTo>
                    <a:pt x="2006" y="2046"/>
                  </a:lnTo>
                  <a:lnTo>
                    <a:pt x="1998" y="2046"/>
                  </a:lnTo>
                  <a:lnTo>
                    <a:pt x="1994" y="2046"/>
                  </a:lnTo>
                  <a:lnTo>
                    <a:pt x="1978" y="2046"/>
                  </a:lnTo>
                  <a:lnTo>
                    <a:pt x="1964" y="2046"/>
                  </a:lnTo>
                  <a:lnTo>
                    <a:pt x="1948" y="2046"/>
                  </a:lnTo>
                  <a:lnTo>
                    <a:pt x="1916" y="2046"/>
                  </a:lnTo>
                  <a:lnTo>
                    <a:pt x="1912" y="2046"/>
                  </a:lnTo>
                  <a:lnTo>
                    <a:pt x="1916" y="2048"/>
                  </a:lnTo>
                  <a:lnTo>
                    <a:pt x="1940" y="2062"/>
                  </a:lnTo>
                  <a:lnTo>
                    <a:pt x="1954" y="2066"/>
                  </a:lnTo>
                  <a:lnTo>
                    <a:pt x="1998" y="2074"/>
                  </a:lnTo>
                  <a:lnTo>
                    <a:pt x="2014" y="2074"/>
                  </a:lnTo>
                  <a:lnTo>
                    <a:pt x="2026" y="2074"/>
                  </a:lnTo>
                  <a:lnTo>
                    <a:pt x="2042" y="2076"/>
                  </a:lnTo>
                  <a:lnTo>
                    <a:pt x="2066" y="2082"/>
                  </a:lnTo>
                  <a:close/>
                  <a:moveTo>
                    <a:pt x="2126" y="1676"/>
                  </a:moveTo>
                  <a:lnTo>
                    <a:pt x="2126" y="1676"/>
                  </a:lnTo>
                  <a:lnTo>
                    <a:pt x="2124" y="1684"/>
                  </a:lnTo>
                  <a:lnTo>
                    <a:pt x="2126" y="1692"/>
                  </a:lnTo>
                  <a:lnTo>
                    <a:pt x="2130" y="1706"/>
                  </a:lnTo>
                  <a:lnTo>
                    <a:pt x="2134" y="1712"/>
                  </a:lnTo>
                  <a:lnTo>
                    <a:pt x="2138" y="1718"/>
                  </a:lnTo>
                  <a:lnTo>
                    <a:pt x="2142" y="1722"/>
                  </a:lnTo>
                  <a:lnTo>
                    <a:pt x="2148" y="1722"/>
                  </a:lnTo>
                  <a:lnTo>
                    <a:pt x="2152" y="1724"/>
                  </a:lnTo>
                  <a:lnTo>
                    <a:pt x="2158" y="1728"/>
                  </a:lnTo>
                  <a:lnTo>
                    <a:pt x="2174" y="1738"/>
                  </a:lnTo>
                  <a:lnTo>
                    <a:pt x="2180" y="1744"/>
                  </a:lnTo>
                  <a:lnTo>
                    <a:pt x="2186" y="1750"/>
                  </a:lnTo>
                  <a:lnTo>
                    <a:pt x="2188" y="1754"/>
                  </a:lnTo>
                  <a:lnTo>
                    <a:pt x="2192" y="1760"/>
                  </a:lnTo>
                  <a:lnTo>
                    <a:pt x="2198" y="1766"/>
                  </a:lnTo>
                  <a:lnTo>
                    <a:pt x="2204" y="1768"/>
                  </a:lnTo>
                  <a:lnTo>
                    <a:pt x="2206" y="1768"/>
                  </a:lnTo>
                  <a:lnTo>
                    <a:pt x="2208" y="1768"/>
                  </a:lnTo>
                  <a:lnTo>
                    <a:pt x="2210" y="1766"/>
                  </a:lnTo>
                  <a:lnTo>
                    <a:pt x="2210" y="1764"/>
                  </a:lnTo>
                  <a:lnTo>
                    <a:pt x="2210" y="1760"/>
                  </a:lnTo>
                  <a:lnTo>
                    <a:pt x="2210" y="1752"/>
                  </a:lnTo>
                  <a:lnTo>
                    <a:pt x="2206" y="1746"/>
                  </a:lnTo>
                  <a:lnTo>
                    <a:pt x="2196" y="1730"/>
                  </a:lnTo>
                  <a:lnTo>
                    <a:pt x="2190" y="1724"/>
                  </a:lnTo>
                  <a:lnTo>
                    <a:pt x="2184" y="1718"/>
                  </a:lnTo>
                  <a:lnTo>
                    <a:pt x="2168" y="1708"/>
                  </a:lnTo>
                  <a:lnTo>
                    <a:pt x="2164" y="1704"/>
                  </a:lnTo>
                  <a:lnTo>
                    <a:pt x="2162" y="1698"/>
                  </a:lnTo>
                  <a:lnTo>
                    <a:pt x="2164" y="1686"/>
                  </a:lnTo>
                  <a:lnTo>
                    <a:pt x="2170" y="1672"/>
                  </a:lnTo>
                  <a:lnTo>
                    <a:pt x="2168" y="1666"/>
                  </a:lnTo>
                  <a:lnTo>
                    <a:pt x="2164" y="1660"/>
                  </a:lnTo>
                  <a:lnTo>
                    <a:pt x="2160" y="1658"/>
                  </a:lnTo>
                  <a:lnTo>
                    <a:pt x="2152" y="1656"/>
                  </a:lnTo>
                  <a:lnTo>
                    <a:pt x="2146" y="1658"/>
                  </a:lnTo>
                  <a:lnTo>
                    <a:pt x="2140" y="1660"/>
                  </a:lnTo>
                  <a:lnTo>
                    <a:pt x="2134" y="1666"/>
                  </a:lnTo>
                  <a:lnTo>
                    <a:pt x="2130" y="1672"/>
                  </a:lnTo>
                  <a:lnTo>
                    <a:pt x="2126" y="1676"/>
                  </a:lnTo>
                  <a:close/>
                  <a:moveTo>
                    <a:pt x="3046" y="620"/>
                  </a:moveTo>
                  <a:lnTo>
                    <a:pt x="3046" y="620"/>
                  </a:lnTo>
                  <a:lnTo>
                    <a:pt x="3052" y="616"/>
                  </a:lnTo>
                  <a:lnTo>
                    <a:pt x="3054" y="610"/>
                  </a:lnTo>
                  <a:lnTo>
                    <a:pt x="3062" y="478"/>
                  </a:lnTo>
                  <a:lnTo>
                    <a:pt x="3060" y="472"/>
                  </a:lnTo>
                  <a:lnTo>
                    <a:pt x="3056" y="466"/>
                  </a:lnTo>
                  <a:lnTo>
                    <a:pt x="3050" y="464"/>
                  </a:lnTo>
                  <a:lnTo>
                    <a:pt x="3038" y="460"/>
                  </a:lnTo>
                  <a:lnTo>
                    <a:pt x="3034" y="458"/>
                  </a:lnTo>
                  <a:lnTo>
                    <a:pt x="3028" y="454"/>
                  </a:lnTo>
                  <a:lnTo>
                    <a:pt x="3020" y="446"/>
                  </a:lnTo>
                  <a:lnTo>
                    <a:pt x="3006" y="438"/>
                  </a:lnTo>
                  <a:lnTo>
                    <a:pt x="3002" y="434"/>
                  </a:lnTo>
                  <a:lnTo>
                    <a:pt x="2994" y="432"/>
                  </a:lnTo>
                  <a:lnTo>
                    <a:pt x="2986" y="432"/>
                  </a:lnTo>
                  <a:lnTo>
                    <a:pt x="2972" y="432"/>
                  </a:lnTo>
                  <a:lnTo>
                    <a:pt x="2966" y="430"/>
                  </a:lnTo>
                  <a:lnTo>
                    <a:pt x="2958" y="428"/>
                  </a:lnTo>
                  <a:lnTo>
                    <a:pt x="2952" y="424"/>
                  </a:lnTo>
                  <a:lnTo>
                    <a:pt x="2946" y="422"/>
                  </a:lnTo>
                  <a:lnTo>
                    <a:pt x="2938" y="422"/>
                  </a:lnTo>
                  <a:lnTo>
                    <a:pt x="2934" y="422"/>
                  </a:lnTo>
                  <a:lnTo>
                    <a:pt x="2920" y="422"/>
                  </a:lnTo>
                  <a:lnTo>
                    <a:pt x="2918" y="424"/>
                  </a:lnTo>
                  <a:lnTo>
                    <a:pt x="2918" y="430"/>
                  </a:lnTo>
                  <a:lnTo>
                    <a:pt x="2924" y="452"/>
                  </a:lnTo>
                  <a:lnTo>
                    <a:pt x="2922" y="460"/>
                  </a:lnTo>
                  <a:lnTo>
                    <a:pt x="2918" y="464"/>
                  </a:lnTo>
                  <a:lnTo>
                    <a:pt x="2914" y="466"/>
                  </a:lnTo>
                  <a:lnTo>
                    <a:pt x="2906" y="468"/>
                  </a:lnTo>
                  <a:lnTo>
                    <a:pt x="2900" y="466"/>
                  </a:lnTo>
                  <a:lnTo>
                    <a:pt x="2894" y="464"/>
                  </a:lnTo>
                  <a:lnTo>
                    <a:pt x="2888" y="460"/>
                  </a:lnTo>
                  <a:lnTo>
                    <a:pt x="2882" y="454"/>
                  </a:lnTo>
                  <a:lnTo>
                    <a:pt x="2880" y="448"/>
                  </a:lnTo>
                  <a:lnTo>
                    <a:pt x="2876" y="436"/>
                  </a:lnTo>
                  <a:lnTo>
                    <a:pt x="2874" y="432"/>
                  </a:lnTo>
                  <a:lnTo>
                    <a:pt x="2868" y="432"/>
                  </a:lnTo>
                  <a:lnTo>
                    <a:pt x="2856" y="432"/>
                  </a:lnTo>
                  <a:lnTo>
                    <a:pt x="2848" y="432"/>
                  </a:lnTo>
                  <a:lnTo>
                    <a:pt x="2842" y="436"/>
                  </a:lnTo>
                  <a:lnTo>
                    <a:pt x="2836" y="438"/>
                  </a:lnTo>
                  <a:lnTo>
                    <a:pt x="2830" y="438"/>
                  </a:lnTo>
                  <a:lnTo>
                    <a:pt x="2816" y="434"/>
                  </a:lnTo>
                  <a:lnTo>
                    <a:pt x="2800" y="432"/>
                  </a:lnTo>
                  <a:lnTo>
                    <a:pt x="2786" y="432"/>
                  </a:lnTo>
                  <a:lnTo>
                    <a:pt x="2780" y="432"/>
                  </a:lnTo>
                  <a:lnTo>
                    <a:pt x="2774" y="436"/>
                  </a:lnTo>
                  <a:lnTo>
                    <a:pt x="2772" y="438"/>
                  </a:lnTo>
                  <a:lnTo>
                    <a:pt x="2768" y="438"/>
                  </a:lnTo>
                  <a:lnTo>
                    <a:pt x="2764" y="436"/>
                  </a:lnTo>
                  <a:lnTo>
                    <a:pt x="2756" y="426"/>
                  </a:lnTo>
                  <a:lnTo>
                    <a:pt x="2752" y="420"/>
                  </a:lnTo>
                  <a:lnTo>
                    <a:pt x="2750" y="414"/>
                  </a:lnTo>
                  <a:lnTo>
                    <a:pt x="2750" y="400"/>
                  </a:lnTo>
                  <a:lnTo>
                    <a:pt x="2748" y="394"/>
                  </a:lnTo>
                  <a:lnTo>
                    <a:pt x="2742" y="388"/>
                  </a:lnTo>
                  <a:lnTo>
                    <a:pt x="2726" y="376"/>
                  </a:lnTo>
                  <a:lnTo>
                    <a:pt x="2720" y="374"/>
                  </a:lnTo>
                  <a:lnTo>
                    <a:pt x="2712" y="372"/>
                  </a:lnTo>
                  <a:lnTo>
                    <a:pt x="2680" y="372"/>
                  </a:lnTo>
                  <a:lnTo>
                    <a:pt x="2664" y="372"/>
                  </a:lnTo>
                  <a:lnTo>
                    <a:pt x="2630" y="372"/>
                  </a:lnTo>
                  <a:lnTo>
                    <a:pt x="2624" y="370"/>
                  </a:lnTo>
                  <a:lnTo>
                    <a:pt x="2622" y="368"/>
                  </a:lnTo>
                  <a:lnTo>
                    <a:pt x="2620" y="362"/>
                  </a:lnTo>
                  <a:lnTo>
                    <a:pt x="2618" y="358"/>
                  </a:lnTo>
                  <a:lnTo>
                    <a:pt x="2606" y="348"/>
                  </a:lnTo>
                  <a:lnTo>
                    <a:pt x="2590" y="338"/>
                  </a:lnTo>
                  <a:lnTo>
                    <a:pt x="2586" y="332"/>
                  </a:lnTo>
                  <a:lnTo>
                    <a:pt x="2584" y="326"/>
                  </a:lnTo>
                  <a:lnTo>
                    <a:pt x="2584" y="322"/>
                  </a:lnTo>
                  <a:lnTo>
                    <a:pt x="2580" y="316"/>
                  </a:lnTo>
                  <a:lnTo>
                    <a:pt x="2576" y="312"/>
                  </a:lnTo>
                  <a:lnTo>
                    <a:pt x="2474" y="286"/>
                  </a:lnTo>
                  <a:lnTo>
                    <a:pt x="2468" y="286"/>
                  </a:lnTo>
                  <a:lnTo>
                    <a:pt x="2466" y="288"/>
                  </a:lnTo>
                  <a:lnTo>
                    <a:pt x="2466" y="290"/>
                  </a:lnTo>
                  <a:lnTo>
                    <a:pt x="2464" y="294"/>
                  </a:lnTo>
                  <a:lnTo>
                    <a:pt x="2458" y="298"/>
                  </a:lnTo>
                  <a:lnTo>
                    <a:pt x="2442" y="310"/>
                  </a:lnTo>
                  <a:lnTo>
                    <a:pt x="2438" y="314"/>
                  </a:lnTo>
                  <a:lnTo>
                    <a:pt x="2438" y="322"/>
                  </a:lnTo>
                  <a:lnTo>
                    <a:pt x="2444" y="336"/>
                  </a:lnTo>
                  <a:lnTo>
                    <a:pt x="2444" y="338"/>
                  </a:lnTo>
                  <a:lnTo>
                    <a:pt x="2444" y="342"/>
                  </a:lnTo>
                  <a:lnTo>
                    <a:pt x="2442" y="344"/>
                  </a:lnTo>
                  <a:lnTo>
                    <a:pt x="2438" y="346"/>
                  </a:lnTo>
                  <a:lnTo>
                    <a:pt x="2424" y="350"/>
                  </a:lnTo>
                  <a:lnTo>
                    <a:pt x="2408" y="352"/>
                  </a:lnTo>
                  <a:lnTo>
                    <a:pt x="2406" y="352"/>
                  </a:lnTo>
                  <a:lnTo>
                    <a:pt x="2390" y="350"/>
                  </a:lnTo>
                  <a:lnTo>
                    <a:pt x="2376" y="346"/>
                  </a:lnTo>
                  <a:lnTo>
                    <a:pt x="2368" y="346"/>
                  </a:lnTo>
                  <a:lnTo>
                    <a:pt x="2362" y="348"/>
                  </a:lnTo>
                  <a:lnTo>
                    <a:pt x="2358" y="350"/>
                  </a:lnTo>
                  <a:lnTo>
                    <a:pt x="2350" y="350"/>
                  </a:lnTo>
                  <a:lnTo>
                    <a:pt x="2346" y="346"/>
                  </a:lnTo>
                  <a:lnTo>
                    <a:pt x="2332" y="340"/>
                  </a:lnTo>
                  <a:lnTo>
                    <a:pt x="2326" y="336"/>
                  </a:lnTo>
                  <a:lnTo>
                    <a:pt x="2324" y="336"/>
                  </a:lnTo>
                  <a:lnTo>
                    <a:pt x="2322" y="336"/>
                  </a:lnTo>
                  <a:lnTo>
                    <a:pt x="2320" y="338"/>
                  </a:lnTo>
                  <a:lnTo>
                    <a:pt x="2318" y="342"/>
                  </a:lnTo>
                  <a:lnTo>
                    <a:pt x="2318" y="354"/>
                  </a:lnTo>
                  <a:lnTo>
                    <a:pt x="2318" y="362"/>
                  </a:lnTo>
                  <a:lnTo>
                    <a:pt x="2314" y="368"/>
                  </a:lnTo>
                  <a:lnTo>
                    <a:pt x="2304" y="376"/>
                  </a:lnTo>
                  <a:lnTo>
                    <a:pt x="2302" y="378"/>
                  </a:lnTo>
                  <a:lnTo>
                    <a:pt x="2300" y="378"/>
                  </a:lnTo>
                  <a:lnTo>
                    <a:pt x="2298" y="378"/>
                  </a:lnTo>
                  <a:lnTo>
                    <a:pt x="2294" y="376"/>
                  </a:lnTo>
                  <a:lnTo>
                    <a:pt x="2284" y="360"/>
                  </a:lnTo>
                  <a:lnTo>
                    <a:pt x="2276" y="346"/>
                  </a:lnTo>
                  <a:lnTo>
                    <a:pt x="2264" y="330"/>
                  </a:lnTo>
                  <a:lnTo>
                    <a:pt x="2262" y="324"/>
                  </a:lnTo>
                  <a:lnTo>
                    <a:pt x="2264" y="316"/>
                  </a:lnTo>
                  <a:lnTo>
                    <a:pt x="2276" y="300"/>
                  </a:lnTo>
                  <a:lnTo>
                    <a:pt x="2278" y="294"/>
                  </a:lnTo>
                  <a:lnTo>
                    <a:pt x="2280" y="286"/>
                  </a:lnTo>
                  <a:lnTo>
                    <a:pt x="2280" y="282"/>
                  </a:lnTo>
                  <a:lnTo>
                    <a:pt x="2278" y="276"/>
                  </a:lnTo>
                  <a:lnTo>
                    <a:pt x="2274" y="268"/>
                  </a:lnTo>
                  <a:lnTo>
                    <a:pt x="2266" y="260"/>
                  </a:lnTo>
                  <a:lnTo>
                    <a:pt x="2252" y="252"/>
                  </a:lnTo>
                  <a:lnTo>
                    <a:pt x="2248" y="248"/>
                  </a:lnTo>
                  <a:lnTo>
                    <a:pt x="2240" y="246"/>
                  </a:lnTo>
                  <a:lnTo>
                    <a:pt x="2232" y="246"/>
                  </a:lnTo>
                  <a:lnTo>
                    <a:pt x="2230" y="246"/>
                  </a:lnTo>
                  <a:lnTo>
                    <a:pt x="2222" y="244"/>
                  </a:lnTo>
                  <a:lnTo>
                    <a:pt x="2216" y="240"/>
                  </a:lnTo>
                  <a:lnTo>
                    <a:pt x="2204" y="232"/>
                  </a:lnTo>
                  <a:lnTo>
                    <a:pt x="2198" y="230"/>
                  </a:lnTo>
                  <a:lnTo>
                    <a:pt x="2196" y="228"/>
                  </a:lnTo>
                  <a:lnTo>
                    <a:pt x="2192" y="228"/>
                  </a:lnTo>
                  <a:lnTo>
                    <a:pt x="2190" y="230"/>
                  </a:lnTo>
                  <a:lnTo>
                    <a:pt x="2188" y="232"/>
                  </a:lnTo>
                  <a:lnTo>
                    <a:pt x="2186" y="238"/>
                  </a:lnTo>
                  <a:lnTo>
                    <a:pt x="2178" y="252"/>
                  </a:lnTo>
                  <a:lnTo>
                    <a:pt x="2176" y="258"/>
                  </a:lnTo>
                  <a:lnTo>
                    <a:pt x="2170" y="262"/>
                  </a:lnTo>
                  <a:lnTo>
                    <a:pt x="2164" y="264"/>
                  </a:lnTo>
                  <a:lnTo>
                    <a:pt x="2132" y="264"/>
                  </a:lnTo>
                  <a:lnTo>
                    <a:pt x="2124" y="264"/>
                  </a:lnTo>
                  <a:lnTo>
                    <a:pt x="2116" y="262"/>
                  </a:lnTo>
                  <a:lnTo>
                    <a:pt x="2110" y="258"/>
                  </a:lnTo>
                  <a:lnTo>
                    <a:pt x="2104" y="254"/>
                  </a:lnTo>
                  <a:lnTo>
                    <a:pt x="2100" y="248"/>
                  </a:lnTo>
                  <a:lnTo>
                    <a:pt x="2098" y="242"/>
                  </a:lnTo>
                  <a:lnTo>
                    <a:pt x="2092" y="238"/>
                  </a:lnTo>
                  <a:lnTo>
                    <a:pt x="2086" y="236"/>
                  </a:lnTo>
                  <a:lnTo>
                    <a:pt x="2062" y="236"/>
                  </a:lnTo>
                  <a:lnTo>
                    <a:pt x="2054" y="236"/>
                  </a:lnTo>
                  <a:lnTo>
                    <a:pt x="2048" y="240"/>
                  </a:lnTo>
                  <a:lnTo>
                    <a:pt x="2032" y="250"/>
                  </a:lnTo>
                  <a:lnTo>
                    <a:pt x="2030" y="252"/>
                  </a:lnTo>
                  <a:lnTo>
                    <a:pt x="2028" y="252"/>
                  </a:lnTo>
                  <a:lnTo>
                    <a:pt x="2026" y="250"/>
                  </a:lnTo>
                  <a:lnTo>
                    <a:pt x="2026" y="246"/>
                  </a:lnTo>
                  <a:lnTo>
                    <a:pt x="2026" y="244"/>
                  </a:lnTo>
                  <a:lnTo>
                    <a:pt x="2024" y="236"/>
                  </a:lnTo>
                  <a:lnTo>
                    <a:pt x="2020" y="230"/>
                  </a:lnTo>
                  <a:lnTo>
                    <a:pt x="2012" y="222"/>
                  </a:lnTo>
                  <a:lnTo>
                    <a:pt x="2004" y="218"/>
                  </a:lnTo>
                  <a:lnTo>
                    <a:pt x="1998" y="216"/>
                  </a:lnTo>
                  <a:lnTo>
                    <a:pt x="1994" y="216"/>
                  </a:lnTo>
                  <a:lnTo>
                    <a:pt x="1986" y="218"/>
                  </a:lnTo>
                  <a:lnTo>
                    <a:pt x="1980" y="222"/>
                  </a:lnTo>
                  <a:lnTo>
                    <a:pt x="1972" y="230"/>
                  </a:lnTo>
                  <a:lnTo>
                    <a:pt x="1960" y="240"/>
                  </a:lnTo>
                  <a:lnTo>
                    <a:pt x="1944" y="250"/>
                  </a:lnTo>
                  <a:lnTo>
                    <a:pt x="1930" y="260"/>
                  </a:lnTo>
                  <a:lnTo>
                    <a:pt x="1914" y="270"/>
                  </a:lnTo>
                  <a:lnTo>
                    <a:pt x="1910" y="272"/>
                  </a:lnTo>
                  <a:lnTo>
                    <a:pt x="1912" y="268"/>
                  </a:lnTo>
                  <a:lnTo>
                    <a:pt x="1922" y="252"/>
                  </a:lnTo>
                  <a:lnTo>
                    <a:pt x="1928" y="246"/>
                  </a:lnTo>
                  <a:lnTo>
                    <a:pt x="1934" y="242"/>
                  </a:lnTo>
                  <a:lnTo>
                    <a:pt x="1940" y="238"/>
                  </a:lnTo>
                  <a:lnTo>
                    <a:pt x="1946" y="234"/>
                  </a:lnTo>
                  <a:lnTo>
                    <a:pt x="1952" y="228"/>
                  </a:lnTo>
                  <a:lnTo>
                    <a:pt x="1972" y="194"/>
                  </a:lnTo>
                  <a:lnTo>
                    <a:pt x="1982" y="180"/>
                  </a:lnTo>
                  <a:lnTo>
                    <a:pt x="1990" y="172"/>
                  </a:lnTo>
                  <a:lnTo>
                    <a:pt x="2000" y="160"/>
                  </a:lnTo>
                  <a:lnTo>
                    <a:pt x="2010" y="144"/>
                  </a:lnTo>
                  <a:lnTo>
                    <a:pt x="2014" y="138"/>
                  </a:lnTo>
                  <a:lnTo>
                    <a:pt x="2014" y="130"/>
                  </a:lnTo>
                  <a:lnTo>
                    <a:pt x="2008" y="96"/>
                  </a:lnTo>
                  <a:lnTo>
                    <a:pt x="2004" y="90"/>
                  </a:lnTo>
                  <a:lnTo>
                    <a:pt x="2000" y="84"/>
                  </a:lnTo>
                  <a:lnTo>
                    <a:pt x="1972" y="64"/>
                  </a:lnTo>
                  <a:lnTo>
                    <a:pt x="1958" y="56"/>
                  </a:lnTo>
                  <a:lnTo>
                    <a:pt x="1944" y="52"/>
                  </a:lnTo>
                  <a:lnTo>
                    <a:pt x="1940" y="48"/>
                  </a:lnTo>
                  <a:lnTo>
                    <a:pt x="1938" y="44"/>
                  </a:lnTo>
                  <a:lnTo>
                    <a:pt x="1934" y="32"/>
                  </a:lnTo>
                  <a:lnTo>
                    <a:pt x="1922" y="8"/>
                  </a:lnTo>
                  <a:lnTo>
                    <a:pt x="1916" y="2"/>
                  </a:lnTo>
                  <a:lnTo>
                    <a:pt x="1910" y="0"/>
                  </a:lnTo>
                  <a:lnTo>
                    <a:pt x="1886" y="0"/>
                  </a:lnTo>
                  <a:lnTo>
                    <a:pt x="1880" y="2"/>
                  </a:lnTo>
                  <a:lnTo>
                    <a:pt x="1872" y="6"/>
                  </a:lnTo>
                  <a:lnTo>
                    <a:pt x="1844" y="34"/>
                  </a:lnTo>
                  <a:lnTo>
                    <a:pt x="1840" y="40"/>
                  </a:lnTo>
                  <a:lnTo>
                    <a:pt x="1838" y="48"/>
                  </a:lnTo>
                  <a:lnTo>
                    <a:pt x="1832" y="70"/>
                  </a:lnTo>
                  <a:lnTo>
                    <a:pt x="1828" y="78"/>
                  </a:lnTo>
                  <a:lnTo>
                    <a:pt x="1822" y="82"/>
                  </a:lnTo>
                  <a:lnTo>
                    <a:pt x="1788" y="104"/>
                  </a:lnTo>
                  <a:lnTo>
                    <a:pt x="1780" y="106"/>
                  </a:lnTo>
                  <a:lnTo>
                    <a:pt x="1774" y="104"/>
                  </a:lnTo>
                  <a:lnTo>
                    <a:pt x="1758" y="92"/>
                  </a:lnTo>
                  <a:lnTo>
                    <a:pt x="1750" y="90"/>
                  </a:lnTo>
                  <a:lnTo>
                    <a:pt x="1744" y="92"/>
                  </a:lnTo>
                  <a:lnTo>
                    <a:pt x="1710" y="106"/>
                  </a:lnTo>
                  <a:lnTo>
                    <a:pt x="1696" y="112"/>
                  </a:lnTo>
                  <a:lnTo>
                    <a:pt x="1660" y="134"/>
                  </a:lnTo>
                  <a:lnTo>
                    <a:pt x="1648" y="144"/>
                  </a:lnTo>
                  <a:lnTo>
                    <a:pt x="1630" y="162"/>
                  </a:lnTo>
                  <a:lnTo>
                    <a:pt x="1626" y="168"/>
                  </a:lnTo>
                  <a:lnTo>
                    <a:pt x="1622" y="174"/>
                  </a:lnTo>
                  <a:lnTo>
                    <a:pt x="1616" y="218"/>
                  </a:lnTo>
                  <a:lnTo>
                    <a:pt x="1612" y="224"/>
                  </a:lnTo>
                  <a:lnTo>
                    <a:pt x="1606" y="228"/>
                  </a:lnTo>
                  <a:lnTo>
                    <a:pt x="1544" y="244"/>
                  </a:lnTo>
                  <a:lnTo>
                    <a:pt x="1536" y="246"/>
                  </a:lnTo>
                  <a:lnTo>
                    <a:pt x="1532" y="252"/>
                  </a:lnTo>
                  <a:lnTo>
                    <a:pt x="1530" y="258"/>
                  </a:lnTo>
                  <a:lnTo>
                    <a:pt x="1528" y="264"/>
                  </a:lnTo>
                  <a:lnTo>
                    <a:pt x="1526" y="272"/>
                  </a:lnTo>
                  <a:lnTo>
                    <a:pt x="1526" y="306"/>
                  </a:lnTo>
                  <a:lnTo>
                    <a:pt x="1524" y="310"/>
                  </a:lnTo>
                  <a:lnTo>
                    <a:pt x="1522" y="308"/>
                  </a:lnTo>
                  <a:lnTo>
                    <a:pt x="1516" y="304"/>
                  </a:lnTo>
                  <a:lnTo>
                    <a:pt x="1508" y="302"/>
                  </a:lnTo>
                  <a:lnTo>
                    <a:pt x="1494" y="296"/>
                  </a:lnTo>
                  <a:lnTo>
                    <a:pt x="1488" y="296"/>
                  </a:lnTo>
                  <a:lnTo>
                    <a:pt x="1482" y="300"/>
                  </a:lnTo>
                  <a:lnTo>
                    <a:pt x="1472" y="316"/>
                  </a:lnTo>
                  <a:lnTo>
                    <a:pt x="1468" y="320"/>
                  </a:lnTo>
                  <a:lnTo>
                    <a:pt x="1464" y="320"/>
                  </a:lnTo>
                  <a:lnTo>
                    <a:pt x="1462" y="318"/>
                  </a:lnTo>
                  <a:lnTo>
                    <a:pt x="1458" y="314"/>
                  </a:lnTo>
                  <a:lnTo>
                    <a:pt x="1458" y="308"/>
                  </a:lnTo>
                  <a:lnTo>
                    <a:pt x="1456" y="304"/>
                  </a:lnTo>
                  <a:lnTo>
                    <a:pt x="1452" y="298"/>
                  </a:lnTo>
                  <a:lnTo>
                    <a:pt x="1444" y="290"/>
                  </a:lnTo>
                  <a:lnTo>
                    <a:pt x="1438" y="286"/>
                  </a:lnTo>
                  <a:lnTo>
                    <a:pt x="1434" y="284"/>
                  </a:lnTo>
                  <a:lnTo>
                    <a:pt x="1428" y="286"/>
                  </a:lnTo>
                  <a:lnTo>
                    <a:pt x="1426" y="292"/>
                  </a:lnTo>
                  <a:lnTo>
                    <a:pt x="1420" y="306"/>
                  </a:lnTo>
                  <a:lnTo>
                    <a:pt x="1418" y="322"/>
                  </a:lnTo>
                  <a:lnTo>
                    <a:pt x="1418" y="336"/>
                  </a:lnTo>
                  <a:lnTo>
                    <a:pt x="1418" y="352"/>
                  </a:lnTo>
                  <a:lnTo>
                    <a:pt x="1418" y="374"/>
                  </a:lnTo>
                  <a:lnTo>
                    <a:pt x="1416" y="382"/>
                  </a:lnTo>
                  <a:lnTo>
                    <a:pt x="1414" y="388"/>
                  </a:lnTo>
                  <a:lnTo>
                    <a:pt x="1412" y="388"/>
                  </a:lnTo>
                  <a:lnTo>
                    <a:pt x="1408" y="388"/>
                  </a:lnTo>
                  <a:lnTo>
                    <a:pt x="1404" y="384"/>
                  </a:lnTo>
                  <a:lnTo>
                    <a:pt x="1402" y="380"/>
                  </a:lnTo>
                  <a:lnTo>
                    <a:pt x="1400" y="372"/>
                  </a:lnTo>
                  <a:lnTo>
                    <a:pt x="1400" y="364"/>
                  </a:lnTo>
                  <a:lnTo>
                    <a:pt x="1406" y="340"/>
                  </a:lnTo>
                  <a:lnTo>
                    <a:pt x="1408" y="334"/>
                  </a:lnTo>
                  <a:lnTo>
                    <a:pt x="1406" y="326"/>
                  </a:lnTo>
                  <a:lnTo>
                    <a:pt x="1402" y="312"/>
                  </a:lnTo>
                  <a:lnTo>
                    <a:pt x="1398" y="296"/>
                  </a:lnTo>
                  <a:lnTo>
                    <a:pt x="1398" y="292"/>
                  </a:lnTo>
                  <a:lnTo>
                    <a:pt x="1396" y="286"/>
                  </a:lnTo>
                  <a:lnTo>
                    <a:pt x="1392" y="282"/>
                  </a:lnTo>
                  <a:lnTo>
                    <a:pt x="1376" y="278"/>
                  </a:lnTo>
                  <a:lnTo>
                    <a:pt x="1362" y="274"/>
                  </a:lnTo>
                  <a:lnTo>
                    <a:pt x="1348" y="274"/>
                  </a:lnTo>
                  <a:lnTo>
                    <a:pt x="1342" y="276"/>
                  </a:lnTo>
                  <a:lnTo>
                    <a:pt x="1338" y="282"/>
                  </a:lnTo>
                  <a:lnTo>
                    <a:pt x="1322" y="336"/>
                  </a:lnTo>
                  <a:lnTo>
                    <a:pt x="1320" y="342"/>
                  </a:lnTo>
                  <a:lnTo>
                    <a:pt x="1316" y="348"/>
                  </a:lnTo>
                  <a:lnTo>
                    <a:pt x="1308" y="360"/>
                  </a:lnTo>
                  <a:lnTo>
                    <a:pt x="1304" y="366"/>
                  </a:lnTo>
                  <a:lnTo>
                    <a:pt x="1304" y="372"/>
                  </a:lnTo>
                  <a:lnTo>
                    <a:pt x="1304" y="380"/>
                  </a:lnTo>
                  <a:lnTo>
                    <a:pt x="1308" y="384"/>
                  </a:lnTo>
                  <a:lnTo>
                    <a:pt x="1310" y="392"/>
                  </a:lnTo>
                  <a:lnTo>
                    <a:pt x="1310" y="400"/>
                  </a:lnTo>
                  <a:lnTo>
                    <a:pt x="1310" y="414"/>
                  </a:lnTo>
                  <a:lnTo>
                    <a:pt x="1310" y="426"/>
                  </a:lnTo>
                  <a:lnTo>
                    <a:pt x="1312" y="432"/>
                  </a:lnTo>
                  <a:lnTo>
                    <a:pt x="1316" y="436"/>
                  </a:lnTo>
                  <a:lnTo>
                    <a:pt x="1334" y="454"/>
                  </a:lnTo>
                  <a:lnTo>
                    <a:pt x="1338" y="460"/>
                  </a:lnTo>
                  <a:lnTo>
                    <a:pt x="1336" y="468"/>
                  </a:lnTo>
                  <a:lnTo>
                    <a:pt x="1324" y="484"/>
                  </a:lnTo>
                  <a:lnTo>
                    <a:pt x="1322" y="486"/>
                  </a:lnTo>
                  <a:lnTo>
                    <a:pt x="1320" y="486"/>
                  </a:lnTo>
                  <a:lnTo>
                    <a:pt x="1318" y="486"/>
                  </a:lnTo>
                  <a:lnTo>
                    <a:pt x="1314" y="484"/>
                  </a:lnTo>
                  <a:lnTo>
                    <a:pt x="1296" y="466"/>
                  </a:lnTo>
                  <a:lnTo>
                    <a:pt x="1284" y="456"/>
                  </a:lnTo>
                  <a:lnTo>
                    <a:pt x="1258" y="436"/>
                  </a:lnTo>
                  <a:lnTo>
                    <a:pt x="1252" y="432"/>
                  </a:lnTo>
                  <a:lnTo>
                    <a:pt x="1244" y="432"/>
                  </a:lnTo>
                  <a:lnTo>
                    <a:pt x="1230" y="432"/>
                  </a:lnTo>
                  <a:lnTo>
                    <a:pt x="1214" y="432"/>
                  </a:lnTo>
                  <a:lnTo>
                    <a:pt x="1212" y="432"/>
                  </a:lnTo>
                  <a:lnTo>
                    <a:pt x="1208" y="432"/>
                  </a:lnTo>
                  <a:lnTo>
                    <a:pt x="1206" y="434"/>
                  </a:lnTo>
                  <a:lnTo>
                    <a:pt x="1204" y="436"/>
                  </a:lnTo>
                  <a:lnTo>
                    <a:pt x="1204" y="440"/>
                  </a:lnTo>
                  <a:lnTo>
                    <a:pt x="1204" y="452"/>
                  </a:lnTo>
                  <a:lnTo>
                    <a:pt x="1202" y="460"/>
                  </a:lnTo>
                  <a:lnTo>
                    <a:pt x="1198" y="466"/>
                  </a:lnTo>
                  <a:lnTo>
                    <a:pt x="1192" y="468"/>
                  </a:lnTo>
                  <a:lnTo>
                    <a:pt x="1186" y="466"/>
                  </a:lnTo>
                  <a:lnTo>
                    <a:pt x="1180" y="464"/>
                  </a:lnTo>
                  <a:lnTo>
                    <a:pt x="1174" y="462"/>
                  </a:lnTo>
                  <a:lnTo>
                    <a:pt x="1166" y="464"/>
                  </a:lnTo>
                  <a:lnTo>
                    <a:pt x="1162" y="466"/>
                  </a:lnTo>
                  <a:lnTo>
                    <a:pt x="1146" y="474"/>
                  </a:lnTo>
                  <a:lnTo>
                    <a:pt x="1142" y="476"/>
                  </a:lnTo>
                  <a:lnTo>
                    <a:pt x="1134" y="478"/>
                  </a:lnTo>
                  <a:lnTo>
                    <a:pt x="1126" y="480"/>
                  </a:lnTo>
                  <a:lnTo>
                    <a:pt x="1124" y="480"/>
                  </a:lnTo>
                  <a:lnTo>
                    <a:pt x="1116" y="478"/>
                  </a:lnTo>
                  <a:lnTo>
                    <a:pt x="1110" y="476"/>
                  </a:lnTo>
                  <a:lnTo>
                    <a:pt x="1104" y="472"/>
                  </a:lnTo>
                  <a:lnTo>
                    <a:pt x="1098" y="474"/>
                  </a:lnTo>
                  <a:lnTo>
                    <a:pt x="1092" y="476"/>
                  </a:lnTo>
                  <a:lnTo>
                    <a:pt x="1078" y="484"/>
                  </a:lnTo>
                  <a:lnTo>
                    <a:pt x="1062" y="496"/>
                  </a:lnTo>
                  <a:lnTo>
                    <a:pt x="1050" y="504"/>
                  </a:lnTo>
                  <a:lnTo>
                    <a:pt x="1024" y="516"/>
                  </a:lnTo>
                  <a:lnTo>
                    <a:pt x="1012" y="520"/>
                  </a:lnTo>
                  <a:lnTo>
                    <a:pt x="1008" y="522"/>
                  </a:lnTo>
                  <a:lnTo>
                    <a:pt x="1004" y="526"/>
                  </a:lnTo>
                  <a:lnTo>
                    <a:pt x="1000" y="540"/>
                  </a:lnTo>
                  <a:lnTo>
                    <a:pt x="996" y="546"/>
                  </a:lnTo>
                  <a:lnTo>
                    <a:pt x="992" y="548"/>
                  </a:lnTo>
                  <a:lnTo>
                    <a:pt x="988" y="546"/>
                  </a:lnTo>
                  <a:lnTo>
                    <a:pt x="982" y="542"/>
                  </a:lnTo>
                  <a:lnTo>
                    <a:pt x="974" y="534"/>
                  </a:lnTo>
                  <a:lnTo>
                    <a:pt x="972" y="530"/>
                  </a:lnTo>
                  <a:lnTo>
                    <a:pt x="972" y="526"/>
                  </a:lnTo>
                  <a:lnTo>
                    <a:pt x="974" y="524"/>
                  </a:lnTo>
                  <a:lnTo>
                    <a:pt x="982" y="514"/>
                  </a:lnTo>
                  <a:lnTo>
                    <a:pt x="986" y="508"/>
                  </a:lnTo>
                  <a:lnTo>
                    <a:pt x="988" y="502"/>
                  </a:lnTo>
                  <a:lnTo>
                    <a:pt x="988" y="498"/>
                  </a:lnTo>
                  <a:lnTo>
                    <a:pt x="986" y="492"/>
                  </a:lnTo>
                  <a:lnTo>
                    <a:pt x="980" y="486"/>
                  </a:lnTo>
                  <a:lnTo>
                    <a:pt x="976" y="484"/>
                  </a:lnTo>
                  <a:lnTo>
                    <a:pt x="964" y="480"/>
                  </a:lnTo>
                  <a:lnTo>
                    <a:pt x="950" y="480"/>
                  </a:lnTo>
                  <a:lnTo>
                    <a:pt x="946" y="480"/>
                  </a:lnTo>
                  <a:lnTo>
                    <a:pt x="944" y="480"/>
                  </a:lnTo>
                  <a:lnTo>
                    <a:pt x="942" y="482"/>
                  </a:lnTo>
                  <a:lnTo>
                    <a:pt x="942" y="484"/>
                  </a:lnTo>
                  <a:lnTo>
                    <a:pt x="942" y="488"/>
                  </a:lnTo>
                  <a:lnTo>
                    <a:pt x="944" y="492"/>
                  </a:lnTo>
                  <a:lnTo>
                    <a:pt x="948" y="500"/>
                  </a:lnTo>
                  <a:lnTo>
                    <a:pt x="948" y="508"/>
                  </a:lnTo>
                  <a:lnTo>
                    <a:pt x="948" y="520"/>
                  </a:lnTo>
                  <a:lnTo>
                    <a:pt x="950" y="528"/>
                  </a:lnTo>
                  <a:lnTo>
                    <a:pt x="952" y="536"/>
                  </a:lnTo>
                  <a:lnTo>
                    <a:pt x="954" y="542"/>
                  </a:lnTo>
                  <a:lnTo>
                    <a:pt x="956" y="548"/>
                  </a:lnTo>
                  <a:lnTo>
                    <a:pt x="956" y="556"/>
                  </a:lnTo>
                  <a:lnTo>
                    <a:pt x="952" y="570"/>
                  </a:lnTo>
                  <a:lnTo>
                    <a:pt x="948" y="574"/>
                  </a:lnTo>
                  <a:lnTo>
                    <a:pt x="946" y="574"/>
                  </a:lnTo>
                  <a:lnTo>
                    <a:pt x="944" y="572"/>
                  </a:lnTo>
                  <a:lnTo>
                    <a:pt x="938" y="570"/>
                  </a:lnTo>
                  <a:lnTo>
                    <a:pt x="930" y="568"/>
                  </a:lnTo>
                  <a:lnTo>
                    <a:pt x="928" y="568"/>
                  </a:lnTo>
                  <a:lnTo>
                    <a:pt x="920" y="570"/>
                  </a:lnTo>
                  <a:lnTo>
                    <a:pt x="914" y="572"/>
                  </a:lnTo>
                  <a:lnTo>
                    <a:pt x="902" y="582"/>
                  </a:lnTo>
                  <a:lnTo>
                    <a:pt x="896" y="584"/>
                  </a:lnTo>
                  <a:lnTo>
                    <a:pt x="884" y="592"/>
                  </a:lnTo>
                  <a:lnTo>
                    <a:pt x="882" y="598"/>
                  </a:lnTo>
                  <a:lnTo>
                    <a:pt x="884" y="604"/>
                  </a:lnTo>
                  <a:lnTo>
                    <a:pt x="896" y="630"/>
                  </a:lnTo>
                  <a:lnTo>
                    <a:pt x="898" y="634"/>
                  </a:lnTo>
                  <a:lnTo>
                    <a:pt x="894" y="632"/>
                  </a:lnTo>
                  <a:lnTo>
                    <a:pt x="888" y="628"/>
                  </a:lnTo>
                  <a:lnTo>
                    <a:pt x="882" y="626"/>
                  </a:lnTo>
                  <a:lnTo>
                    <a:pt x="868" y="626"/>
                  </a:lnTo>
                  <a:lnTo>
                    <a:pt x="860" y="626"/>
                  </a:lnTo>
                  <a:lnTo>
                    <a:pt x="854" y="624"/>
                  </a:lnTo>
                  <a:lnTo>
                    <a:pt x="848" y="620"/>
                  </a:lnTo>
                  <a:lnTo>
                    <a:pt x="842" y="620"/>
                  </a:lnTo>
                  <a:lnTo>
                    <a:pt x="840" y="622"/>
                  </a:lnTo>
                  <a:lnTo>
                    <a:pt x="842" y="630"/>
                  </a:lnTo>
                  <a:lnTo>
                    <a:pt x="842" y="632"/>
                  </a:lnTo>
                  <a:lnTo>
                    <a:pt x="836" y="630"/>
                  </a:lnTo>
                  <a:lnTo>
                    <a:pt x="818" y="624"/>
                  </a:lnTo>
                  <a:lnTo>
                    <a:pt x="812" y="622"/>
                  </a:lnTo>
                  <a:lnTo>
                    <a:pt x="808" y="616"/>
                  </a:lnTo>
                  <a:lnTo>
                    <a:pt x="804" y="604"/>
                  </a:lnTo>
                  <a:lnTo>
                    <a:pt x="804" y="598"/>
                  </a:lnTo>
                  <a:lnTo>
                    <a:pt x="806" y="592"/>
                  </a:lnTo>
                  <a:lnTo>
                    <a:pt x="810" y="588"/>
                  </a:lnTo>
                  <a:lnTo>
                    <a:pt x="812" y="582"/>
                  </a:lnTo>
                  <a:lnTo>
                    <a:pt x="810" y="578"/>
                  </a:lnTo>
                  <a:lnTo>
                    <a:pt x="804" y="574"/>
                  </a:lnTo>
                  <a:lnTo>
                    <a:pt x="800" y="572"/>
                  </a:lnTo>
                  <a:lnTo>
                    <a:pt x="786" y="562"/>
                  </a:lnTo>
                  <a:lnTo>
                    <a:pt x="778" y="554"/>
                  </a:lnTo>
                  <a:lnTo>
                    <a:pt x="768" y="544"/>
                  </a:lnTo>
                  <a:lnTo>
                    <a:pt x="766" y="540"/>
                  </a:lnTo>
                  <a:lnTo>
                    <a:pt x="768" y="538"/>
                  </a:lnTo>
                  <a:lnTo>
                    <a:pt x="772" y="540"/>
                  </a:lnTo>
                  <a:lnTo>
                    <a:pt x="778" y="544"/>
                  </a:lnTo>
                  <a:lnTo>
                    <a:pt x="784" y="546"/>
                  </a:lnTo>
                  <a:lnTo>
                    <a:pt x="790" y="548"/>
                  </a:lnTo>
                  <a:lnTo>
                    <a:pt x="794" y="548"/>
                  </a:lnTo>
                  <a:lnTo>
                    <a:pt x="800" y="550"/>
                  </a:lnTo>
                  <a:lnTo>
                    <a:pt x="806" y="556"/>
                  </a:lnTo>
                  <a:lnTo>
                    <a:pt x="808" y="560"/>
                  </a:lnTo>
                  <a:lnTo>
                    <a:pt x="812" y="566"/>
                  </a:lnTo>
                  <a:lnTo>
                    <a:pt x="820" y="570"/>
                  </a:lnTo>
                  <a:lnTo>
                    <a:pt x="842" y="576"/>
                  </a:lnTo>
                  <a:lnTo>
                    <a:pt x="850" y="576"/>
                  </a:lnTo>
                  <a:lnTo>
                    <a:pt x="858" y="576"/>
                  </a:lnTo>
                  <a:lnTo>
                    <a:pt x="872" y="570"/>
                  </a:lnTo>
                  <a:lnTo>
                    <a:pt x="888" y="564"/>
                  </a:lnTo>
                  <a:lnTo>
                    <a:pt x="892" y="562"/>
                  </a:lnTo>
                  <a:lnTo>
                    <a:pt x="898" y="558"/>
                  </a:lnTo>
                  <a:lnTo>
                    <a:pt x="902" y="550"/>
                  </a:lnTo>
                  <a:lnTo>
                    <a:pt x="906" y="536"/>
                  </a:lnTo>
                  <a:lnTo>
                    <a:pt x="906" y="530"/>
                  </a:lnTo>
                  <a:lnTo>
                    <a:pt x="904" y="524"/>
                  </a:lnTo>
                  <a:lnTo>
                    <a:pt x="876" y="496"/>
                  </a:lnTo>
                  <a:lnTo>
                    <a:pt x="864" y="486"/>
                  </a:lnTo>
                  <a:lnTo>
                    <a:pt x="848" y="474"/>
                  </a:lnTo>
                  <a:lnTo>
                    <a:pt x="836" y="464"/>
                  </a:lnTo>
                  <a:lnTo>
                    <a:pt x="826" y="456"/>
                  </a:lnTo>
                  <a:lnTo>
                    <a:pt x="820" y="452"/>
                  </a:lnTo>
                  <a:lnTo>
                    <a:pt x="814" y="448"/>
                  </a:lnTo>
                  <a:lnTo>
                    <a:pt x="800" y="444"/>
                  </a:lnTo>
                  <a:lnTo>
                    <a:pt x="788" y="440"/>
                  </a:lnTo>
                  <a:lnTo>
                    <a:pt x="784" y="438"/>
                  </a:lnTo>
                  <a:lnTo>
                    <a:pt x="782" y="432"/>
                  </a:lnTo>
                  <a:lnTo>
                    <a:pt x="782" y="430"/>
                  </a:lnTo>
                  <a:lnTo>
                    <a:pt x="782" y="426"/>
                  </a:lnTo>
                  <a:lnTo>
                    <a:pt x="780" y="424"/>
                  </a:lnTo>
                  <a:lnTo>
                    <a:pt x="778" y="422"/>
                  </a:lnTo>
                  <a:lnTo>
                    <a:pt x="774" y="422"/>
                  </a:lnTo>
                  <a:lnTo>
                    <a:pt x="770" y="422"/>
                  </a:lnTo>
                  <a:lnTo>
                    <a:pt x="754" y="422"/>
                  </a:lnTo>
                  <a:lnTo>
                    <a:pt x="752" y="422"/>
                  </a:lnTo>
                  <a:lnTo>
                    <a:pt x="742" y="422"/>
                  </a:lnTo>
                  <a:lnTo>
                    <a:pt x="738" y="416"/>
                  </a:lnTo>
                  <a:lnTo>
                    <a:pt x="734" y="412"/>
                  </a:lnTo>
                  <a:lnTo>
                    <a:pt x="734" y="406"/>
                  </a:lnTo>
                  <a:lnTo>
                    <a:pt x="736" y="394"/>
                  </a:lnTo>
                  <a:lnTo>
                    <a:pt x="740" y="390"/>
                  </a:lnTo>
                  <a:lnTo>
                    <a:pt x="740" y="384"/>
                  </a:lnTo>
                  <a:lnTo>
                    <a:pt x="738" y="378"/>
                  </a:lnTo>
                  <a:lnTo>
                    <a:pt x="728" y="368"/>
                  </a:lnTo>
                  <a:lnTo>
                    <a:pt x="720" y="358"/>
                  </a:lnTo>
                  <a:lnTo>
                    <a:pt x="716" y="358"/>
                  </a:lnTo>
                  <a:lnTo>
                    <a:pt x="714" y="356"/>
                  </a:lnTo>
                  <a:lnTo>
                    <a:pt x="710" y="358"/>
                  </a:lnTo>
                  <a:lnTo>
                    <a:pt x="708" y="358"/>
                  </a:lnTo>
                  <a:lnTo>
                    <a:pt x="700" y="368"/>
                  </a:lnTo>
                  <a:lnTo>
                    <a:pt x="694" y="370"/>
                  </a:lnTo>
                  <a:lnTo>
                    <a:pt x="686" y="370"/>
                  </a:lnTo>
                  <a:lnTo>
                    <a:pt x="682" y="366"/>
                  </a:lnTo>
                  <a:lnTo>
                    <a:pt x="670" y="362"/>
                  </a:lnTo>
                  <a:lnTo>
                    <a:pt x="656" y="362"/>
                  </a:lnTo>
                  <a:lnTo>
                    <a:pt x="654" y="362"/>
                  </a:lnTo>
                  <a:lnTo>
                    <a:pt x="646" y="364"/>
                  </a:lnTo>
                  <a:lnTo>
                    <a:pt x="640" y="368"/>
                  </a:lnTo>
                  <a:lnTo>
                    <a:pt x="632" y="376"/>
                  </a:lnTo>
                  <a:lnTo>
                    <a:pt x="626" y="380"/>
                  </a:lnTo>
                  <a:lnTo>
                    <a:pt x="620" y="382"/>
                  </a:lnTo>
                  <a:lnTo>
                    <a:pt x="610" y="382"/>
                  </a:lnTo>
                  <a:lnTo>
                    <a:pt x="606" y="384"/>
                  </a:lnTo>
                  <a:lnTo>
                    <a:pt x="600" y="388"/>
                  </a:lnTo>
                  <a:lnTo>
                    <a:pt x="596" y="390"/>
                  </a:lnTo>
                  <a:lnTo>
                    <a:pt x="592" y="392"/>
                  </a:lnTo>
                  <a:lnTo>
                    <a:pt x="586" y="394"/>
                  </a:lnTo>
                  <a:lnTo>
                    <a:pt x="584" y="400"/>
                  </a:lnTo>
                  <a:lnTo>
                    <a:pt x="578" y="414"/>
                  </a:lnTo>
                  <a:lnTo>
                    <a:pt x="574" y="420"/>
                  </a:lnTo>
                  <a:lnTo>
                    <a:pt x="568" y="422"/>
                  </a:lnTo>
                  <a:lnTo>
                    <a:pt x="556" y="422"/>
                  </a:lnTo>
                  <a:lnTo>
                    <a:pt x="548" y="424"/>
                  </a:lnTo>
                  <a:lnTo>
                    <a:pt x="544" y="430"/>
                  </a:lnTo>
                  <a:lnTo>
                    <a:pt x="540" y="444"/>
                  </a:lnTo>
                  <a:lnTo>
                    <a:pt x="538" y="456"/>
                  </a:lnTo>
                  <a:lnTo>
                    <a:pt x="534" y="460"/>
                  </a:lnTo>
                  <a:lnTo>
                    <a:pt x="530" y="460"/>
                  </a:lnTo>
                  <a:lnTo>
                    <a:pt x="526" y="460"/>
                  </a:lnTo>
                  <a:lnTo>
                    <a:pt x="518" y="462"/>
                  </a:lnTo>
                  <a:lnTo>
                    <a:pt x="514" y="468"/>
                  </a:lnTo>
                  <a:lnTo>
                    <a:pt x="502" y="484"/>
                  </a:lnTo>
                  <a:lnTo>
                    <a:pt x="500" y="490"/>
                  </a:lnTo>
                  <a:lnTo>
                    <a:pt x="498" y="498"/>
                  </a:lnTo>
                  <a:lnTo>
                    <a:pt x="498" y="502"/>
                  </a:lnTo>
                  <a:lnTo>
                    <a:pt x="496" y="510"/>
                  </a:lnTo>
                  <a:lnTo>
                    <a:pt x="494" y="516"/>
                  </a:lnTo>
                  <a:lnTo>
                    <a:pt x="482" y="532"/>
                  </a:lnTo>
                  <a:lnTo>
                    <a:pt x="474" y="546"/>
                  </a:lnTo>
                  <a:lnTo>
                    <a:pt x="472" y="552"/>
                  </a:lnTo>
                  <a:lnTo>
                    <a:pt x="466" y="566"/>
                  </a:lnTo>
                  <a:lnTo>
                    <a:pt x="462" y="570"/>
                  </a:lnTo>
                  <a:lnTo>
                    <a:pt x="456" y="586"/>
                  </a:lnTo>
                  <a:lnTo>
                    <a:pt x="452" y="590"/>
                  </a:lnTo>
                  <a:lnTo>
                    <a:pt x="444" y="604"/>
                  </a:lnTo>
                  <a:lnTo>
                    <a:pt x="424" y="640"/>
                  </a:lnTo>
                  <a:lnTo>
                    <a:pt x="414" y="652"/>
                  </a:lnTo>
                  <a:lnTo>
                    <a:pt x="406" y="660"/>
                  </a:lnTo>
                  <a:lnTo>
                    <a:pt x="392" y="670"/>
                  </a:lnTo>
                  <a:lnTo>
                    <a:pt x="388" y="672"/>
                  </a:lnTo>
                  <a:lnTo>
                    <a:pt x="382" y="676"/>
                  </a:lnTo>
                  <a:lnTo>
                    <a:pt x="376" y="682"/>
                  </a:lnTo>
                  <a:lnTo>
                    <a:pt x="374" y="688"/>
                  </a:lnTo>
                  <a:lnTo>
                    <a:pt x="366" y="700"/>
                  </a:lnTo>
                  <a:lnTo>
                    <a:pt x="356" y="710"/>
                  </a:lnTo>
                  <a:lnTo>
                    <a:pt x="352" y="714"/>
                  </a:lnTo>
                  <a:lnTo>
                    <a:pt x="350" y="720"/>
                  </a:lnTo>
                  <a:lnTo>
                    <a:pt x="346" y="732"/>
                  </a:lnTo>
                  <a:lnTo>
                    <a:pt x="344" y="736"/>
                  </a:lnTo>
                  <a:lnTo>
                    <a:pt x="342" y="744"/>
                  </a:lnTo>
                  <a:lnTo>
                    <a:pt x="340" y="752"/>
                  </a:lnTo>
                  <a:lnTo>
                    <a:pt x="340" y="756"/>
                  </a:lnTo>
                  <a:lnTo>
                    <a:pt x="342" y="764"/>
                  </a:lnTo>
                  <a:lnTo>
                    <a:pt x="344" y="770"/>
                  </a:lnTo>
                  <a:lnTo>
                    <a:pt x="346" y="776"/>
                  </a:lnTo>
                  <a:lnTo>
                    <a:pt x="348" y="784"/>
                  </a:lnTo>
                  <a:lnTo>
                    <a:pt x="350" y="792"/>
                  </a:lnTo>
                  <a:lnTo>
                    <a:pt x="350" y="794"/>
                  </a:lnTo>
                  <a:lnTo>
                    <a:pt x="350" y="810"/>
                  </a:lnTo>
                  <a:lnTo>
                    <a:pt x="350" y="814"/>
                  </a:lnTo>
                  <a:lnTo>
                    <a:pt x="352" y="820"/>
                  </a:lnTo>
                  <a:lnTo>
                    <a:pt x="356" y="826"/>
                  </a:lnTo>
                  <a:lnTo>
                    <a:pt x="364" y="828"/>
                  </a:lnTo>
                  <a:lnTo>
                    <a:pt x="370" y="830"/>
                  </a:lnTo>
                  <a:lnTo>
                    <a:pt x="378" y="832"/>
                  </a:lnTo>
                  <a:lnTo>
                    <a:pt x="382" y="832"/>
                  </a:lnTo>
                  <a:lnTo>
                    <a:pt x="390" y="830"/>
                  </a:lnTo>
                  <a:lnTo>
                    <a:pt x="396" y="828"/>
                  </a:lnTo>
                  <a:lnTo>
                    <a:pt x="412" y="816"/>
                  </a:lnTo>
                  <a:lnTo>
                    <a:pt x="424" y="808"/>
                  </a:lnTo>
                  <a:lnTo>
                    <a:pt x="430" y="804"/>
                  </a:lnTo>
                  <a:lnTo>
                    <a:pt x="434" y="802"/>
                  </a:lnTo>
                  <a:lnTo>
                    <a:pt x="438" y="800"/>
                  </a:lnTo>
                  <a:lnTo>
                    <a:pt x="442" y="796"/>
                  </a:lnTo>
                  <a:lnTo>
                    <a:pt x="446" y="790"/>
                  </a:lnTo>
                  <a:lnTo>
                    <a:pt x="454" y="778"/>
                  </a:lnTo>
                  <a:lnTo>
                    <a:pt x="458" y="774"/>
                  </a:lnTo>
                  <a:lnTo>
                    <a:pt x="454" y="778"/>
                  </a:lnTo>
                  <a:lnTo>
                    <a:pt x="446" y="790"/>
                  </a:lnTo>
                  <a:lnTo>
                    <a:pt x="442" y="796"/>
                  </a:lnTo>
                  <a:lnTo>
                    <a:pt x="440" y="808"/>
                  </a:lnTo>
                  <a:lnTo>
                    <a:pt x="442" y="820"/>
                  </a:lnTo>
                  <a:lnTo>
                    <a:pt x="446" y="826"/>
                  </a:lnTo>
                  <a:lnTo>
                    <a:pt x="448" y="832"/>
                  </a:lnTo>
                  <a:lnTo>
                    <a:pt x="448" y="840"/>
                  </a:lnTo>
                  <a:lnTo>
                    <a:pt x="448" y="844"/>
                  </a:lnTo>
                  <a:lnTo>
                    <a:pt x="452" y="860"/>
                  </a:lnTo>
                  <a:lnTo>
                    <a:pt x="456" y="874"/>
                  </a:lnTo>
                  <a:lnTo>
                    <a:pt x="458" y="886"/>
                  </a:lnTo>
                  <a:lnTo>
                    <a:pt x="460" y="892"/>
                  </a:lnTo>
                  <a:lnTo>
                    <a:pt x="464" y="896"/>
                  </a:lnTo>
                  <a:lnTo>
                    <a:pt x="466" y="902"/>
                  </a:lnTo>
                  <a:lnTo>
                    <a:pt x="468" y="906"/>
                  </a:lnTo>
                  <a:lnTo>
                    <a:pt x="470" y="910"/>
                  </a:lnTo>
                  <a:lnTo>
                    <a:pt x="476" y="910"/>
                  </a:lnTo>
                  <a:lnTo>
                    <a:pt x="480" y="910"/>
                  </a:lnTo>
                  <a:lnTo>
                    <a:pt x="486" y="910"/>
                  </a:lnTo>
                  <a:lnTo>
                    <a:pt x="488" y="906"/>
                  </a:lnTo>
                  <a:lnTo>
                    <a:pt x="490" y="902"/>
                  </a:lnTo>
                  <a:lnTo>
                    <a:pt x="492" y="896"/>
                  </a:lnTo>
                  <a:lnTo>
                    <a:pt x="498" y="892"/>
                  </a:lnTo>
                  <a:lnTo>
                    <a:pt x="506" y="892"/>
                  </a:lnTo>
                  <a:lnTo>
                    <a:pt x="510" y="892"/>
                  </a:lnTo>
                  <a:lnTo>
                    <a:pt x="516" y="890"/>
                  </a:lnTo>
                  <a:lnTo>
                    <a:pt x="520" y="884"/>
                  </a:lnTo>
                  <a:lnTo>
                    <a:pt x="524" y="878"/>
                  </a:lnTo>
                  <a:lnTo>
                    <a:pt x="526" y="872"/>
                  </a:lnTo>
                  <a:lnTo>
                    <a:pt x="528" y="864"/>
                  </a:lnTo>
                  <a:lnTo>
                    <a:pt x="528" y="840"/>
                  </a:lnTo>
                  <a:lnTo>
                    <a:pt x="528" y="824"/>
                  </a:lnTo>
                  <a:lnTo>
                    <a:pt x="528" y="822"/>
                  </a:lnTo>
                  <a:lnTo>
                    <a:pt x="528" y="816"/>
                  </a:lnTo>
                  <a:lnTo>
                    <a:pt x="532" y="814"/>
                  </a:lnTo>
                  <a:lnTo>
                    <a:pt x="544" y="810"/>
                  </a:lnTo>
                  <a:lnTo>
                    <a:pt x="550" y="806"/>
                  </a:lnTo>
                  <a:lnTo>
                    <a:pt x="554" y="802"/>
                  </a:lnTo>
                  <a:lnTo>
                    <a:pt x="556" y="796"/>
                  </a:lnTo>
                  <a:lnTo>
                    <a:pt x="556" y="792"/>
                  </a:lnTo>
                  <a:lnTo>
                    <a:pt x="556" y="784"/>
                  </a:lnTo>
                  <a:lnTo>
                    <a:pt x="554" y="776"/>
                  </a:lnTo>
                  <a:lnTo>
                    <a:pt x="550" y="772"/>
                  </a:lnTo>
                  <a:lnTo>
                    <a:pt x="542" y="760"/>
                  </a:lnTo>
                  <a:lnTo>
                    <a:pt x="538" y="754"/>
                  </a:lnTo>
                  <a:lnTo>
                    <a:pt x="536" y="746"/>
                  </a:lnTo>
                  <a:lnTo>
                    <a:pt x="536" y="732"/>
                  </a:lnTo>
                  <a:lnTo>
                    <a:pt x="536" y="716"/>
                  </a:lnTo>
                  <a:lnTo>
                    <a:pt x="536" y="704"/>
                  </a:lnTo>
                  <a:lnTo>
                    <a:pt x="538" y="696"/>
                  </a:lnTo>
                  <a:lnTo>
                    <a:pt x="542" y="690"/>
                  </a:lnTo>
                  <a:lnTo>
                    <a:pt x="550" y="682"/>
                  </a:lnTo>
                  <a:lnTo>
                    <a:pt x="562" y="672"/>
                  </a:lnTo>
                  <a:lnTo>
                    <a:pt x="572" y="662"/>
                  </a:lnTo>
                  <a:lnTo>
                    <a:pt x="590" y="652"/>
                  </a:lnTo>
                  <a:lnTo>
                    <a:pt x="594" y="646"/>
                  </a:lnTo>
                  <a:lnTo>
                    <a:pt x="600" y="640"/>
                  </a:lnTo>
                  <a:lnTo>
                    <a:pt x="602" y="634"/>
                  </a:lnTo>
                  <a:lnTo>
                    <a:pt x="604" y="628"/>
                  </a:lnTo>
                  <a:lnTo>
                    <a:pt x="600" y="622"/>
                  </a:lnTo>
                  <a:lnTo>
                    <a:pt x="598" y="616"/>
                  </a:lnTo>
                  <a:lnTo>
                    <a:pt x="600" y="610"/>
                  </a:lnTo>
                  <a:lnTo>
                    <a:pt x="602" y="604"/>
                  </a:lnTo>
                  <a:lnTo>
                    <a:pt x="612" y="592"/>
                  </a:lnTo>
                  <a:lnTo>
                    <a:pt x="620" y="584"/>
                  </a:lnTo>
                  <a:lnTo>
                    <a:pt x="624" y="580"/>
                  </a:lnTo>
                  <a:lnTo>
                    <a:pt x="630" y="576"/>
                  </a:lnTo>
                  <a:lnTo>
                    <a:pt x="634" y="578"/>
                  </a:lnTo>
                  <a:lnTo>
                    <a:pt x="640" y="582"/>
                  </a:lnTo>
                  <a:lnTo>
                    <a:pt x="648" y="594"/>
                  </a:lnTo>
                  <a:lnTo>
                    <a:pt x="652" y="600"/>
                  </a:lnTo>
                  <a:lnTo>
                    <a:pt x="652" y="608"/>
                  </a:lnTo>
                  <a:lnTo>
                    <a:pt x="652" y="614"/>
                  </a:lnTo>
                  <a:lnTo>
                    <a:pt x="638" y="640"/>
                  </a:lnTo>
                  <a:lnTo>
                    <a:pt x="634" y="646"/>
                  </a:lnTo>
                  <a:lnTo>
                    <a:pt x="628" y="650"/>
                  </a:lnTo>
                  <a:lnTo>
                    <a:pt x="612" y="662"/>
                  </a:lnTo>
                  <a:lnTo>
                    <a:pt x="606" y="666"/>
                  </a:lnTo>
                  <a:lnTo>
                    <a:pt x="604" y="674"/>
                  </a:lnTo>
                  <a:lnTo>
                    <a:pt x="598" y="688"/>
                  </a:lnTo>
                  <a:lnTo>
                    <a:pt x="596" y="704"/>
                  </a:lnTo>
                  <a:lnTo>
                    <a:pt x="596" y="726"/>
                  </a:lnTo>
                  <a:lnTo>
                    <a:pt x="596" y="734"/>
                  </a:lnTo>
                  <a:lnTo>
                    <a:pt x="600" y="742"/>
                  </a:lnTo>
                  <a:lnTo>
                    <a:pt x="602" y="748"/>
                  </a:lnTo>
                  <a:lnTo>
                    <a:pt x="610" y="760"/>
                  </a:lnTo>
                  <a:lnTo>
                    <a:pt x="620" y="770"/>
                  </a:lnTo>
                  <a:lnTo>
                    <a:pt x="626" y="772"/>
                  </a:lnTo>
                  <a:lnTo>
                    <a:pt x="634" y="774"/>
                  </a:lnTo>
                  <a:lnTo>
                    <a:pt x="636" y="774"/>
                  </a:lnTo>
                  <a:lnTo>
                    <a:pt x="652" y="772"/>
                  </a:lnTo>
                  <a:lnTo>
                    <a:pt x="676" y="766"/>
                  </a:lnTo>
                  <a:lnTo>
                    <a:pt x="690" y="764"/>
                  </a:lnTo>
                  <a:lnTo>
                    <a:pt x="694" y="764"/>
                  </a:lnTo>
                  <a:lnTo>
                    <a:pt x="700" y="764"/>
                  </a:lnTo>
                  <a:lnTo>
                    <a:pt x="704" y="766"/>
                  </a:lnTo>
                  <a:lnTo>
                    <a:pt x="708" y="768"/>
                  </a:lnTo>
                  <a:lnTo>
                    <a:pt x="712" y="774"/>
                  </a:lnTo>
                  <a:lnTo>
                    <a:pt x="714" y="782"/>
                  </a:lnTo>
                  <a:lnTo>
                    <a:pt x="714" y="786"/>
                  </a:lnTo>
                  <a:lnTo>
                    <a:pt x="712" y="790"/>
                  </a:lnTo>
                  <a:lnTo>
                    <a:pt x="708" y="794"/>
                  </a:lnTo>
                  <a:lnTo>
                    <a:pt x="704" y="794"/>
                  </a:lnTo>
                  <a:lnTo>
                    <a:pt x="700" y="792"/>
                  </a:lnTo>
                  <a:lnTo>
                    <a:pt x="686" y="792"/>
                  </a:lnTo>
                  <a:lnTo>
                    <a:pt x="672" y="792"/>
                  </a:lnTo>
                  <a:lnTo>
                    <a:pt x="658" y="796"/>
                  </a:lnTo>
                  <a:lnTo>
                    <a:pt x="642" y="800"/>
                  </a:lnTo>
                  <a:lnTo>
                    <a:pt x="638" y="804"/>
                  </a:lnTo>
                  <a:lnTo>
                    <a:pt x="634" y="808"/>
                  </a:lnTo>
                  <a:lnTo>
                    <a:pt x="634" y="818"/>
                  </a:lnTo>
                  <a:lnTo>
                    <a:pt x="636" y="822"/>
                  </a:lnTo>
                  <a:lnTo>
                    <a:pt x="640" y="828"/>
                  </a:lnTo>
                  <a:lnTo>
                    <a:pt x="644" y="832"/>
                  </a:lnTo>
                  <a:lnTo>
                    <a:pt x="644" y="838"/>
                  </a:lnTo>
                  <a:lnTo>
                    <a:pt x="644" y="842"/>
                  </a:lnTo>
                  <a:lnTo>
                    <a:pt x="642" y="850"/>
                  </a:lnTo>
                  <a:lnTo>
                    <a:pt x="638" y="854"/>
                  </a:lnTo>
                  <a:lnTo>
                    <a:pt x="636" y="856"/>
                  </a:lnTo>
                  <a:lnTo>
                    <a:pt x="634" y="858"/>
                  </a:lnTo>
                  <a:lnTo>
                    <a:pt x="632" y="858"/>
                  </a:lnTo>
                  <a:lnTo>
                    <a:pt x="628" y="858"/>
                  </a:lnTo>
                  <a:lnTo>
                    <a:pt x="622" y="856"/>
                  </a:lnTo>
                  <a:lnTo>
                    <a:pt x="610" y="852"/>
                  </a:lnTo>
                  <a:lnTo>
                    <a:pt x="606" y="854"/>
                  </a:lnTo>
                  <a:lnTo>
                    <a:pt x="602" y="858"/>
                  </a:lnTo>
                  <a:lnTo>
                    <a:pt x="600" y="864"/>
                  </a:lnTo>
                  <a:lnTo>
                    <a:pt x="598" y="872"/>
                  </a:lnTo>
                  <a:lnTo>
                    <a:pt x="596" y="880"/>
                  </a:lnTo>
                  <a:lnTo>
                    <a:pt x="596" y="882"/>
                  </a:lnTo>
                  <a:lnTo>
                    <a:pt x="596" y="890"/>
                  </a:lnTo>
                  <a:lnTo>
                    <a:pt x="596" y="898"/>
                  </a:lnTo>
                  <a:lnTo>
                    <a:pt x="596" y="902"/>
                  </a:lnTo>
                  <a:lnTo>
                    <a:pt x="596" y="910"/>
                  </a:lnTo>
                  <a:lnTo>
                    <a:pt x="592" y="910"/>
                  </a:lnTo>
                  <a:lnTo>
                    <a:pt x="586" y="912"/>
                  </a:lnTo>
                  <a:lnTo>
                    <a:pt x="582" y="916"/>
                  </a:lnTo>
                  <a:lnTo>
                    <a:pt x="578" y="920"/>
                  </a:lnTo>
                  <a:lnTo>
                    <a:pt x="576" y="926"/>
                  </a:lnTo>
                  <a:lnTo>
                    <a:pt x="574" y="928"/>
                  </a:lnTo>
                  <a:lnTo>
                    <a:pt x="568" y="930"/>
                  </a:lnTo>
                  <a:lnTo>
                    <a:pt x="564" y="930"/>
                  </a:lnTo>
                  <a:lnTo>
                    <a:pt x="552" y="930"/>
                  </a:lnTo>
                  <a:lnTo>
                    <a:pt x="540" y="932"/>
                  </a:lnTo>
                  <a:lnTo>
                    <a:pt x="516" y="938"/>
                  </a:lnTo>
                  <a:lnTo>
                    <a:pt x="500" y="944"/>
                  </a:lnTo>
                  <a:lnTo>
                    <a:pt x="496" y="946"/>
                  </a:lnTo>
                  <a:lnTo>
                    <a:pt x="488" y="950"/>
                  </a:lnTo>
                  <a:lnTo>
                    <a:pt x="482" y="946"/>
                  </a:lnTo>
                  <a:lnTo>
                    <a:pt x="476" y="944"/>
                  </a:lnTo>
                  <a:lnTo>
                    <a:pt x="468" y="942"/>
                  </a:lnTo>
                  <a:lnTo>
                    <a:pt x="462" y="944"/>
                  </a:lnTo>
                  <a:lnTo>
                    <a:pt x="456" y="946"/>
                  </a:lnTo>
                  <a:lnTo>
                    <a:pt x="450" y="946"/>
                  </a:lnTo>
                  <a:lnTo>
                    <a:pt x="444" y="944"/>
                  </a:lnTo>
                  <a:lnTo>
                    <a:pt x="440" y="940"/>
                  </a:lnTo>
                  <a:lnTo>
                    <a:pt x="440" y="934"/>
                  </a:lnTo>
                  <a:lnTo>
                    <a:pt x="436" y="932"/>
                  </a:lnTo>
                  <a:lnTo>
                    <a:pt x="432" y="930"/>
                  </a:lnTo>
                  <a:lnTo>
                    <a:pt x="428" y="930"/>
                  </a:lnTo>
                  <a:lnTo>
                    <a:pt x="424" y="930"/>
                  </a:lnTo>
                  <a:lnTo>
                    <a:pt x="422" y="928"/>
                  </a:lnTo>
                  <a:lnTo>
                    <a:pt x="420" y="924"/>
                  </a:lnTo>
                  <a:lnTo>
                    <a:pt x="420" y="922"/>
                  </a:lnTo>
                  <a:lnTo>
                    <a:pt x="420" y="918"/>
                  </a:lnTo>
                  <a:lnTo>
                    <a:pt x="420" y="902"/>
                  </a:lnTo>
                  <a:lnTo>
                    <a:pt x="420" y="898"/>
                  </a:lnTo>
                  <a:lnTo>
                    <a:pt x="422" y="894"/>
                  </a:lnTo>
                  <a:lnTo>
                    <a:pt x="424" y="890"/>
                  </a:lnTo>
                  <a:lnTo>
                    <a:pt x="430" y="890"/>
                  </a:lnTo>
                  <a:lnTo>
                    <a:pt x="434" y="886"/>
                  </a:lnTo>
                  <a:lnTo>
                    <a:pt x="436" y="882"/>
                  </a:lnTo>
                  <a:lnTo>
                    <a:pt x="434" y="882"/>
                  </a:lnTo>
                  <a:lnTo>
                    <a:pt x="430" y="880"/>
                  </a:lnTo>
                  <a:lnTo>
                    <a:pt x="430" y="876"/>
                  </a:lnTo>
                  <a:lnTo>
                    <a:pt x="430" y="864"/>
                  </a:lnTo>
                  <a:lnTo>
                    <a:pt x="430" y="860"/>
                  </a:lnTo>
                  <a:lnTo>
                    <a:pt x="428" y="858"/>
                  </a:lnTo>
                  <a:lnTo>
                    <a:pt x="428" y="856"/>
                  </a:lnTo>
                  <a:lnTo>
                    <a:pt x="426" y="854"/>
                  </a:lnTo>
                  <a:lnTo>
                    <a:pt x="422" y="856"/>
                  </a:lnTo>
                  <a:lnTo>
                    <a:pt x="418" y="858"/>
                  </a:lnTo>
                  <a:lnTo>
                    <a:pt x="406" y="862"/>
                  </a:lnTo>
                  <a:lnTo>
                    <a:pt x="400" y="864"/>
                  </a:lnTo>
                  <a:lnTo>
                    <a:pt x="398" y="868"/>
                  </a:lnTo>
                  <a:lnTo>
                    <a:pt x="394" y="874"/>
                  </a:lnTo>
                  <a:lnTo>
                    <a:pt x="392" y="882"/>
                  </a:lnTo>
                  <a:lnTo>
                    <a:pt x="392" y="890"/>
                  </a:lnTo>
                  <a:lnTo>
                    <a:pt x="392" y="892"/>
                  </a:lnTo>
                  <a:lnTo>
                    <a:pt x="392" y="900"/>
                  </a:lnTo>
                  <a:lnTo>
                    <a:pt x="396" y="906"/>
                  </a:lnTo>
                  <a:lnTo>
                    <a:pt x="404" y="918"/>
                  </a:lnTo>
                  <a:lnTo>
                    <a:pt x="406" y="922"/>
                  </a:lnTo>
                  <a:lnTo>
                    <a:pt x="410" y="930"/>
                  </a:lnTo>
                  <a:lnTo>
                    <a:pt x="406" y="936"/>
                  </a:lnTo>
                  <a:lnTo>
                    <a:pt x="404" y="942"/>
                  </a:lnTo>
                  <a:lnTo>
                    <a:pt x="400" y="954"/>
                  </a:lnTo>
                  <a:lnTo>
                    <a:pt x="398" y="958"/>
                  </a:lnTo>
                  <a:lnTo>
                    <a:pt x="396" y="958"/>
                  </a:lnTo>
                  <a:lnTo>
                    <a:pt x="386" y="958"/>
                  </a:lnTo>
                  <a:lnTo>
                    <a:pt x="380" y="960"/>
                  </a:lnTo>
                  <a:lnTo>
                    <a:pt x="376" y="960"/>
                  </a:lnTo>
                  <a:lnTo>
                    <a:pt x="364" y="964"/>
                  </a:lnTo>
                  <a:lnTo>
                    <a:pt x="358" y="966"/>
                  </a:lnTo>
                  <a:lnTo>
                    <a:pt x="352" y="970"/>
                  </a:lnTo>
                  <a:lnTo>
                    <a:pt x="346" y="976"/>
                  </a:lnTo>
                  <a:lnTo>
                    <a:pt x="336" y="992"/>
                  </a:lnTo>
                  <a:lnTo>
                    <a:pt x="326" y="1004"/>
                  </a:lnTo>
                  <a:lnTo>
                    <a:pt x="320" y="1008"/>
                  </a:lnTo>
                  <a:lnTo>
                    <a:pt x="316" y="1012"/>
                  </a:lnTo>
                  <a:lnTo>
                    <a:pt x="312" y="1018"/>
                  </a:lnTo>
                  <a:lnTo>
                    <a:pt x="306" y="1024"/>
                  </a:lnTo>
                  <a:lnTo>
                    <a:pt x="298" y="1034"/>
                  </a:lnTo>
                  <a:lnTo>
                    <a:pt x="296" y="1040"/>
                  </a:lnTo>
                  <a:lnTo>
                    <a:pt x="292" y="1046"/>
                  </a:lnTo>
                  <a:lnTo>
                    <a:pt x="288" y="1048"/>
                  </a:lnTo>
                  <a:lnTo>
                    <a:pt x="282" y="1050"/>
                  </a:lnTo>
                  <a:lnTo>
                    <a:pt x="278" y="1054"/>
                  </a:lnTo>
                  <a:lnTo>
                    <a:pt x="276" y="1060"/>
                  </a:lnTo>
                  <a:lnTo>
                    <a:pt x="272" y="1064"/>
                  </a:lnTo>
                  <a:lnTo>
                    <a:pt x="264" y="1066"/>
                  </a:lnTo>
                  <a:lnTo>
                    <a:pt x="260" y="1066"/>
                  </a:lnTo>
                  <a:lnTo>
                    <a:pt x="256" y="1066"/>
                  </a:lnTo>
                  <a:lnTo>
                    <a:pt x="252" y="1062"/>
                  </a:lnTo>
                  <a:lnTo>
                    <a:pt x="252" y="1058"/>
                  </a:lnTo>
                  <a:lnTo>
                    <a:pt x="248" y="1058"/>
                  </a:lnTo>
                  <a:lnTo>
                    <a:pt x="244" y="1058"/>
                  </a:lnTo>
                  <a:lnTo>
                    <a:pt x="242" y="1062"/>
                  </a:lnTo>
                  <a:lnTo>
                    <a:pt x="242" y="1072"/>
                  </a:lnTo>
                  <a:lnTo>
                    <a:pt x="242" y="1076"/>
                  </a:lnTo>
                  <a:lnTo>
                    <a:pt x="238" y="1076"/>
                  </a:lnTo>
                  <a:lnTo>
                    <a:pt x="228" y="1076"/>
                  </a:lnTo>
                  <a:lnTo>
                    <a:pt x="218" y="1076"/>
                  </a:lnTo>
                  <a:lnTo>
                    <a:pt x="206" y="1080"/>
                  </a:lnTo>
                  <a:lnTo>
                    <a:pt x="202" y="1082"/>
                  </a:lnTo>
                  <a:lnTo>
                    <a:pt x="196" y="1086"/>
                  </a:lnTo>
                  <a:lnTo>
                    <a:pt x="194" y="1092"/>
                  </a:lnTo>
                  <a:lnTo>
                    <a:pt x="196" y="1096"/>
                  </a:lnTo>
                  <a:lnTo>
                    <a:pt x="202" y="1100"/>
                  </a:lnTo>
                  <a:lnTo>
                    <a:pt x="206" y="1102"/>
                  </a:lnTo>
                  <a:lnTo>
                    <a:pt x="214" y="1106"/>
                  </a:lnTo>
                  <a:lnTo>
                    <a:pt x="222" y="1106"/>
                  </a:lnTo>
                  <a:lnTo>
                    <a:pt x="226" y="1106"/>
                  </a:lnTo>
                  <a:lnTo>
                    <a:pt x="230" y="1108"/>
                  </a:lnTo>
                  <a:lnTo>
                    <a:pt x="234" y="1110"/>
                  </a:lnTo>
                  <a:lnTo>
                    <a:pt x="234" y="1116"/>
                  </a:lnTo>
                  <a:lnTo>
                    <a:pt x="238" y="1120"/>
                  </a:lnTo>
                  <a:lnTo>
                    <a:pt x="242" y="1126"/>
                  </a:lnTo>
                  <a:lnTo>
                    <a:pt x="242" y="1134"/>
                  </a:lnTo>
                  <a:lnTo>
                    <a:pt x="242" y="1138"/>
                  </a:lnTo>
                  <a:lnTo>
                    <a:pt x="244" y="1142"/>
                  </a:lnTo>
                  <a:lnTo>
                    <a:pt x="248" y="1146"/>
                  </a:lnTo>
                  <a:lnTo>
                    <a:pt x="252" y="1148"/>
                  </a:lnTo>
                  <a:lnTo>
                    <a:pt x="252" y="1154"/>
                  </a:lnTo>
                  <a:lnTo>
                    <a:pt x="252" y="1156"/>
                  </a:lnTo>
                  <a:lnTo>
                    <a:pt x="250" y="1172"/>
                  </a:lnTo>
                  <a:lnTo>
                    <a:pt x="244" y="1196"/>
                  </a:lnTo>
                  <a:lnTo>
                    <a:pt x="242" y="1204"/>
                  </a:lnTo>
                  <a:lnTo>
                    <a:pt x="234" y="1202"/>
                  </a:lnTo>
                  <a:lnTo>
                    <a:pt x="192" y="1194"/>
                  </a:lnTo>
                  <a:lnTo>
                    <a:pt x="176" y="1194"/>
                  </a:lnTo>
                  <a:lnTo>
                    <a:pt x="162" y="1194"/>
                  </a:lnTo>
                  <a:lnTo>
                    <a:pt x="150" y="1194"/>
                  </a:lnTo>
                  <a:lnTo>
                    <a:pt x="140" y="1194"/>
                  </a:lnTo>
                  <a:lnTo>
                    <a:pt x="134" y="1196"/>
                  </a:lnTo>
                  <a:lnTo>
                    <a:pt x="130" y="1198"/>
                  </a:lnTo>
                  <a:lnTo>
                    <a:pt x="128" y="1204"/>
                  </a:lnTo>
                  <a:lnTo>
                    <a:pt x="128" y="1212"/>
                  </a:lnTo>
                  <a:lnTo>
                    <a:pt x="132" y="1226"/>
                  </a:lnTo>
                  <a:lnTo>
                    <a:pt x="134" y="1234"/>
                  </a:lnTo>
                  <a:lnTo>
                    <a:pt x="130" y="1234"/>
                  </a:lnTo>
                  <a:lnTo>
                    <a:pt x="128" y="1234"/>
                  </a:lnTo>
                  <a:lnTo>
                    <a:pt x="128" y="1236"/>
                  </a:lnTo>
                  <a:lnTo>
                    <a:pt x="128" y="1240"/>
                  </a:lnTo>
                  <a:lnTo>
                    <a:pt x="132" y="1246"/>
                  </a:lnTo>
                  <a:lnTo>
                    <a:pt x="134" y="1254"/>
                  </a:lnTo>
                  <a:lnTo>
                    <a:pt x="134" y="1262"/>
                  </a:lnTo>
                  <a:lnTo>
                    <a:pt x="134" y="1264"/>
                  </a:lnTo>
                  <a:lnTo>
                    <a:pt x="134" y="1272"/>
                  </a:lnTo>
                  <a:lnTo>
                    <a:pt x="132" y="1280"/>
                  </a:lnTo>
                  <a:lnTo>
                    <a:pt x="128" y="1286"/>
                  </a:lnTo>
                  <a:lnTo>
                    <a:pt x="128" y="1292"/>
                  </a:lnTo>
                  <a:lnTo>
                    <a:pt x="130" y="1298"/>
                  </a:lnTo>
                  <a:lnTo>
                    <a:pt x="134" y="1304"/>
                  </a:lnTo>
                  <a:lnTo>
                    <a:pt x="134" y="1310"/>
                  </a:lnTo>
                  <a:lnTo>
                    <a:pt x="134" y="1314"/>
                  </a:lnTo>
                  <a:lnTo>
                    <a:pt x="136" y="1316"/>
                  </a:lnTo>
                  <a:lnTo>
                    <a:pt x="138" y="1320"/>
                  </a:lnTo>
                  <a:lnTo>
                    <a:pt x="140" y="1322"/>
                  </a:lnTo>
                  <a:lnTo>
                    <a:pt x="142" y="1322"/>
                  </a:lnTo>
                  <a:lnTo>
                    <a:pt x="146" y="1322"/>
                  </a:lnTo>
                  <a:lnTo>
                    <a:pt x="154" y="1322"/>
                  </a:lnTo>
                  <a:lnTo>
                    <a:pt x="160" y="1322"/>
                  </a:lnTo>
                  <a:lnTo>
                    <a:pt x="164" y="1322"/>
                  </a:lnTo>
                  <a:lnTo>
                    <a:pt x="170" y="1326"/>
                  </a:lnTo>
                  <a:lnTo>
                    <a:pt x="178" y="1334"/>
                  </a:lnTo>
                  <a:lnTo>
                    <a:pt x="184" y="1338"/>
                  </a:lnTo>
                  <a:lnTo>
                    <a:pt x="192" y="1338"/>
                  </a:lnTo>
                  <a:lnTo>
                    <a:pt x="206" y="1334"/>
                  </a:lnTo>
                  <a:lnTo>
                    <a:pt x="220" y="1328"/>
                  </a:lnTo>
                  <a:lnTo>
                    <a:pt x="234" y="1324"/>
                  </a:lnTo>
                  <a:lnTo>
                    <a:pt x="242" y="1320"/>
                  </a:lnTo>
                  <a:lnTo>
                    <a:pt x="246" y="1314"/>
                  </a:lnTo>
                  <a:lnTo>
                    <a:pt x="248" y="1308"/>
                  </a:lnTo>
                  <a:lnTo>
                    <a:pt x="258" y="1296"/>
                  </a:lnTo>
                  <a:lnTo>
                    <a:pt x="266" y="1288"/>
                  </a:lnTo>
                  <a:lnTo>
                    <a:pt x="270" y="1282"/>
                  </a:lnTo>
                  <a:lnTo>
                    <a:pt x="272" y="1276"/>
                  </a:lnTo>
                  <a:lnTo>
                    <a:pt x="274" y="1264"/>
                  </a:lnTo>
                  <a:lnTo>
                    <a:pt x="280" y="1250"/>
                  </a:lnTo>
                  <a:lnTo>
                    <a:pt x="282" y="1244"/>
                  </a:lnTo>
                  <a:lnTo>
                    <a:pt x="288" y="1238"/>
                  </a:lnTo>
                  <a:lnTo>
                    <a:pt x="304" y="1228"/>
                  </a:lnTo>
                  <a:lnTo>
                    <a:pt x="310" y="1224"/>
                  </a:lnTo>
                  <a:lnTo>
                    <a:pt x="316" y="1216"/>
                  </a:lnTo>
                  <a:lnTo>
                    <a:pt x="318" y="1212"/>
                  </a:lnTo>
                  <a:lnTo>
                    <a:pt x="322" y="1206"/>
                  </a:lnTo>
                  <a:lnTo>
                    <a:pt x="326" y="1204"/>
                  </a:lnTo>
                  <a:lnTo>
                    <a:pt x="340" y="1204"/>
                  </a:lnTo>
                  <a:lnTo>
                    <a:pt x="342" y="1204"/>
                  </a:lnTo>
                  <a:lnTo>
                    <a:pt x="350" y="1202"/>
                  </a:lnTo>
                  <a:lnTo>
                    <a:pt x="358" y="1200"/>
                  </a:lnTo>
                  <a:lnTo>
                    <a:pt x="374" y="1188"/>
                  </a:lnTo>
                  <a:lnTo>
                    <a:pt x="380" y="1186"/>
                  </a:lnTo>
                  <a:lnTo>
                    <a:pt x="386" y="1184"/>
                  </a:lnTo>
                  <a:lnTo>
                    <a:pt x="390" y="1182"/>
                  </a:lnTo>
                  <a:lnTo>
                    <a:pt x="396" y="1180"/>
                  </a:lnTo>
                  <a:lnTo>
                    <a:pt x="402" y="1178"/>
                  </a:lnTo>
                  <a:lnTo>
                    <a:pt x="408" y="1178"/>
                  </a:lnTo>
                  <a:lnTo>
                    <a:pt x="412" y="1180"/>
                  </a:lnTo>
                  <a:lnTo>
                    <a:pt x="420" y="1186"/>
                  </a:lnTo>
                  <a:lnTo>
                    <a:pt x="424" y="1192"/>
                  </a:lnTo>
                  <a:lnTo>
                    <a:pt x="436" y="1208"/>
                  </a:lnTo>
                  <a:lnTo>
                    <a:pt x="444" y="1220"/>
                  </a:lnTo>
                  <a:lnTo>
                    <a:pt x="446" y="1226"/>
                  </a:lnTo>
                  <a:lnTo>
                    <a:pt x="450" y="1232"/>
                  </a:lnTo>
                  <a:lnTo>
                    <a:pt x="456" y="1236"/>
                  </a:lnTo>
                  <a:lnTo>
                    <a:pt x="482" y="1250"/>
                  </a:lnTo>
                  <a:lnTo>
                    <a:pt x="488" y="1254"/>
                  </a:lnTo>
                  <a:lnTo>
                    <a:pt x="492" y="1260"/>
                  </a:lnTo>
                  <a:lnTo>
                    <a:pt x="502" y="1274"/>
                  </a:lnTo>
                  <a:lnTo>
                    <a:pt x="506" y="1282"/>
                  </a:lnTo>
                  <a:lnTo>
                    <a:pt x="506" y="1290"/>
                  </a:lnTo>
                  <a:lnTo>
                    <a:pt x="506" y="1304"/>
                  </a:lnTo>
                  <a:lnTo>
                    <a:pt x="506" y="1312"/>
                  </a:lnTo>
                  <a:lnTo>
                    <a:pt x="508" y="1316"/>
                  </a:lnTo>
                  <a:lnTo>
                    <a:pt x="510" y="1316"/>
                  </a:lnTo>
                  <a:lnTo>
                    <a:pt x="512" y="1316"/>
                  </a:lnTo>
                  <a:lnTo>
                    <a:pt x="514" y="1312"/>
                  </a:lnTo>
                  <a:lnTo>
                    <a:pt x="518" y="1302"/>
                  </a:lnTo>
                  <a:lnTo>
                    <a:pt x="522" y="1294"/>
                  </a:lnTo>
                  <a:lnTo>
                    <a:pt x="524" y="1288"/>
                  </a:lnTo>
                  <a:lnTo>
                    <a:pt x="526" y="1282"/>
                  </a:lnTo>
                  <a:lnTo>
                    <a:pt x="528" y="1274"/>
                  </a:lnTo>
                  <a:lnTo>
                    <a:pt x="528" y="1270"/>
                  </a:lnTo>
                  <a:lnTo>
                    <a:pt x="528" y="1268"/>
                  </a:lnTo>
                  <a:lnTo>
                    <a:pt x="530" y="1266"/>
                  </a:lnTo>
                  <a:lnTo>
                    <a:pt x="532" y="1266"/>
                  </a:lnTo>
                  <a:lnTo>
                    <a:pt x="534" y="1266"/>
                  </a:lnTo>
                  <a:lnTo>
                    <a:pt x="540" y="1268"/>
                  </a:lnTo>
                  <a:lnTo>
                    <a:pt x="552" y="1272"/>
                  </a:lnTo>
                  <a:lnTo>
                    <a:pt x="554" y="1272"/>
                  </a:lnTo>
                  <a:lnTo>
                    <a:pt x="554" y="1270"/>
                  </a:lnTo>
                  <a:lnTo>
                    <a:pt x="552" y="1266"/>
                  </a:lnTo>
                  <a:lnTo>
                    <a:pt x="534" y="1248"/>
                  </a:lnTo>
                  <a:lnTo>
                    <a:pt x="520" y="1240"/>
                  </a:lnTo>
                  <a:lnTo>
                    <a:pt x="516" y="1236"/>
                  </a:lnTo>
                  <a:lnTo>
                    <a:pt x="504" y="1228"/>
                  </a:lnTo>
                  <a:lnTo>
                    <a:pt x="494" y="1216"/>
                  </a:lnTo>
                  <a:lnTo>
                    <a:pt x="484" y="1200"/>
                  </a:lnTo>
                  <a:lnTo>
                    <a:pt x="476" y="1188"/>
                  </a:lnTo>
                  <a:lnTo>
                    <a:pt x="472" y="1182"/>
                  </a:lnTo>
                  <a:lnTo>
                    <a:pt x="470" y="1174"/>
                  </a:lnTo>
                  <a:lnTo>
                    <a:pt x="468" y="1166"/>
                  </a:lnTo>
                  <a:lnTo>
                    <a:pt x="468" y="1164"/>
                  </a:lnTo>
                  <a:lnTo>
                    <a:pt x="470" y="1158"/>
                  </a:lnTo>
                  <a:lnTo>
                    <a:pt x="474" y="1156"/>
                  </a:lnTo>
                  <a:lnTo>
                    <a:pt x="478" y="1154"/>
                  </a:lnTo>
                  <a:lnTo>
                    <a:pt x="482" y="1156"/>
                  </a:lnTo>
                  <a:lnTo>
                    <a:pt x="488" y="1156"/>
                  </a:lnTo>
                  <a:lnTo>
                    <a:pt x="496" y="1162"/>
                  </a:lnTo>
                  <a:lnTo>
                    <a:pt x="502" y="1168"/>
                  </a:lnTo>
                  <a:lnTo>
                    <a:pt x="508" y="1176"/>
                  </a:lnTo>
                  <a:lnTo>
                    <a:pt x="510" y="1182"/>
                  </a:lnTo>
                  <a:lnTo>
                    <a:pt x="516" y="1196"/>
                  </a:lnTo>
                  <a:lnTo>
                    <a:pt x="520" y="1204"/>
                  </a:lnTo>
                  <a:lnTo>
                    <a:pt x="524" y="1208"/>
                  </a:lnTo>
                  <a:lnTo>
                    <a:pt x="540" y="1220"/>
                  </a:lnTo>
                  <a:lnTo>
                    <a:pt x="548" y="1224"/>
                  </a:lnTo>
                  <a:lnTo>
                    <a:pt x="552" y="1230"/>
                  </a:lnTo>
                  <a:lnTo>
                    <a:pt x="560" y="1238"/>
                  </a:lnTo>
                  <a:lnTo>
                    <a:pt x="564" y="1244"/>
                  </a:lnTo>
                  <a:lnTo>
                    <a:pt x="566" y="1248"/>
                  </a:lnTo>
                  <a:lnTo>
                    <a:pt x="570" y="1260"/>
                  </a:lnTo>
                  <a:lnTo>
                    <a:pt x="572" y="1266"/>
                  </a:lnTo>
                  <a:lnTo>
                    <a:pt x="576" y="1272"/>
                  </a:lnTo>
                  <a:lnTo>
                    <a:pt x="580" y="1280"/>
                  </a:lnTo>
                  <a:lnTo>
                    <a:pt x="584" y="1286"/>
                  </a:lnTo>
                  <a:lnTo>
                    <a:pt x="588" y="1290"/>
                  </a:lnTo>
                  <a:lnTo>
                    <a:pt x="594" y="1292"/>
                  </a:lnTo>
                  <a:lnTo>
                    <a:pt x="598" y="1292"/>
                  </a:lnTo>
                  <a:lnTo>
                    <a:pt x="602" y="1294"/>
                  </a:lnTo>
                  <a:lnTo>
                    <a:pt x="602" y="1296"/>
                  </a:lnTo>
                  <a:lnTo>
                    <a:pt x="602" y="1298"/>
                  </a:lnTo>
                  <a:lnTo>
                    <a:pt x="598" y="1304"/>
                  </a:lnTo>
                  <a:lnTo>
                    <a:pt x="596" y="1310"/>
                  </a:lnTo>
                  <a:lnTo>
                    <a:pt x="596" y="1314"/>
                  </a:lnTo>
                  <a:lnTo>
                    <a:pt x="598" y="1320"/>
                  </a:lnTo>
                  <a:lnTo>
                    <a:pt x="604" y="1326"/>
                  </a:lnTo>
                  <a:lnTo>
                    <a:pt x="608" y="1328"/>
                  </a:lnTo>
                  <a:lnTo>
                    <a:pt x="616" y="1330"/>
                  </a:lnTo>
                  <a:lnTo>
                    <a:pt x="620" y="1326"/>
                  </a:lnTo>
                  <a:lnTo>
                    <a:pt x="624" y="1322"/>
                  </a:lnTo>
                  <a:lnTo>
                    <a:pt x="626" y="1316"/>
                  </a:lnTo>
                  <a:lnTo>
                    <a:pt x="628" y="1312"/>
                  </a:lnTo>
                  <a:lnTo>
                    <a:pt x="632" y="1308"/>
                  </a:lnTo>
                  <a:lnTo>
                    <a:pt x="638" y="1306"/>
                  </a:lnTo>
                  <a:lnTo>
                    <a:pt x="640" y="1304"/>
                  </a:lnTo>
                  <a:lnTo>
                    <a:pt x="642" y="1302"/>
                  </a:lnTo>
                  <a:lnTo>
                    <a:pt x="640" y="1300"/>
                  </a:lnTo>
                  <a:lnTo>
                    <a:pt x="640" y="1296"/>
                  </a:lnTo>
                  <a:lnTo>
                    <a:pt x="632" y="1288"/>
                  </a:lnTo>
                  <a:lnTo>
                    <a:pt x="628" y="1282"/>
                  </a:lnTo>
                  <a:lnTo>
                    <a:pt x="626" y="1278"/>
                  </a:lnTo>
                  <a:lnTo>
                    <a:pt x="624" y="1272"/>
                  </a:lnTo>
                  <a:lnTo>
                    <a:pt x="620" y="1268"/>
                  </a:lnTo>
                  <a:lnTo>
                    <a:pt x="620" y="1266"/>
                  </a:lnTo>
                  <a:lnTo>
                    <a:pt x="620" y="1264"/>
                  </a:lnTo>
                  <a:lnTo>
                    <a:pt x="624" y="1260"/>
                  </a:lnTo>
                  <a:lnTo>
                    <a:pt x="638" y="1256"/>
                  </a:lnTo>
                  <a:lnTo>
                    <a:pt x="652" y="1254"/>
                  </a:lnTo>
                  <a:lnTo>
                    <a:pt x="656" y="1254"/>
                  </a:lnTo>
                  <a:lnTo>
                    <a:pt x="664" y="1254"/>
                  </a:lnTo>
                  <a:lnTo>
                    <a:pt x="668" y="1260"/>
                  </a:lnTo>
                  <a:lnTo>
                    <a:pt x="670" y="1266"/>
                  </a:lnTo>
                  <a:lnTo>
                    <a:pt x="674" y="1272"/>
                  </a:lnTo>
                  <a:lnTo>
                    <a:pt x="678" y="1280"/>
                  </a:lnTo>
                  <a:lnTo>
                    <a:pt x="680" y="1284"/>
                  </a:lnTo>
                  <a:lnTo>
                    <a:pt x="688" y="1300"/>
                  </a:lnTo>
                  <a:lnTo>
                    <a:pt x="690" y="1304"/>
                  </a:lnTo>
                  <a:lnTo>
                    <a:pt x="698" y="1318"/>
                  </a:lnTo>
                  <a:lnTo>
                    <a:pt x="700" y="1324"/>
                  </a:lnTo>
                  <a:lnTo>
                    <a:pt x="704" y="1328"/>
                  </a:lnTo>
                  <a:lnTo>
                    <a:pt x="712" y="1330"/>
                  </a:lnTo>
                  <a:lnTo>
                    <a:pt x="734" y="1330"/>
                  </a:lnTo>
                  <a:lnTo>
                    <a:pt x="748" y="1330"/>
                  </a:lnTo>
                  <a:lnTo>
                    <a:pt x="760" y="1334"/>
                  </a:lnTo>
                  <a:lnTo>
                    <a:pt x="774" y="1338"/>
                  </a:lnTo>
                  <a:lnTo>
                    <a:pt x="782" y="1338"/>
                  </a:lnTo>
                  <a:lnTo>
                    <a:pt x="788" y="1338"/>
                  </a:lnTo>
                  <a:lnTo>
                    <a:pt x="794" y="1334"/>
                  </a:lnTo>
                  <a:lnTo>
                    <a:pt x="802" y="1332"/>
                  </a:lnTo>
                  <a:lnTo>
                    <a:pt x="808" y="1334"/>
                  </a:lnTo>
                  <a:lnTo>
                    <a:pt x="814" y="1338"/>
                  </a:lnTo>
                  <a:lnTo>
                    <a:pt x="820" y="1340"/>
                  </a:lnTo>
                  <a:lnTo>
                    <a:pt x="824" y="1348"/>
                  </a:lnTo>
                  <a:lnTo>
                    <a:pt x="826" y="1354"/>
                  </a:lnTo>
                  <a:lnTo>
                    <a:pt x="828" y="1360"/>
                  </a:lnTo>
                  <a:lnTo>
                    <a:pt x="828" y="1368"/>
                  </a:lnTo>
                  <a:lnTo>
                    <a:pt x="814" y="1402"/>
                  </a:lnTo>
                  <a:lnTo>
                    <a:pt x="810" y="1408"/>
                  </a:lnTo>
                  <a:lnTo>
                    <a:pt x="806" y="1410"/>
                  </a:lnTo>
                  <a:lnTo>
                    <a:pt x="802" y="1412"/>
                  </a:lnTo>
                  <a:lnTo>
                    <a:pt x="798" y="1416"/>
                  </a:lnTo>
                  <a:lnTo>
                    <a:pt x="796" y="1422"/>
                  </a:lnTo>
                  <a:lnTo>
                    <a:pt x="792" y="1428"/>
                  </a:lnTo>
                  <a:lnTo>
                    <a:pt x="786" y="1434"/>
                  </a:lnTo>
                  <a:lnTo>
                    <a:pt x="780" y="1438"/>
                  </a:lnTo>
                  <a:lnTo>
                    <a:pt x="774" y="1438"/>
                  </a:lnTo>
                  <a:lnTo>
                    <a:pt x="760" y="1438"/>
                  </a:lnTo>
                  <a:lnTo>
                    <a:pt x="754" y="1438"/>
                  </a:lnTo>
                  <a:lnTo>
                    <a:pt x="748" y="1434"/>
                  </a:lnTo>
                  <a:lnTo>
                    <a:pt x="742" y="1430"/>
                  </a:lnTo>
                  <a:lnTo>
                    <a:pt x="734" y="1430"/>
                  </a:lnTo>
                  <a:lnTo>
                    <a:pt x="712" y="1436"/>
                  </a:lnTo>
                  <a:lnTo>
                    <a:pt x="704" y="1438"/>
                  </a:lnTo>
                  <a:lnTo>
                    <a:pt x="696" y="1436"/>
                  </a:lnTo>
                  <a:lnTo>
                    <a:pt x="682" y="1432"/>
                  </a:lnTo>
                  <a:lnTo>
                    <a:pt x="666" y="1428"/>
                  </a:lnTo>
                  <a:lnTo>
                    <a:pt x="662" y="1428"/>
                  </a:lnTo>
                  <a:lnTo>
                    <a:pt x="656" y="1428"/>
                  </a:lnTo>
                  <a:lnTo>
                    <a:pt x="650" y="1424"/>
                  </a:lnTo>
                  <a:lnTo>
                    <a:pt x="638" y="1416"/>
                  </a:lnTo>
                  <a:lnTo>
                    <a:pt x="632" y="1412"/>
                  </a:lnTo>
                  <a:lnTo>
                    <a:pt x="626" y="1410"/>
                  </a:lnTo>
                  <a:lnTo>
                    <a:pt x="618" y="1410"/>
                  </a:lnTo>
                  <a:lnTo>
                    <a:pt x="614" y="1410"/>
                  </a:lnTo>
                  <a:lnTo>
                    <a:pt x="598" y="1412"/>
                  </a:lnTo>
                  <a:lnTo>
                    <a:pt x="584" y="1416"/>
                  </a:lnTo>
                  <a:lnTo>
                    <a:pt x="578" y="1420"/>
                  </a:lnTo>
                  <a:lnTo>
                    <a:pt x="576" y="1428"/>
                  </a:lnTo>
                  <a:lnTo>
                    <a:pt x="576" y="1430"/>
                  </a:lnTo>
                  <a:lnTo>
                    <a:pt x="574" y="1438"/>
                  </a:lnTo>
                  <a:lnTo>
                    <a:pt x="570" y="1442"/>
                  </a:lnTo>
                  <a:lnTo>
                    <a:pt x="554" y="1446"/>
                  </a:lnTo>
                  <a:lnTo>
                    <a:pt x="548" y="1446"/>
                  </a:lnTo>
                  <a:lnTo>
                    <a:pt x="542" y="1442"/>
                  </a:lnTo>
                  <a:lnTo>
                    <a:pt x="534" y="1434"/>
                  </a:lnTo>
                  <a:lnTo>
                    <a:pt x="522" y="1424"/>
                  </a:lnTo>
                  <a:lnTo>
                    <a:pt x="512" y="1414"/>
                  </a:lnTo>
                  <a:lnTo>
                    <a:pt x="508" y="1410"/>
                  </a:lnTo>
                  <a:lnTo>
                    <a:pt x="500" y="1410"/>
                  </a:lnTo>
                  <a:lnTo>
                    <a:pt x="476" y="1410"/>
                  </a:lnTo>
                  <a:lnTo>
                    <a:pt x="470" y="1408"/>
                  </a:lnTo>
                  <a:lnTo>
                    <a:pt x="462" y="1406"/>
                  </a:lnTo>
                  <a:lnTo>
                    <a:pt x="456" y="1404"/>
                  </a:lnTo>
                  <a:lnTo>
                    <a:pt x="442" y="1396"/>
                  </a:lnTo>
                  <a:lnTo>
                    <a:pt x="436" y="1394"/>
                  </a:lnTo>
                  <a:lnTo>
                    <a:pt x="424" y="1386"/>
                  </a:lnTo>
                  <a:lnTo>
                    <a:pt x="422" y="1380"/>
                  </a:lnTo>
                  <a:lnTo>
                    <a:pt x="424" y="1374"/>
                  </a:lnTo>
                  <a:lnTo>
                    <a:pt x="434" y="1358"/>
                  </a:lnTo>
                  <a:lnTo>
                    <a:pt x="436" y="1350"/>
                  </a:lnTo>
                  <a:lnTo>
                    <a:pt x="436" y="1344"/>
                  </a:lnTo>
                  <a:lnTo>
                    <a:pt x="434" y="1338"/>
                  </a:lnTo>
                  <a:lnTo>
                    <a:pt x="428" y="1332"/>
                  </a:lnTo>
                  <a:lnTo>
                    <a:pt x="422" y="1328"/>
                  </a:lnTo>
                  <a:lnTo>
                    <a:pt x="418" y="1326"/>
                  </a:lnTo>
                  <a:lnTo>
                    <a:pt x="406" y="1322"/>
                  </a:lnTo>
                  <a:lnTo>
                    <a:pt x="402" y="1322"/>
                  </a:lnTo>
                  <a:lnTo>
                    <a:pt x="400" y="1324"/>
                  </a:lnTo>
                  <a:lnTo>
                    <a:pt x="400" y="1328"/>
                  </a:lnTo>
                  <a:lnTo>
                    <a:pt x="400" y="1324"/>
                  </a:lnTo>
                  <a:lnTo>
                    <a:pt x="398" y="1324"/>
                  </a:lnTo>
                  <a:lnTo>
                    <a:pt x="396" y="1326"/>
                  </a:lnTo>
                  <a:lnTo>
                    <a:pt x="390" y="1330"/>
                  </a:lnTo>
                  <a:lnTo>
                    <a:pt x="382" y="1332"/>
                  </a:lnTo>
                  <a:lnTo>
                    <a:pt x="378" y="1332"/>
                  </a:lnTo>
                  <a:lnTo>
                    <a:pt x="362" y="1332"/>
                  </a:lnTo>
                  <a:lnTo>
                    <a:pt x="320" y="1332"/>
                  </a:lnTo>
                  <a:lnTo>
                    <a:pt x="312" y="1332"/>
                  </a:lnTo>
                  <a:lnTo>
                    <a:pt x="304" y="1334"/>
                  </a:lnTo>
                  <a:lnTo>
                    <a:pt x="270" y="1348"/>
                  </a:lnTo>
                  <a:lnTo>
                    <a:pt x="254" y="1354"/>
                  </a:lnTo>
                  <a:lnTo>
                    <a:pt x="250" y="1358"/>
                  </a:lnTo>
                  <a:lnTo>
                    <a:pt x="244" y="1360"/>
                  </a:lnTo>
                  <a:lnTo>
                    <a:pt x="242" y="1362"/>
                  </a:lnTo>
                  <a:lnTo>
                    <a:pt x="242" y="1364"/>
                  </a:lnTo>
                  <a:lnTo>
                    <a:pt x="242" y="1362"/>
                  </a:lnTo>
                  <a:lnTo>
                    <a:pt x="240" y="1362"/>
                  </a:lnTo>
                  <a:lnTo>
                    <a:pt x="238" y="1360"/>
                  </a:lnTo>
                  <a:lnTo>
                    <a:pt x="224" y="1360"/>
                  </a:lnTo>
                  <a:lnTo>
                    <a:pt x="220" y="1360"/>
                  </a:lnTo>
                  <a:lnTo>
                    <a:pt x="208" y="1360"/>
                  </a:lnTo>
                  <a:lnTo>
                    <a:pt x="196" y="1356"/>
                  </a:lnTo>
                  <a:lnTo>
                    <a:pt x="190" y="1354"/>
                  </a:lnTo>
                  <a:lnTo>
                    <a:pt x="188" y="1354"/>
                  </a:lnTo>
                  <a:lnTo>
                    <a:pt x="184" y="1354"/>
                  </a:lnTo>
                  <a:lnTo>
                    <a:pt x="182" y="1356"/>
                  </a:lnTo>
                  <a:lnTo>
                    <a:pt x="180" y="1358"/>
                  </a:lnTo>
                  <a:lnTo>
                    <a:pt x="168" y="1374"/>
                  </a:lnTo>
                  <a:lnTo>
                    <a:pt x="158" y="1386"/>
                  </a:lnTo>
                  <a:lnTo>
                    <a:pt x="150" y="1394"/>
                  </a:lnTo>
                  <a:lnTo>
                    <a:pt x="140" y="1406"/>
                  </a:lnTo>
                  <a:lnTo>
                    <a:pt x="130" y="1422"/>
                  </a:lnTo>
                  <a:lnTo>
                    <a:pt x="122" y="1436"/>
                  </a:lnTo>
                  <a:lnTo>
                    <a:pt x="116" y="1460"/>
                  </a:lnTo>
                  <a:lnTo>
                    <a:pt x="114" y="1466"/>
                  </a:lnTo>
                  <a:lnTo>
                    <a:pt x="108" y="1472"/>
                  </a:lnTo>
                  <a:lnTo>
                    <a:pt x="82" y="1484"/>
                  </a:lnTo>
                  <a:lnTo>
                    <a:pt x="70" y="1492"/>
                  </a:lnTo>
                  <a:lnTo>
                    <a:pt x="66" y="1498"/>
                  </a:lnTo>
                  <a:lnTo>
                    <a:pt x="62" y="1502"/>
                  </a:lnTo>
                  <a:lnTo>
                    <a:pt x="52" y="1514"/>
                  </a:lnTo>
                  <a:lnTo>
                    <a:pt x="32" y="1550"/>
                  </a:lnTo>
                  <a:lnTo>
                    <a:pt x="24" y="1564"/>
                  </a:lnTo>
                  <a:lnTo>
                    <a:pt x="12" y="1598"/>
                  </a:lnTo>
                  <a:lnTo>
                    <a:pt x="8" y="1606"/>
                  </a:lnTo>
                  <a:lnTo>
                    <a:pt x="10" y="1614"/>
                  </a:lnTo>
                  <a:lnTo>
                    <a:pt x="16" y="1626"/>
                  </a:lnTo>
                  <a:lnTo>
                    <a:pt x="18" y="1642"/>
                  </a:lnTo>
                  <a:lnTo>
                    <a:pt x="18" y="1666"/>
                  </a:lnTo>
                  <a:lnTo>
                    <a:pt x="16" y="1672"/>
                  </a:lnTo>
                  <a:lnTo>
                    <a:pt x="12" y="1678"/>
                  </a:lnTo>
                  <a:lnTo>
                    <a:pt x="8" y="1684"/>
                  </a:lnTo>
                  <a:lnTo>
                    <a:pt x="6" y="1692"/>
                  </a:lnTo>
                  <a:lnTo>
                    <a:pt x="0" y="1706"/>
                  </a:lnTo>
                  <a:lnTo>
                    <a:pt x="0" y="1712"/>
                  </a:lnTo>
                  <a:lnTo>
                    <a:pt x="0" y="1720"/>
                  </a:lnTo>
                  <a:lnTo>
                    <a:pt x="6" y="1744"/>
                  </a:lnTo>
                  <a:lnTo>
                    <a:pt x="8" y="1750"/>
                  </a:lnTo>
                  <a:lnTo>
                    <a:pt x="12" y="1752"/>
                  </a:lnTo>
                  <a:lnTo>
                    <a:pt x="18" y="1752"/>
                  </a:lnTo>
                  <a:lnTo>
                    <a:pt x="20" y="1752"/>
                  </a:lnTo>
                  <a:lnTo>
                    <a:pt x="18" y="1752"/>
                  </a:lnTo>
                  <a:lnTo>
                    <a:pt x="20" y="1760"/>
                  </a:lnTo>
                  <a:lnTo>
                    <a:pt x="24" y="1764"/>
                  </a:lnTo>
                  <a:lnTo>
                    <a:pt x="26" y="1768"/>
                  </a:lnTo>
                  <a:lnTo>
                    <a:pt x="30" y="1770"/>
                  </a:lnTo>
                  <a:lnTo>
                    <a:pt x="32" y="1768"/>
                  </a:lnTo>
                  <a:lnTo>
                    <a:pt x="30" y="1770"/>
                  </a:lnTo>
                  <a:lnTo>
                    <a:pt x="30" y="1772"/>
                  </a:lnTo>
                  <a:lnTo>
                    <a:pt x="32" y="1772"/>
                  </a:lnTo>
                  <a:lnTo>
                    <a:pt x="36" y="1774"/>
                  </a:lnTo>
                  <a:lnTo>
                    <a:pt x="40" y="1778"/>
                  </a:lnTo>
                  <a:lnTo>
                    <a:pt x="52" y="1804"/>
                  </a:lnTo>
                  <a:lnTo>
                    <a:pt x="56" y="1810"/>
                  </a:lnTo>
                  <a:lnTo>
                    <a:pt x="60" y="1816"/>
                  </a:lnTo>
                  <a:lnTo>
                    <a:pt x="72" y="1824"/>
                  </a:lnTo>
                  <a:lnTo>
                    <a:pt x="84" y="1832"/>
                  </a:lnTo>
                  <a:lnTo>
                    <a:pt x="94" y="1838"/>
                  </a:lnTo>
                  <a:lnTo>
                    <a:pt x="102" y="1844"/>
                  </a:lnTo>
                  <a:lnTo>
                    <a:pt x="128" y="1864"/>
                  </a:lnTo>
                  <a:lnTo>
                    <a:pt x="136" y="1868"/>
                  </a:lnTo>
                  <a:lnTo>
                    <a:pt x="142" y="1870"/>
                  </a:lnTo>
                  <a:lnTo>
                    <a:pt x="146" y="1870"/>
                  </a:lnTo>
                  <a:lnTo>
                    <a:pt x="152" y="1868"/>
                  </a:lnTo>
                  <a:lnTo>
                    <a:pt x="154" y="1868"/>
                  </a:lnTo>
                  <a:lnTo>
                    <a:pt x="154" y="1866"/>
                  </a:lnTo>
                  <a:lnTo>
                    <a:pt x="154" y="1868"/>
                  </a:lnTo>
                  <a:lnTo>
                    <a:pt x="158" y="1868"/>
                  </a:lnTo>
                  <a:lnTo>
                    <a:pt x="162" y="1870"/>
                  </a:lnTo>
                  <a:lnTo>
                    <a:pt x="166" y="1870"/>
                  </a:lnTo>
                  <a:lnTo>
                    <a:pt x="182" y="1868"/>
                  </a:lnTo>
                  <a:lnTo>
                    <a:pt x="206" y="1862"/>
                  </a:lnTo>
                  <a:lnTo>
                    <a:pt x="218" y="1860"/>
                  </a:lnTo>
                  <a:lnTo>
                    <a:pt x="224" y="1860"/>
                  </a:lnTo>
                  <a:lnTo>
                    <a:pt x="232" y="1860"/>
                  </a:lnTo>
                  <a:lnTo>
                    <a:pt x="244" y="1860"/>
                  </a:lnTo>
                  <a:lnTo>
                    <a:pt x="260" y="1856"/>
                  </a:lnTo>
                  <a:lnTo>
                    <a:pt x="274" y="1852"/>
                  </a:lnTo>
                  <a:lnTo>
                    <a:pt x="282" y="1850"/>
                  </a:lnTo>
                  <a:lnTo>
                    <a:pt x="288" y="1844"/>
                  </a:lnTo>
                  <a:lnTo>
                    <a:pt x="294" y="1842"/>
                  </a:lnTo>
                  <a:lnTo>
                    <a:pt x="300" y="1838"/>
                  </a:lnTo>
                  <a:lnTo>
                    <a:pt x="306" y="1838"/>
                  </a:lnTo>
                  <a:lnTo>
                    <a:pt x="312" y="1840"/>
                  </a:lnTo>
                  <a:lnTo>
                    <a:pt x="320" y="1840"/>
                  </a:lnTo>
                  <a:lnTo>
                    <a:pt x="322" y="1840"/>
                  </a:lnTo>
                  <a:lnTo>
                    <a:pt x="330" y="1842"/>
                  </a:lnTo>
                  <a:lnTo>
                    <a:pt x="334" y="1846"/>
                  </a:lnTo>
                  <a:lnTo>
                    <a:pt x="346" y="1862"/>
                  </a:lnTo>
                  <a:lnTo>
                    <a:pt x="352" y="1868"/>
                  </a:lnTo>
                  <a:lnTo>
                    <a:pt x="358" y="1870"/>
                  </a:lnTo>
                  <a:lnTo>
                    <a:pt x="362" y="1870"/>
                  </a:lnTo>
                  <a:lnTo>
                    <a:pt x="370" y="1870"/>
                  </a:lnTo>
                  <a:lnTo>
                    <a:pt x="378" y="1874"/>
                  </a:lnTo>
                  <a:lnTo>
                    <a:pt x="384" y="1876"/>
                  </a:lnTo>
                  <a:lnTo>
                    <a:pt x="388" y="1878"/>
                  </a:lnTo>
                  <a:lnTo>
                    <a:pt x="392" y="1878"/>
                  </a:lnTo>
                  <a:lnTo>
                    <a:pt x="392" y="1876"/>
                  </a:lnTo>
                  <a:lnTo>
                    <a:pt x="392" y="1878"/>
                  </a:lnTo>
                  <a:lnTo>
                    <a:pt x="394" y="1878"/>
                  </a:lnTo>
                  <a:lnTo>
                    <a:pt x="398" y="1878"/>
                  </a:lnTo>
                  <a:lnTo>
                    <a:pt x="404" y="1880"/>
                  </a:lnTo>
                  <a:lnTo>
                    <a:pt x="408" y="1884"/>
                  </a:lnTo>
                  <a:lnTo>
                    <a:pt x="410" y="1890"/>
                  </a:lnTo>
                  <a:lnTo>
                    <a:pt x="410" y="1896"/>
                  </a:lnTo>
                  <a:lnTo>
                    <a:pt x="410" y="1900"/>
                  </a:lnTo>
                  <a:lnTo>
                    <a:pt x="410" y="1908"/>
                  </a:lnTo>
                  <a:lnTo>
                    <a:pt x="410" y="1916"/>
                  </a:lnTo>
                  <a:lnTo>
                    <a:pt x="410" y="1920"/>
                  </a:lnTo>
                  <a:lnTo>
                    <a:pt x="410" y="1936"/>
                  </a:lnTo>
                  <a:lnTo>
                    <a:pt x="410" y="1950"/>
                  </a:lnTo>
                  <a:lnTo>
                    <a:pt x="412" y="1956"/>
                  </a:lnTo>
                  <a:lnTo>
                    <a:pt x="414" y="1964"/>
                  </a:lnTo>
                  <a:lnTo>
                    <a:pt x="434" y="1990"/>
                  </a:lnTo>
                  <a:lnTo>
                    <a:pt x="438" y="1994"/>
                  </a:lnTo>
                  <a:lnTo>
                    <a:pt x="440" y="1994"/>
                  </a:lnTo>
                  <a:lnTo>
                    <a:pt x="442" y="1994"/>
                  </a:lnTo>
                  <a:lnTo>
                    <a:pt x="440" y="1996"/>
                  </a:lnTo>
                  <a:lnTo>
                    <a:pt x="440" y="1998"/>
                  </a:lnTo>
                  <a:lnTo>
                    <a:pt x="444" y="2002"/>
                  </a:lnTo>
                  <a:lnTo>
                    <a:pt x="452" y="2014"/>
                  </a:lnTo>
                  <a:lnTo>
                    <a:pt x="456" y="2020"/>
                  </a:lnTo>
                  <a:lnTo>
                    <a:pt x="458" y="2026"/>
                  </a:lnTo>
                  <a:lnTo>
                    <a:pt x="458" y="2034"/>
                  </a:lnTo>
                  <a:lnTo>
                    <a:pt x="458" y="2038"/>
                  </a:lnTo>
                  <a:lnTo>
                    <a:pt x="458" y="2046"/>
                  </a:lnTo>
                  <a:lnTo>
                    <a:pt x="460" y="2054"/>
                  </a:lnTo>
                  <a:lnTo>
                    <a:pt x="468" y="2096"/>
                  </a:lnTo>
                  <a:lnTo>
                    <a:pt x="472" y="2112"/>
                  </a:lnTo>
                  <a:lnTo>
                    <a:pt x="476" y="2124"/>
                  </a:lnTo>
                  <a:lnTo>
                    <a:pt x="478" y="2134"/>
                  </a:lnTo>
                  <a:lnTo>
                    <a:pt x="472" y="2144"/>
                  </a:lnTo>
                  <a:lnTo>
                    <a:pt x="462" y="2166"/>
                  </a:lnTo>
                  <a:lnTo>
                    <a:pt x="460" y="2172"/>
                  </a:lnTo>
                  <a:lnTo>
                    <a:pt x="458" y="2180"/>
                  </a:lnTo>
                  <a:lnTo>
                    <a:pt x="458" y="2204"/>
                  </a:lnTo>
                  <a:lnTo>
                    <a:pt x="460" y="2212"/>
                  </a:lnTo>
                  <a:lnTo>
                    <a:pt x="460" y="2210"/>
                  </a:lnTo>
                  <a:lnTo>
                    <a:pt x="460" y="2212"/>
                  </a:lnTo>
                  <a:lnTo>
                    <a:pt x="456" y="2220"/>
                  </a:lnTo>
                  <a:lnTo>
                    <a:pt x="452" y="2234"/>
                  </a:lnTo>
                  <a:lnTo>
                    <a:pt x="450" y="2242"/>
                  </a:lnTo>
                  <a:lnTo>
                    <a:pt x="452" y="2248"/>
                  </a:lnTo>
                  <a:lnTo>
                    <a:pt x="484" y="2302"/>
                  </a:lnTo>
                  <a:lnTo>
                    <a:pt x="488" y="2308"/>
                  </a:lnTo>
                  <a:lnTo>
                    <a:pt x="488" y="2314"/>
                  </a:lnTo>
                  <a:lnTo>
                    <a:pt x="490" y="2328"/>
                  </a:lnTo>
                  <a:lnTo>
                    <a:pt x="496" y="2380"/>
                  </a:lnTo>
                  <a:lnTo>
                    <a:pt x="500" y="2386"/>
                  </a:lnTo>
                  <a:lnTo>
                    <a:pt x="504" y="2392"/>
                  </a:lnTo>
                  <a:lnTo>
                    <a:pt x="520" y="2402"/>
                  </a:lnTo>
                  <a:lnTo>
                    <a:pt x="528" y="2406"/>
                  </a:lnTo>
                  <a:lnTo>
                    <a:pt x="528" y="2404"/>
                  </a:lnTo>
                  <a:lnTo>
                    <a:pt x="528" y="2406"/>
                  </a:lnTo>
                  <a:lnTo>
                    <a:pt x="532" y="2414"/>
                  </a:lnTo>
                  <a:lnTo>
                    <a:pt x="534" y="2420"/>
                  </a:lnTo>
                  <a:lnTo>
                    <a:pt x="540" y="2434"/>
                  </a:lnTo>
                  <a:lnTo>
                    <a:pt x="546" y="2458"/>
                  </a:lnTo>
                  <a:lnTo>
                    <a:pt x="548" y="2474"/>
                  </a:lnTo>
                  <a:lnTo>
                    <a:pt x="548" y="2478"/>
                  </a:lnTo>
                  <a:lnTo>
                    <a:pt x="548" y="2486"/>
                  </a:lnTo>
                  <a:lnTo>
                    <a:pt x="552" y="2492"/>
                  </a:lnTo>
                  <a:lnTo>
                    <a:pt x="562" y="2508"/>
                  </a:lnTo>
                  <a:lnTo>
                    <a:pt x="568" y="2512"/>
                  </a:lnTo>
                  <a:lnTo>
                    <a:pt x="574" y="2514"/>
                  </a:lnTo>
                  <a:lnTo>
                    <a:pt x="598" y="2508"/>
                  </a:lnTo>
                  <a:lnTo>
                    <a:pt x="614" y="2504"/>
                  </a:lnTo>
                  <a:lnTo>
                    <a:pt x="638" y="2498"/>
                  </a:lnTo>
                  <a:lnTo>
                    <a:pt x="654" y="2496"/>
                  </a:lnTo>
                  <a:lnTo>
                    <a:pt x="676" y="2496"/>
                  </a:lnTo>
                  <a:lnTo>
                    <a:pt x="684" y="2494"/>
                  </a:lnTo>
                  <a:lnTo>
                    <a:pt x="690" y="2490"/>
                  </a:lnTo>
                  <a:lnTo>
                    <a:pt x="748" y="2424"/>
                  </a:lnTo>
                  <a:lnTo>
                    <a:pt x="756" y="2410"/>
                  </a:lnTo>
                  <a:lnTo>
                    <a:pt x="770" y="2376"/>
                  </a:lnTo>
                  <a:lnTo>
                    <a:pt x="770" y="2370"/>
                  </a:lnTo>
                  <a:lnTo>
                    <a:pt x="770" y="2368"/>
                  </a:lnTo>
                  <a:lnTo>
                    <a:pt x="768" y="2368"/>
                  </a:lnTo>
                  <a:lnTo>
                    <a:pt x="770" y="2368"/>
                  </a:lnTo>
                  <a:lnTo>
                    <a:pt x="772" y="2366"/>
                  </a:lnTo>
                  <a:lnTo>
                    <a:pt x="772" y="2364"/>
                  </a:lnTo>
                  <a:lnTo>
                    <a:pt x="774" y="2358"/>
                  </a:lnTo>
                  <a:lnTo>
                    <a:pt x="778" y="2354"/>
                  </a:lnTo>
                  <a:lnTo>
                    <a:pt x="806" y="2334"/>
                  </a:lnTo>
                  <a:lnTo>
                    <a:pt x="810" y="2328"/>
                  </a:lnTo>
                  <a:lnTo>
                    <a:pt x="814" y="2322"/>
                  </a:lnTo>
                  <a:lnTo>
                    <a:pt x="818" y="2308"/>
                  </a:lnTo>
                  <a:lnTo>
                    <a:pt x="820" y="2300"/>
                  </a:lnTo>
                  <a:lnTo>
                    <a:pt x="820" y="2292"/>
                  </a:lnTo>
                  <a:lnTo>
                    <a:pt x="814" y="2268"/>
                  </a:lnTo>
                  <a:lnTo>
                    <a:pt x="814" y="2260"/>
                  </a:lnTo>
                  <a:lnTo>
                    <a:pt x="816" y="2254"/>
                  </a:lnTo>
                  <a:lnTo>
                    <a:pt x="826" y="2238"/>
                  </a:lnTo>
                  <a:lnTo>
                    <a:pt x="832" y="2232"/>
                  </a:lnTo>
                  <a:lnTo>
                    <a:pt x="838" y="2228"/>
                  </a:lnTo>
                  <a:lnTo>
                    <a:pt x="874" y="2206"/>
                  </a:lnTo>
                  <a:lnTo>
                    <a:pt x="880" y="2202"/>
                  </a:lnTo>
                  <a:lnTo>
                    <a:pt x="884" y="2194"/>
                  </a:lnTo>
                  <a:lnTo>
                    <a:pt x="886" y="2190"/>
                  </a:lnTo>
                  <a:lnTo>
                    <a:pt x="894" y="2176"/>
                  </a:lnTo>
                  <a:lnTo>
                    <a:pt x="896" y="2170"/>
                  </a:lnTo>
                  <a:lnTo>
                    <a:pt x="898" y="2162"/>
                  </a:lnTo>
                  <a:lnTo>
                    <a:pt x="898" y="2156"/>
                  </a:lnTo>
                  <a:lnTo>
                    <a:pt x="892" y="2132"/>
                  </a:lnTo>
                  <a:lnTo>
                    <a:pt x="890" y="2116"/>
                  </a:lnTo>
                  <a:lnTo>
                    <a:pt x="890" y="2112"/>
                  </a:lnTo>
                  <a:lnTo>
                    <a:pt x="890" y="2108"/>
                  </a:lnTo>
                  <a:lnTo>
                    <a:pt x="888" y="2106"/>
                  </a:lnTo>
                  <a:lnTo>
                    <a:pt x="886" y="2108"/>
                  </a:lnTo>
                  <a:lnTo>
                    <a:pt x="888" y="2106"/>
                  </a:lnTo>
                  <a:lnTo>
                    <a:pt x="888" y="2102"/>
                  </a:lnTo>
                  <a:lnTo>
                    <a:pt x="886" y="2098"/>
                  </a:lnTo>
                  <a:lnTo>
                    <a:pt x="882" y="2094"/>
                  </a:lnTo>
                  <a:lnTo>
                    <a:pt x="880" y="2086"/>
                  </a:lnTo>
                  <a:lnTo>
                    <a:pt x="880" y="2054"/>
                  </a:lnTo>
                  <a:lnTo>
                    <a:pt x="880" y="2046"/>
                  </a:lnTo>
                  <a:lnTo>
                    <a:pt x="876" y="2038"/>
                  </a:lnTo>
                  <a:lnTo>
                    <a:pt x="874" y="2032"/>
                  </a:lnTo>
                  <a:lnTo>
                    <a:pt x="872" y="2026"/>
                  </a:lnTo>
                  <a:lnTo>
                    <a:pt x="876" y="2020"/>
                  </a:lnTo>
                  <a:lnTo>
                    <a:pt x="880" y="2016"/>
                  </a:lnTo>
                  <a:lnTo>
                    <a:pt x="880" y="2012"/>
                  </a:lnTo>
                  <a:lnTo>
                    <a:pt x="882" y="2006"/>
                  </a:lnTo>
                  <a:lnTo>
                    <a:pt x="884" y="2000"/>
                  </a:lnTo>
                  <a:lnTo>
                    <a:pt x="894" y="1984"/>
                  </a:lnTo>
                  <a:lnTo>
                    <a:pt x="900" y="1978"/>
                  </a:lnTo>
                  <a:lnTo>
                    <a:pt x="906" y="1974"/>
                  </a:lnTo>
                  <a:lnTo>
                    <a:pt x="912" y="1970"/>
                  </a:lnTo>
                  <a:lnTo>
                    <a:pt x="918" y="1968"/>
                  </a:lnTo>
                  <a:lnTo>
                    <a:pt x="922" y="1960"/>
                  </a:lnTo>
                  <a:lnTo>
                    <a:pt x="934" y="1936"/>
                  </a:lnTo>
                  <a:lnTo>
                    <a:pt x="940" y="1930"/>
                  </a:lnTo>
                  <a:lnTo>
                    <a:pt x="946" y="1924"/>
                  </a:lnTo>
                  <a:lnTo>
                    <a:pt x="970" y="1912"/>
                  </a:lnTo>
                  <a:lnTo>
                    <a:pt x="984" y="1902"/>
                  </a:lnTo>
                  <a:lnTo>
                    <a:pt x="1012" y="1874"/>
                  </a:lnTo>
                  <a:lnTo>
                    <a:pt x="1016" y="1868"/>
                  </a:lnTo>
                  <a:lnTo>
                    <a:pt x="1020" y="1862"/>
                  </a:lnTo>
                  <a:lnTo>
                    <a:pt x="1044" y="1808"/>
                  </a:lnTo>
                  <a:lnTo>
                    <a:pt x="1048" y="1792"/>
                  </a:lnTo>
                  <a:lnTo>
                    <a:pt x="1054" y="1770"/>
                  </a:lnTo>
                  <a:lnTo>
                    <a:pt x="1054" y="1766"/>
                  </a:lnTo>
                  <a:lnTo>
                    <a:pt x="1054" y="1764"/>
                  </a:lnTo>
                  <a:lnTo>
                    <a:pt x="1050" y="1764"/>
                  </a:lnTo>
                  <a:lnTo>
                    <a:pt x="1048" y="1764"/>
                  </a:lnTo>
                  <a:lnTo>
                    <a:pt x="976" y="1780"/>
                  </a:lnTo>
                  <a:lnTo>
                    <a:pt x="968" y="1780"/>
                  </a:lnTo>
                  <a:lnTo>
                    <a:pt x="960" y="1778"/>
                  </a:lnTo>
                  <a:lnTo>
                    <a:pt x="956" y="1774"/>
                  </a:lnTo>
                  <a:lnTo>
                    <a:pt x="944" y="1766"/>
                  </a:lnTo>
                  <a:lnTo>
                    <a:pt x="934" y="1754"/>
                  </a:lnTo>
                  <a:lnTo>
                    <a:pt x="904" y="1710"/>
                  </a:lnTo>
                  <a:lnTo>
                    <a:pt x="898" y="1704"/>
                  </a:lnTo>
                  <a:lnTo>
                    <a:pt x="892" y="1700"/>
                  </a:lnTo>
                  <a:lnTo>
                    <a:pt x="886" y="1696"/>
                  </a:lnTo>
                  <a:lnTo>
                    <a:pt x="880" y="1692"/>
                  </a:lnTo>
                  <a:lnTo>
                    <a:pt x="876" y="1686"/>
                  </a:lnTo>
                  <a:lnTo>
                    <a:pt x="864" y="1670"/>
                  </a:lnTo>
                  <a:lnTo>
                    <a:pt x="860" y="1664"/>
                  </a:lnTo>
                  <a:lnTo>
                    <a:pt x="858" y="1656"/>
                  </a:lnTo>
                  <a:lnTo>
                    <a:pt x="852" y="1642"/>
                  </a:lnTo>
                  <a:lnTo>
                    <a:pt x="848" y="1626"/>
                  </a:lnTo>
                  <a:lnTo>
                    <a:pt x="842" y="1602"/>
                  </a:lnTo>
                  <a:lnTo>
                    <a:pt x="840" y="1596"/>
                  </a:lnTo>
                  <a:lnTo>
                    <a:pt x="834" y="1590"/>
                  </a:lnTo>
                  <a:lnTo>
                    <a:pt x="826" y="1582"/>
                  </a:lnTo>
                  <a:lnTo>
                    <a:pt x="822" y="1574"/>
                  </a:lnTo>
                  <a:lnTo>
                    <a:pt x="818" y="1568"/>
                  </a:lnTo>
                  <a:lnTo>
                    <a:pt x="814" y="1544"/>
                  </a:lnTo>
                  <a:lnTo>
                    <a:pt x="808" y="1530"/>
                  </a:lnTo>
                  <a:lnTo>
                    <a:pt x="796" y="1504"/>
                  </a:lnTo>
                  <a:lnTo>
                    <a:pt x="786" y="1492"/>
                  </a:lnTo>
                  <a:lnTo>
                    <a:pt x="768" y="1474"/>
                  </a:lnTo>
                  <a:lnTo>
                    <a:pt x="766" y="1470"/>
                  </a:lnTo>
                  <a:lnTo>
                    <a:pt x="770" y="1472"/>
                  </a:lnTo>
                  <a:lnTo>
                    <a:pt x="794" y="1484"/>
                  </a:lnTo>
                  <a:lnTo>
                    <a:pt x="798" y="1484"/>
                  </a:lnTo>
                  <a:lnTo>
                    <a:pt x="800" y="1484"/>
                  </a:lnTo>
                  <a:lnTo>
                    <a:pt x="804" y="1482"/>
                  </a:lnTo>
                  <a:lnTo>
                    <a:pt x="804" y="1480"/>
                  </a:lnTo>
                  <a:lnTo>
                    <a:pt x="808" y="1476"/>
                  </a:lnTo>
                  <a:lnTo>
                    <a:pt x="810" y="1474"/>
                  </a:lnTo>
                  <a:lnTo>
                    <a:pt x="810" y="1472"/>
                  </a:lnTo>
                  <a:lnTo>
                    <a:pt x="812" y="1474"/>
                  </a:lnTo>
                  <a:lnTo>
                    <a:pt x="814" y="1476"/>
                  </a:lnTo>
                  <a:lnTo>
                    <a:pt x="818" y="1480"/>
                  </a:lnTo>
                  <a:lnTo>
                    <a:pt x="824" y="1494"/>
                  </a:lnTo>
                  <a:lnTo>
                    <a:pt x="856" y="1550"/>
                  </a:lnTo>
                  <a:lnTo>
                    <a:pt x="866" y="1562"/>
                  </a:lnTo>
                  <a:lnTo>
                    <a:pt x="874" y="1570"/>
                  </a:lnTo>
                  <a:lnTo>
                    <a:pt x="878" y="1576"/>
                  </a:lnTo>
                  <a:lnTo>
                    <a:pt x="882" y="1584"/>
                  </a:lnTo>
                  <a:lnTo>
                    <a:pt x="886" y="1598"/>
                  </a:lnTo>
                  <a:lnTo>
                    <a:pt x="892" y="1614"/>
                  </a:lnTo>
                  <a:lnTo>
                    <a:pt x="898" y="1636"/>
                  </a:lnTo>
                  <a:lnTo>
                    <a:pt x="900" y="1644"/>
                  </a:lnTo>
                  <a:lnTo>
                    <a:pt x="904" y="1650"/>
                  </a:lnTo>
                  <a:lnTo>
                    <a:pt x="924" y="1668"/>
                  </a:lnTo>
                  <a:lnTo>
                    <a:pt x="928" y="1674"/>
                  </a:lnTo>
                  <a:lnTo>
                    <a:pt x="928" y="1678"/>
                  </a:lnTo>
                  <a:lnTo>
                    <a:pt x="928" y="1684"/>
                  </a:lnTo>
                  <a:lnTo>
                    <a:pt x="932" y="1690"/>
                  </a:lnTo>
                  <a:lnTo>
                    <a:pt x="936" y="1696"/>
                  </a:lnTo>
                  <a:lnTo>
                    <a:pt x="942" y="1710"/>
                  </a:lnTo>
                  <a:lnTo>
                    <a:pt x="954" y="1736"/>
                  </a:lnTo>
                  <a:lnTo>
                    <a:pt x="960" y="1740"/>
                  </a:lnTo>
                  <a:lnTo>
                    <a:pt x="966" y="1740"/>
                  </a:lnTo>
                  <a:lnTo>
                    <a:pt x="980" y="1736"/>
                  </a:lnTo>
                  <a:lnTo>
                    <a:pt x="996" y="1732"/>
                  </a:lnTo>
                  <a:lnTo>
                    <a:pt x="1000" y="1732"/>
                  </a:lnTo>
                  <a:lnTo>
                    <a:pt x="1006" y="1732"/>
                  </a:lnTo>
                  <a:lnTo>
                    <a:pt x="1012" y="1728"/>
                  </a:lnTo>
                  <a:lnTo>
                    <a:pt x="1020" y="1718"/>
                  </a:lnTo>
                  <a:lnTo>
                    <a:pt x="1028" y="1714"/>
                  </a:lnTo>
                  <a:lnTo>
                    <a:pt x="1034" y="1710"/>
                  </a:lnTo>
                  <a:lnTo>
                    <a:pt x="1048" y="1706"/>
                  </a:lnTo>
                  <a:lnTo>
                    <a:pt x="1064" y="1700"/>
                  </a:lnTo>
                  <a:lnTo>
                    <a:pt x="1088" y="1688"/>
                  </a:lnTo>
                  <a:lnTo>
                    <a:pt x="1096" y="1684"/>
                  </a:lnTo>
                  <a:lnTo>
                    <a:pt x="1102" y="1680"/>
                  </a:lnTo>
                  <a:lnTo>
                    <a:pt x="1128" y="1668"/>
                  </a:lnTo>
                  <a:lnTo>
                    <a:pt x="1134" y="1664"/>
                  </a:lnTo>
                  <a:lnTo>
                    <a:pt x="1140" y="1658"/>
                  </a:lnTo>
                  <a:lnTo>
                    <a:pt x="1158" y="1632"/>
                  </a:lnTo>
                  <a:lnTo>
                    <a:pt x="1168" y="1618"/>
                  </a:lnTo>
                  <a:lnTo>
                    <a:pt x="1170" y="1612"/>
                  </a:lnTo>
                  <a:lnTo>
                    <a:pt x="1180" y="1600"/>
                  </a:lnTo>
                  <a:lnTo>
                    <a:pt x="1188" y="1592"/>
                  </a:lnTo>
                  <a:lnTo>
                    <a:pt x="1188" y="1588"/>
                  </a:lnTo>
                  <a:lnTo>
                    <a:pt x="1190" y="1586"/>
                  </a:lnTo>
                  <a:lnTo>
                    <a:pt x="1188" y="1584"/>
                  </a:lnTo>
                  <a:lnTo>
                    <a:pt x="1186" y="1582"/>
                  </a:lnTo>
                  <a:lnTo>
                    <a:pt x="1160" y="1562"/>
                  </a:lnTo>
                  <a:lnTo>
                    <a:pt x="1154" y="1558"/>
                  </a:lnTo>
                  <a:lnTo>
                    <a:pt x="1148" y="1556"/>
                  </a:lnTo>
                  <a:lnTo>
                    <a:pt x="1144" y="1554"/>
                  </a:lnTo>
                  <a:lnTo>
                    <a:pt x="1140" y="1548"/>
                  </a:lnTo>
                  <a:lnTo>
                    <a:pt x="1138" y="1544"/>
                  </a:lnTo>
                  <a:lnTo>
                    <a:pt x="1132" y="1540"/>
                  </a:lnTo>
                  <a:lnTo>
                    <a:pt x="1126" y="1538"/>
                  </a:lnTo>
                  <a:lnTo>
                    <a:pt x="1102" y="1544"/>
                  </a:lnTo>
                  <a:lnTo>
                    <a:pt x="1096" y="1544"/>
                  </a:lnTo>
                  <a:lnTo>
                    <a:pt x="1088" y="1542"/>
                  </a:lnTo>
                  <a:lnTo>
                    <a:pt x="1082" y="1540"/>
                  </a:lnTo>
                  <a:lnTo>
                    <a:pt x="1076" y="1536"/>
                  </a:lnTo>
                  <a:lnTo>
                    <a:pt x="1070" y="1536"/>
                  </a:lnTo>
                  <a:lnTo>
                    <a:pt x="1058" y="1534"/>
                  </a:lnTo>
                  <a:lnTo>
                    <a:pt x="1054" y="1530"/>
                  </a:lnTo>
                  <a:lnTo>
                    <a:pt x="1048" y="1526"/>
                  </a:lnTo>
                  <a:lnTo>
                    <a:pt x="1044" y="1520"/>
                  </a:lnTo>
                  <a:lnTo>
                    <a:pt x="1040" y="1506"/>
                  </a:lnTo>
                  <a:lnTo>
                    <a:pt x="1036" y="1498"/>
                  </a:lnTo>
                  <a:lnTo>
                    <a:pt x="1032" y="1492"/>
                  </a:lnTo>
                  <a:lnTo>
                    <a:pt x="1022" y="1484"/>
                  </a:lnTo>
                  <a:lnTo>
                    <a:pt x="1018" y="1478"/>
                  </a:lnTo>
                  <a:lnTo>
                    <a:pt x="1018" y="1472"/>
                  </a:lnTo>
                  <a:lnTo>
                    <a:pt x="1018" y="1468"/>
                  </a:lnTo>
                  <a:lnTo>
                    <a:pt x="1022" y="1462"/>
                  </a:lnTo>
                  <a:lnTo>
                    <a:pt x="1026" y="1458"/>
                  </a:lnTo>
                  <a:lnTo>
                    <a:pt x="1026" y="1452"/>
                  </a:lnTo>
                  <a:lnTo>
                    <a:pt x="1028" y="1452"/>
                  </a:lnTo>
                  <a:lnTo>
                    <a:pt x="1032" y="1454"/>
                  </a:lnTo>
                  <a:lnTo>
                    <a:pt x="1040" y="1462"/>
                  </a:lnTo>
                  <a:lnTo>
                    <a:pt x="1052" y="1474"/>
                  </a:lnTo>
                  <a:lnTo>
                    <a:pt x="1060" y="1482"/>
                  </a:lnTo>
                  <a:lnTo>
                    <a:pt x="1072" y="1492"/>
                  </a:lnTo>
                  <a:lnTo>
                    <a:pt x="1088" y="1504"/>
                  </a:lnTo>
                  <a:lnTo>
                    <a:pt x="1102" y="1510"/>
                  </a:lnTo>
                  <a:lnTo>
                    <a:pt x="1116" y="1514"/>
                  </a:lnTo>
                  <a:lnTo>
                    <a:pt x="1124" y="1516"/>
                  </a:lnTo>
                  <a:lnTo>
                    <a:pt x="1132" y="1514"/>
                  </a:lnTo>
                  <a:lnTo>
                    <a:pt x="1136" y="1510"/>
                  </a:lnTo>
                  <a:lnTo>
                    <a:pt x="1144" y="1510"/>
                  </a:lnTo>
                  <a:lnTo>
                    <a:pt x="1150" y="1514"/>
                  </a:lnTo>
                  <a:lnTo>
                    <a:pt x="1158" y="1522"/>
                  </a:lnTo>
                  <a:lnTo>
                    <a:pt x="1164" y="1526"/>
                  </a:lnTo>
                  <a:lnTo>
                    <a:pt x="1172" y="1530"/>
                  </a:lnTo>
                  <a:lnTo>
                    <a:pt x="1206" y="1544"/>
                  </a:lnTo>
                  <a:lnTo>
                    <a:pt x="1218" y="1546"/>
                  </a:lnTo>
                  <a:lnTo>
                    <a:pt x="1222" y="1546"/>
                  </a:lnTo>
                  <a:lnTo>
                    <a:pt x="1230" y="1544"/>
                  </a:lnTo>
                  <a:lnTo>
                    <a:pt x="1244" y="1538"/>
                  </a:lnTo>
                  <a:lnTo>
                    <a:pt x="1260" y="1536"/>
                  </a:lnTo>
                  <a:lnTo>
                    <a:pt x="1292" y="1536"/>
                  </a:lnTo>
                  <a:lnTo>
                    <a:pt x="1300" y="1538"/>
                  </a:lnTo>
                  <a:lnTo>
                    <a:pt x="1306" y="1544"/>
                  </a:lnTo>
                  <a:lnTo>
                    <a:pt x="1316" y="1558"/>
                  </a:lnTo>
                  <a:lnTo>
                    <a:pt x="1320" y="1566"/>
                  </a:lnTo>
                  <a:lnTo>
                    <a:pt x="1326" y="1572"/>
                  </a:lnTo>
                  <a:lnTo>
                    <a:pt x="1336" y="1588"/>
                  </a:lnTo>
                  <a:lnTo>
                    <a:pt x="1346" y="1602"/>
                  </a:lnTo>
                  <a:lnTo>
                    <a:pt x="1354" y="1610"/>
                  </a:lnTo>
                  <a:lnTo>
                    <a:pt x="1360" y="1612"/>
                  </a:lnTo>
                  <a:lnTo>
                    <a:pt x="1366" y="1610"/>
                  </a:lnTo>
                  <a:lnTo>
                    <a:pt x="1382" y="1600"/>
                  </a:lnTo>
                  <a:lnTo>
                    <a:pt x="1386" y="1598"/>
                  </a:lnTo>
                  <a:lnTo>
                    <a:pt x="1388" y="1600"/>
                  </a:lnTo>
                  <a:lnTo>
                    <a:pt x="1390" y="1600"/>
                  </a:lnTo>
                  <a:lnTo>
                    <a:pt x="1390" y="1604"/>
                  </a:lnTo>
                  <a:lnTo>
                    <a:pt x="1398" y="1676"/>
                  </a:lnTo>
                  <a:lnTo>
                    <a:pt x="1402" y="1692"/>
                  </a:lnTo>
                  <a:lnTo>
                    <a:pt x="1408" y="1714"/>
                  </a:lnTo>
                  <a:lnTo>
                    <a:pt x="1414" y="1730"/>
                  </a:lnTo>
                  <a:lnTo>
                    <a:pt x="1434" y="1764"/>
                  </a:lnTo>
                  <a:lnTo>
                    <a:pt x="1442" y="1778"/>
                  </a:lnTo>
                  <a:lnTo>
                    <a:pt x="1444" y="1784"/>
                  </a:lnTo>
                  <a:lnTo>
                    <a:pt x="1452" y="1798"/>
                  </a:lnTo>
                  <a:lnTo>
                    <a:pt x="1464" y="1814"/>
                  </a:lnTo>
                  <a:lnTo>
                    <a:pt x="1466" y="1816"/>
                  </a:lnTo>
                  <a:lnTo>
                    <a:pt x="1468" y="1816"/>
                  </a:lnTo>
                  <a:lnTo>
                    <a:pt x="1470" y="1816"/>
                  </a:lnTo>
                  <a:lnTo>
                    <a:pt x="1472" y="1814"/>
                  </a:lnTo>
                  <a:lnTo>
                    <a:pt x="1474" y="1808"/>
                  </a:lnTo>
                  <a:lnTo>
                    <a:pt x="1484" y="1796"/>
                  </a:lnTo>
                  <a:lnTo>
                    <a:pt x="1492" y="1786"/>
                  </a:lnTo>
                  <a:lnTo>
                    <a:pt x="1500" y="1774"/>
                  </a:lnTo>
                  <a:lnTo>
                    <a:pt x="1504" y="1768"/>
                  </a:lnTo>
                  <a:lnTo>
                    <a:pt x="1506" y="1762"/>
                  </a:lnTo>
                  <a:lnTo>
                    <a:pt x="1506" y="1754"/>
                  </a:lnTo>
                  <a:lnTo>
                    <a:pt x="1506" y="1730"/>
                  </a:lnTo>
                  <a:lnTo>
                    <a:pt x="1510" y="1716"/>
                  </a:lnTo>
                  <a:lnTo>
                    <a:pt x="1514" y="1700"/>
                  </a:lnTo>
                  <a:lnTo>
                    <a:pt x="1518" y="1694"/>
                  </a:lnTo>
                  <a:lnTo>
                    <a:pt x="1522" y="1688"/>
                  </a:lnTo>
                  <a:lnTo>
                    <a:pt x="1540" y="1670"/>
                  </a:lnTo>
                  <a:lnTo>
                    <a:pt x="1554" y="1660"/>
                  </a:lnTo>
                  <a:lnTo>
                    <a:pt x="1578" y="1648"/>
                  </a:lnTo>
                  <a:lnTo>
                    <a:pt x="1590" y="1638"/>
                  </a:lnTo>
                  <a:lnTo>
                    <a:pt x="1598" y="1630"/>
                  </a:lnTo>
                  <a:lnTo>
                    <a:pt x="1604" y="1624"/>
                  </a:lnTo>
                  <a:lnTo>
                    <a:pt x="1608" y="1618"/>
                  </a:lnTo>
                  <a:lnTo>
                    <a:pt x="1612" y="1604"/>
                  </a:lnTo>
                  <a:lnTo>
                    <a:pt x="1616" y="1598"/>
                  </a:lnTo>
                  <a:lnTo>
                    <a:pt x="1622" y="1596"/>
                  </a:lnTo>
                  <a:lnTo>
                    <a:pt x="1636" y="1596"/>
                  </a:lnTo>
                  <a:lnTo>
                    <a:pt x="1644" y="1596"/>
                  </a:lnTo>
                  <a:lnTo>
                    <a:pt x="1652" y="1592"/>
                  </a:lnTo>
                  <a:lnTo>
                    <a:pt x="1666" y="1588"/>
                  </a:lnTo>
                  <a:lnTo>
                    <a:pt x="1676" y="1586"/>
                  </a:lnTo>
                  <a:lnTo>
                    <a:pt x="1686" y="1588"/>
                  </a:lnTo>
                  <a:lnTo>
                    <a:pt x="1688" y="1590"/>
                  </a:lnTo>
                  <a:lnTo>
                    <a:pt x="1694" y="1594"/>
                  </a:lnTo>
                  <a:lnTo>
                    <a:pt x="1700" y="1598"/>
                  </a:lnTo>
                  <a:lnTo>
                    <a:pt x="1702" y="1604"/>
                  </a:lnTo>
                  <a:lnTo>
                    <a:pt x="1706" y="1612"/>
                  </a:lnTo>
                  <a:lnTo>
                    <a:pt x="1708" y="1618"/>
                  </a:lnTo>
                  <a:lnTo>
                    <a:pt x="1714" y="1632"/>
                  </a:lnTo>
                  <a:lnTo>
                    <a:pt x="1728" y="1676"/>
                  </a:lnTo>
                  <a:lnTo>
                    <a:pt x="1732" y="1682"/>
                  </a:lnTo>
                  <a:lnTo>
                    <a:pt x="1738" y="1688"/>
                  </a:lnTo>
                  <a:lnTo>
                    <a:pt x="1744" y="1690"/>
                  </a:lnTo>
                  <a:lnTo>
                    <a:pt x="1750" y="1692"/>
                  </a:lnTo>
                  <a:lnTo>
                    <a:pt x="1758" y="1690"/>
                  </a:lnTo>
                  <a:lnTo>
                    <a:pt x="1764" y="1688"/>
                  </a:lnTo>
                  <a:lnTo>
                    <a:pt x="1770" y="1686"/>
                  </a:lnTo>
                  <a:lnTo>
                    <a:pt x="1776" y="1688"/>
                  </a:lnTo>
                  <a:lnTo>
                    <a:pt x="1780" y="1694"/>
                  </a:lnTo>
                  <a:lnTo>
                    <a:pt x="1782" y="1700"/>
                  </a:lnTo>
                  <a:lnTo>
                    <a:pt x="1788" y="1716"/>
                  </a:lnTo>
                  <a:lnTo>
                    <a:pt x="1790" y="1730"/>
                  </a:lnTo>
                  <a:lnTo>
                    <a:pt x="1790" y="1754"/>
                  </a:lnTo>
                  <a:lnTo>
                    <a:pt x="1790" y="1770"/>
                  </a:lnTo>
                  <a:lnTo>
                    <a:pt x="1790" y="1802"/>
                  </a:lnTo>
                  <a:lnTo>
                    <a:pt x="1792" y="1810"/>
                  </a:lnTo>
                  <a:lnTo>
                    <a:pt x="1796" y="1816"/>
                  </a:lnTo>
                  <a:lnTo>
                    <a:pt x="1804" y="1824"/>
                  </a:lnTo>
                  <a:lnTo>
                    <a:pt x="1814" y="1838"/>
                  </a:lnTo>
                  <a:lnTo>
                    <a:pt x="1816" y="1842"/>
                  </a:lnTo>
                  <a:lnTo>
                    <a:pt x="1822" y="1858"/>
                  </a:lnTo>
                  <a:lnTo>
                    <a:pt x="1826" y="1862"/>
                  </a:lnTo>
                  <a:lnTo>
                    <a:pt x="1834" y="1876"/>
                  </a:lnTo>
                  <a:lnTo>
                    <a:pt x="1842" y="1884"/>
                  </a:lnTo>
                  <a:lnTo>
                    <a:pt x="1854" y="1894"/>
                  </a:lnTo>
                  <a:lnTo>
                    <a:pt x="1872" y="1912"/>
                  </a:lnTo>
                  <a:lnTo>
                    <a:pt x="1878" y="1916"/>
                  </a:lnTo>
                  <a:lnTo>
                    <a:pt x="1880" y="1914"/>
                  </a:lnTo>
                  <a:lnTo>
                    <a:pt x="1884" y="1914"/>
                  </a:lnTo>
                  <a:lnTo>
                    <a:pt x="1886" y="1908"/>
                  </a:lnTo>
                  <a:lnTo>
                    <a:pt x="1886" y="1900"/>
                  </a:lnTo>
                  <a:lnTo>
                    <a:pt x="1880" y="1886"/>
                  </a:lnTo>
                  <a:lnTo>
                    <a:pt x="1874" y="1872"/>
                  </a:lnTo>
                  <a:lnTo>
                    <a:pt x="1872" y="1866"/>
                  </a:lnTo>
                  <a:lnTo>
                    <a:pt x="1862" y="1854"/>
                  </a:lnTo>
                  <a:lnTo>
                    <a:pt x="1854" y="1846"/>
                  </a:lnTo>
                  <a:lnTo>
                    <a:pt x="1842" y="1836"/>
                  </a:lnTo>
                  <a:lnTo>
                    <a:pt x="1836" y="1834"/>
                  </a:lnTo>
                  <a:lnTo>
                    <a:pt x="1824" y="1826"/>
                  </a:lnTo>
                  <a:lnTo>
                    <a:pt x="1820" y="1820"/>
                  </a:lnTo>
                  <a:lnTo>
                    <a:pt x="1818" y="1812"/>
                  </a:lnTo>
                  <a:lnTo>
                    <a:pt x="1812" y="1790"/>
                  </a:lnTo>
                  <a:lnTo>
                    <a:pt x="1810" y="1774"/>
                  </a:lnTo>
                  <a:lnTo>
                    <a:pt x="1810" y="1770"/>
                  </a:lnTo>
                  <a:lnTo>
                    <a:pt x="1812" y="1754"/>
                  </a:lnTo>
                  <a:lnTo>
                    <a:pt x="1816" y="1740"/>
                  </a:lnTo>
                  <a:lnTo>
                    <a:pt x="1818" y="1736"/>
                  </a:lnTo>
                  <a:lnTo>
                    <a:pt x="1820" y="1734"/>
                  </a:lnTo>
                  <a:lnTo>
                    <a:pt x="1824" y="1734"/>
                  </a:lnTo>
                  <a:lnTo>
                    <a:pt x="1826" y="1734"/>
                  </a:lnTo>
                  <a:lnTo>
                    <a:pt x="1842" y="1740"/>
                  </a:lnTo>
                  <a:lnTo>
                    <a:pt x="1848" y="1742"/>
                  </a:lnTo>
                  <a:lnTo>
                    <a:pt x="1854" y="1746"/>
                  </a:lnTo>
                  <a:lnTo>
                    <a:pt x="1858" y="1752"/>
                  </a:lnTo>
                  <a:lnTo>
                    <a:pt x="1864" y="1758"/>
                  </a:lnTo>
                  <a:lnTo>
                    <a:pt x="1872" y="1766"/>
                  </a:lnTo>
                  <a:lnTo>
                    <a:pt x="1884" y="1776"/>
                  </a:lnTo>
                  <a:lnTo>
                    <a:pt x="1888" y="1782"/>
                  </a:lnTo>
                  <a:lnTo>
                    <a:pt x="1894" y="1780"/>
                  </a:lnTo>
                  <a:lnTo>
                    <a:pt x="1898" y="1782"/>
                  </a:lnTo>
                  <a:lnTo>
                    <a:pt x="1902" y="1788"/>
                  </a:lnTo>
                  <a:lnTo>
                    <a:pt x="1904" y="1794"/>
                  </a:lnTo>
                  <a:lnTo>
                    <a:pt x="1906" y="1796"/>
                  </a:lnTo>
                  <a:lnTo>
                    <a:pt x="1908" y="1798"/>
                  </a:lnTo>
                  <a:lnTo>
                    <a:pt x="1912" y="1798"/>
                  </a:lnTo>
                  <a:lnTo>
                    <a:pt x="1914" y="1796"/>
                  </a:lnTo>
                  <a:lnTo>
                    <a:pt x="1940" y="1776"/>
                  </a:lnTo>
                  <a:lnTo>
                    <a:pt x="1952" y="1766"/>
                  </a:lnTo>
                  <a:lnTo>
                    <a:pt x="1962" y="1758"/>
                  </a:lnTo>
                  <a:lnTo>
                    <a:pt x="1964" y="1752"/>
                  </a:lnTo>
                  <a:lnTo>
                    <a:pt x="1964" y="1744"/>
                  </a:lnTo>
                  <a:lnTo>
                    <a:pt x="1950" y="1690"/>
                  </a:lnTo>
                  <a:lnTo>
                    <a:pt x="1946" y="1684"/>
                  </a:lnTo>
                  <a:lnTo>
                    <a:pt x="1942" y="1678"/>
                  </a:lnTo>
                  <a:lnTo>
                    <a:pt x="1932" y="1666"/>
                  </a:lnTo>
                  <a:lnTo>
                    <a:pt x="1922" y="1650"/>
                  </a:lnTo>
                  <a:lnTo>
                    <a:pt x="1914" y="1636"/>
                  </a:lnTo>
                  <a:lnTo>
                    <a:pt x="1912" y="1632"/>
                  </a:lnTo>
                  <a:lnTo>
                    <a:pt x="1910" y="1626"/>
                  </a:lnTo>
                  <a:lnTo>
                    <a:pt x="1912" y="1620"/>
                  </a:lnTo>
                  <a:lnTo>
                    <a:pt x="1924" y="1612"/>
                  </a:lnTo>
                  <a:lnTo>
                    <a:pt x="1930" y="1608"/>
                  </a:lnTo>
                  <a:lnTo>
                    <a:pt x="1942" y="1606"/>
                  </a:lnTo>
                  <a:lnTo>
                    <a:pt x="1948" y="1606"/>
                  </a:lnTo>
                  <a:lnTo>
                    <a:pt x="1954" y="1610"/>
                  </a:lnTo>
                  <a:lnTo>
                    <a:pt x="1970" y="1620"/>
                  </a:lnTo>
                  <a:lnTo>
                    <a:pt x="1972" y="1622"/>
                  </a:lnTo>
                  <a:lnTo>
                    <a:pt x="1974" y="1620"/>
                  </a:lnTo>
                  <a:lnTo>
                    <a:pt x="1976" y="1620"/>
                  </a:lnTo>
                  <a:lnTo>
                    <a:pt x="1976" y="1616"/>
                  </a:lnTo>
                  <a:lnTo>
                    <a:pt x="1976" y="1614"/>
                  </a:lnTo>
                  <a:lnTo>
                    <a:pt x="1978" y="1606"/>
                  </a:lnTo>
                  <a:lnTo>
                    <a:pt x="1984" y="1604"/>
                  </a:lnTo>
                  <a:lnTo>
                    <a:pt x="2008" y="1598"/>
                  </a:lnTo>
                  <a:lnTo>
                    <a:pt x="2014" y="1594"/>
                  </a:lnTo>
                  <a:lnTo>
                    <a:pt x="2020" y="1590"/>
                  </a:lnTo>
                  <a:lnTo>
                    <a:pt x="2024" y="1586"/>
                  </a:lnTo>
                  <a:lnTo>
                    <a:pt x="2030" y="1586"/>
                  </a:lnTo>
                  <a:lnTo>
                    <a:pt x="2040" y="1586"/>
                  </a:lnTo>
                  <a:lnTo>
                    <a:pt x="2052" y="1582"/>
                  </a:lnTo>
                  <a:lnTo>
                    <a:pt x="2056" y="1580"/>
                  </a:lnTo>
                  <a:lnTo>
                    <a:pt x="2072" y="1572"/>
                  </a:lnTo>
                  <a:lnTo>
                    <a:pt x="2076" y="1570"/>
                  </a:lnTo>
                  <a:lnTo>
                    <a:pt x="2090" y="1562"/>
                  </a:lnTo>
                  <a:lnTo>
                    <a:pt x="2106" y="1550"/>
                  </a:lnTo>
                  <a:lnTo>
                    <a:pt x="2112" y="1546"/>
                  </a:lnTo>
                  <a:lnTo>
                    <a:pt x="2116" y="1540"/>
                  </a:lnTo>
                  <a:lnTo>
                    <a:pt x="2120" y="1534"/>
                  </a:lnTo>
                  <a:lnTo>
                    <a:pt x="2126" y="1520"/>
                  </a:lnTo>
                  <a:lnTo>
                    <a:pt x="2130" y="1514"/>
                  </a:lnTo>
                  <a:lnTo>
                    <a:pt x="2138" y="1500"/>
                  </a:lnTo>
                  <a:lnTo>
                    <a:pt x="2148" y="1484"/>
                  </a:lnTo>
                  <a:lnTo>
                    <a:pt x="2150" y="1478"/>
                  </a:lnTo>
                  <a:lnTo>
                    <a:pt x="2152" y="1470"/>
                  </a:lnTo>
                  <a:lnTo>
                    <a:pt x="2152" y="1466"/>
                  </a:lnTo>
                  <a:lnTo>
                    <a:pt x="2150" y="1460"/>
                  </a:lnTo>
                  <a:lnTo>
                    <a:pt x="2148" y="1454"/>
                  </a:lnTo>
                  <a:lnTo>
                    <a:pt x="2146" y="1448"/>
                  </a:lnTo>
                  <a:lnTo>
                    <a:pt x="2148" y="1444"/>
                  </a:lnTo>
                  <a:lnTo>
                    <a:pt x="2150" y="1438"/>
                  </a:lnTo>
                  <a:lnTo>
                    <a:pt x="2148" y="1432"/>
                  </a:lnTo>
                  <a:lnTo>
                    <a:pt x="2146" y="1426"/>
                  </a:lnTo>
                  <a:lnTo>
                    <a:pt x="2140" y="1412"/>
                  </a:lnTo>
                  <a:lnTo>
                    <a:pt x="2126" y="1378"/>
                  </a:lnTo>
                  <a:lnTo>
                    <a:pt x="2122" y="1366"/>
                  </a:lnTo>
                  <a:lnTo>
                    <a:pt x="2124" y="1360"/>
                  </a:lnTo>
                  <a:lnTo>
                    <a:pt x="2128" y="1354"/>
                  </a:lnTo>
                  <a:lnTo>
                    <a:pt x="2136" y="1346"/>
                  </a:lnTo>
                  <a:lnTo>
                    <a:pt x="2150" y="1338"/>
                  </a:lnTo>
                  <a:lnTo>
                    <a:pt x="2154" y="1334"/>
                  </a:lnTo>
                  <a:lnTo>
                    <a:pt x="2160" y="1330"/>
                  </a:lnTo>
                  <a:lnTo>
                    <a:pt x="2162" y="1326"/>
                  </a:lnTo>
                  <a:lnTo>
                    <a:pt x="2160" y="1322"/>
                  </a:lnTo>
                  <a:lnTo>
                    <a:pt x="2154" y="1322"/>
                  </a:lnTo>
                  <a:lnTo>
                    <a:pt x="2140" y="1322"/>
                  </a:lnTo>
                  <a:lnTo>
                    <a:pt x="2128" y="1322"/>
                  </a:lnTo>
                  <a:lnTo>
                    <a:pt x="2118" y="1322"/>
                  </a:lnTo>
                  <a:lnTo>
                    <a:pt x="2114" y="1320"/>
                  </a:lnTo>
                  <a:lnTo>
                    <a:pt x="2110" y="1314"/>
                  </a:lnTo>
                  <a:lnTo>
                    <a:pt x="2106" y="1308"/>
                  </a:lnTo>
                  <a:lnTo>
                    <a:pt x="2098" y="1296"/>
                  </a:lnTo>
                  <a:lnTo>
                    <a:pt x="2096" y="1294"/>
                  </a:lnTo>
                  <a:lnTo>
                    <a:pt x="2096" y="1292"/>
                  </a:lnTo>
                  <a:lnTo>
                    <a:pt x="2100" y="1288"/>
                  </a:lnTo>
                  <a:lnTo>
                    <a:pt x="2106" y="1286"/>
                  </a:lnTo>
                  <a:lnTo>
                    <a:pt x="2120" y="1278"/>
                  </a:lnTo>
                  <a:lnTo>
                    <a:pt x="2126" y="1276"/>
                  </a:lnTo>
                  <a:lnTo>
                    <a:pt x="2138" y="1266"/>
                  </a:lnTo>
                  <a:lnTo>
                    <a:pt x="2146" y="1258"/>
                  </a:lnTo>
                  <a:lnTo>
                    <a:pt x="2152" y="1254"/>
                  </a:lnTo>
                  <a:lnTo>
                    <a:pt x="2158" y="1252"/>
                  </a:lnTo>
                  <a:lnTo>
                    <a:pt x="2158" y="1254"/>
                  </a:lnTo>
                  <a:lnTo>
                    <a:pt x="2160" y="1254"/>
                  </a:lnTo>
                  <a:lnTo>
                    <a:pt x="2158" y="1260"/>
                  </a:lnTo>
                  <a:lnTo>
                    <a:pt x="2156" y="1266"/>
                  </a:lnTo>
                  <a:lnTo>
                    <a:pt x="2154" y="1272"/>
                  </a:lnTo>
                  <a:lnTo>
                    <a:pt x="2158" y="1278"/>
                  </a:lnTo>
                  <a:lnTo>
                    <a:pt x="2162" y="1280"/>
                  </a:lnTo>
                  <a:lnTo>
                    <a:pt x="2166" y="1282"/>
                  </a:lnTo>
                  <a:lnTo>
                    <a:pt x="2180" y="1280"/>
                  </a:lnTo>
                  <a:lnTo>
                    <a:pt x="2194" y="1274"/>
                  </a:lnTo>
                  <a:lnTo>
                    <a:pt x="2202" y="1274"/>
                  </a:lnTo>
                  <a:lnTo>
                    <a:pt x="2208" y="1276"/>
                  </a:lnTo>
                  <a:lnTo>
                    <a:pt x="2214" y="1278"/>
                  </a:lnTo>
                  <a:lnTo>
                    <a:pt x="2220" y="1284"/>
                  </a:lnTo>
                  <a:lnTo>
                    <a:pt x="2224" y="1290"/>
                  </a:lnTo>
                  <a:lnTo>
                    <a:pt x="2228" y="1294"/>
                  </a:lnTo>
                  <a:lnTo>
                    <a:pt x="2230" y="1306"/>
                  </a:lnTo>
                  <a:lnTo>
                    <a:pt x="2230" y="1320"/>
                  </a:lnTo>
                  <a:lnTo>
                    <a:pt x="2230" y="1332"/>
                  </a:lnTo>
                  <a:lnTo>
                    <a:pt x="2228" y="1348"/>
                  </a:lnTo>
                  <a:lnTo>
                    <a:pt x="2224" y="1362"/>
                  </a:lnTo>
                  <a:lnTo>
                    <a:pt x="2222" y="1366"/>
                  </a:lnTo>
                  <a:lnTo>
                    <a:pt x="2224" y="1368"/>
                  </a:lnTo>
                  <a:lnTo>
                    <a:pt x="2226" y="1370"/>
                  </a:lnTo>
                  <a:lnTo>
                    <a:pt x="2228" y="1370"/>
                  </a:lnTo>
                  <a:lnTo>
                    <a:pt x="2232" y="1370"/>
                  </a:lnTo>
                  <a:lnTo>
                    <a:pt x="2240" y="1370"/>
                  </a:lnTo>
                  <a:lnTo>
                    <a:pt x="2248" y="1366"/>
                  </a:lnTo>
                  <a:lnTo>
                    <a:pt x="2252" y="1364"/>
                  </a:lnTo>
                  <a:lnTo>
                    <a:pt x="2264" y="1356"/>
                  </a:lnTo>
                  <a:lnTo>
                    <a:pt x="2274" y="1346"/>
                  </a:lnTo>
                  <a:lnTo>
                    <a:pt x="2278" y="1340"/>
                  </a:lnTo>
                  <a:lnTo>
                    <a:pt x="2276" y="1334"/>
                  </a:lnTo>
                  <a:lnTo>
                    <a:pt x="2264" y="1308"/>
                  </a:lnTo>
                  <a:lnTo>
                    <a:pt x="2260" y="1296"/>
                  </a:lnTo>
                  <a:lnTo>
                    <a:pt x="2260" y="1284"/>
                  </a:lnTo>
                  <a:lnTo>
                    <a:pt x="2260" y="1280"/>
                  </a:lnTo>
                  <a:lnTo>
                    <a:pt x="2260" y="1268"/>
                  </a:lnTo>
                  <a:lnTo>
                    <a:pt x="2256" y="1256"/>
                  </a:lnTo>
                  <a:lnTo>
                    <a:pt x="2254" y="1250"/>
                  </a:lnTo>
                  <a:lnTo>
                    <a:pt x="2252" y="1244"/>
                  </a:lnTo>
                  <a:lnTo>
                    <a:pt x="2256" y="1238"/>
                  </a:lnTo>
                  <a:lnTo>
                    <a:pt x="2266" y="1228"/>
                  </a:lnTo>
                  <a:lnTo>
                    <a:pt x="2274" y="1220"/>
                  </a:lnTo>
                  <a:lnTo>
                    <a:pt x="2280" y="1216"/>
                  </a:lnTo>
                  <a:lnTo>
                    <a:pt x="2286" y="1214"/>
                  </a:lnTo>
                  <a:lnTo>
                    <a:pt x="2290" y="1216"/>
                  </a:lnTo>
                  <a:lnTo>
                    <a:pt x="2292" y="1218"/>
                  </a:lnTo>
                  <a:lnTo>
                    <a:pt x="2292" y="1222"/>
                  </a:lnTo>
                  <a:lnTo>
                    <a:pt x="2294" y="1224"/>
                  </a:lnTo>
                  <a:lnTo>
                    <a:pt x="2304" y="1224"/>
                  </a:lnTo>
                  <a:lnTo>
                    <a:pt x="2310" y="1222"/>
                  </a:lnTo>
                  <a:lnTo>
                    <a:pt x="2314" y="1218"/>
                  </a:lnTo>
                  <a:lnTo>
                    <a:pt x="2320" y="1216"/>
                  </a:lnTo>
                  <a:lnTo>
                    <a:pt x="2326" y="1218"/>
                  </a:lnTo>
                  <a:lnTo>
                    <a:pt x="2332" y="1220"/>
                  </a:lnTo>
                  <a:lnTo>
                    <a:pt x="2338" y="1222"/>
                  </a:lnTo>
                  <a:lnTo>
                    <a:pt x="2344" y="1218"/>
                  </a:lnTo>
                  <a:lnTo>
                    <a:pt x="2362" y="1200"/>
                  </a:lnTo>
                  <a:lnTo>
                    <a:pt x="2374" y="1188"/>
                  </a:lnTo>
                  <a:lnTo>
                    <a:pt x="2382" y="1180"/>
                  </a:lnTo>
                  <a:lnTo>
                    <a:pt x="2392" y="1168"/>
                  </a:lnTo>
                  <a:lnTo>
                    <a:pt x="2422" y="1132"/>
                  </a:lnTo>
                  <a:lnTo>
                    <a:pt x="2430" y="1118"/>
                  </a:lnTo>
                  <a:lnTo>
                    <a:pt x="2442" y="1094"/>
                  </a:lnTo>
                  <a:lnTo>
                    <a:pt x="2446" y="1086"/>
                  </a:lnTo>
                  <a:lnTo>
                    <a:pt x="2446" y="1078"/>
                  </a:lnTo>
                  <a:lnTo>
                    <a:pt x="2446" y="1056"/>
                  </a:lnTo>
                  <a:lnTo>
                    <a:pt x="2448" y="1040"/>
                  </a:lnTo>
                  <a:lnTo>
                    <a:pt x="2454" y="996"/>
                  </a:lnTo>
                  <a:lnTo>
                    <a:pt x="2456" y="980"/>
                  </a:lnTo>
                  <a:lnTo>
                    <a:pt x="2456" y="978"/>
                  </a:lnTo>
                  <a:lnTo>
                    <a:pt x="2454" y="970"/>
                  </a:lnTo>
                  <a:lnTo>
                    <a:pt x="2450" y="964"/>
                  </a:lnTo>
                  <a:lnTo>
                    <a:pt x="2442" y="956"/>
                  </a:lnTo>
                  <a:lnTo>
                    <a:pt x="2436" y="952"/>
                  </a:lnTo>
                  <a:lnTo>
                    <a:pt x="2430" y="954"/>
                  </a:lnTo>
                  <a:lnTo>
                    <a:pt x="2414" y="964"/>
                  </a:lnTo>
                  <a:lnTo>
                    <a:pt x="2406" y="968"/>
                  </a:lnTo>
                  <a:lnTo>
                    <a:pt x="2400" y="966"/>
                  </a:lnTo>
                  <a:lnTo>
                    <a:pt x="2394" y="964"/>
                  </a:lnTo>
                  <a:lnTo>
                    <a:pt x="2388" y="958"/>
                  </a:lnTo>
                  <a:lnTo>
                    <a:pt x="2384" y="952"/>
                  </a:lnTo>
                  <a:lnTo>
                    <a:pt x="2382" y="948"/>
                  </a:lnTo>
                  <a:lnTo>
                    <a:pt x="2378" y="942"/>
                  </a:lnTo>
                  <a:lnTo>
                    <a:pt x="2372" y="940"/>
                  </a:lnTo>
                  <a:lnTo>
                    <a:pt x="2370" y="938"/>
                  </a:lnTo>
                  <a:lnTo>
                    <a:pt x="2372" y="936"/>
                  </a:lnTo>
                  <a:lnTo>
                    <a:pt x="2384" y="924"/>
                  </a:lnTo>
                  <a:lnTo>
                    <a:pt x="2402" y="906"/>
                  </a:lnTo>
                  <a:lnTo>
                    <a:pt x="2412" y="896"/>
                  </a:lnTo>
                  <a:lnTo>
                    <a:pt x="2420" y="888"/>
                  </a:lnTo>
                  <a:lnTo>
                    <a:pt x="2424" y="882"/>
                  </a:lnTo>
                  <a:lnTo>
                    <a:pt x="2426" y="876"/>
                  </a:lnTo>
                  <a:lnTo>
                    <a:pt x="2428" y="872"/>
                  </a:lnTo>
                  <a:lnTo>
                    <a:pt x="2432" y="866"/>
                  </a:lnTo>
                  <a:lnTo>
                    <a:pt x="2490" y="808"/>
                  </a:lnTo>
                  <a:lnTo>
                    <a:pt x="2496" y="804"/>
                  </a:lnTo>
                  <a:lnTo>
                    <a:pt x="2504" y="802"/>
                  </a:lnTo>
                  <a:lnTo>
                    <a:pt x="2506" y="802"/>
                  </a:lnTo>
                  <a:lnTo>
                    <a:pt x="2522" y="802"/>
                  </a:lnTo>
                  <a:lnTo>
                    <a:pt x="2556" y="802"/>
                  </a:lnTo>
                  <a:lnTo>
                    <a:pt x="2564" y="802"/>
                  </a:lnTo>
                  <a:lnTo>
                    <a:pt x="2570" y="800"/>
                  </a:lnTo>
                  <a:lnTo>
                    <a:pt x="2576" y="796"/>
                  </a:lnTo>
                  <a:lnTo>
                    <a:pt x="2584" y="794"/>
                  </a:lnTo>
                  <a:lnTo>
                    <a:pt x="2590" y="796"/>
                  </a:lnTo>
                  <a:lnTo>
                    <a:pt x="2604" y="800"/>
                  </a:lnTo>
                  <a:lnTo>
                    <a:pt x="2610" y="804"/>
                  </a:lnTo>
                  <a:lnTo>
                    <a:pt x="2612" y="810"/>
                  </a:lnTo>
                  <a:lnTo>
                    <a:pt x="2612" y="814"/>
                  </a:lnTo>
                  <a:lnTo>
                    <a:pt x="2614" y="818"/>
                  </a:lnTo>
                  <a:lnTo>
                    <a:pt x="2614" y="820"/>
                  </a:lnTo>
                  <a:lnTo>
                    <a:pt x="2618" y="820"/>
                  </a:lnTo>
                  <a:lnTo>
                    <a:pt x="2620" y="822"/>
                  </a:lnTo>
                  <a:lnTo>
                    <a:pt x="2654" y="814"/>
                  </a:lnTo>
                  <a:lnTo>
                    <a:pt x="2666" y="812"/>
                  </a:lnTo>
                  <a:lnTo>
                    <a:pt x="2668" y="812"/>
                  </a:lnTo>
                  <a:lnTo>
                    <a:pt x="2666" y="808"/>
                  </a:lnTo>
                  <a:lnTo>
                    <a:pt x="2664" y="802"/>
                  </a:lnTo>
                  <a:lnTo>
                    <a:pt x="2664" y="796"/>
                  </a:lnTo>
                  <a:lnTo>
                    <a:pt x="2668" y="782"/>
                  </a:lnTo>
                  <a:lnTo>
                    <a:pt x="2674" y="766"/>
                  </a:lnTo>
                  <a:lnTo>
                    <a:pt x="2678" y="752"/>
                  </a:lnTo>
                  <a:lnTo>
                    <a:pt x="2682" y="746"/>
                  </a:lnTo>
                  <a:lnTo>
                    <a:pt x="2688" y="740"/>
                  </a:lnTo>
                  <a:lnTo>
                    <a:pt x="2704" y="730"/>
                  </a:lnTo>
                  <a:lnTo>
                    <a:pt x="2710" y="726"/>
                  </a:lnTo>
                  <a:lnTo>
                    <a:pt x="2718" y="726"/>
                  </a:lnTo>
                  <a:lnTo>
                    <a:pt x="2742" y="732"/>
                  </a:lnTo>
                  <a:lnTo>
                    <a:pt x="2748" y="736"/>
                  </a:lnTo>
                  <a:lnTo>
                    <a:pt x="2754" y="742"/>
                  </a:lnTo>
                  <a:lnTo>
                    <a:pt x="2756" y="746"/>
                  </a:lnTo>
                  <a:lnTo>
                    <a:pt x="2758" y="750"/>
                  </a:lnTo>
                  <a:lnTo>
                    <a:pt x="2760" y="750"/>
                  </a:lnTo>
                  <a:lnTo>
                    <a:pt x="2762" y="750"/>
                  </a:lnTo>
                  <a:lnTo>
                    <a:pt x="2764" y="748"/>
                  </a:lnTo>
                  <a:lnTo>
                    <a:pt x="2774" y="740"/>
                  </a:lnTo>
                  <a:lnTo>
                    <a:pt x="2786" y="730"/>
                  </a:lnTo>
                  <a:lnTo>
                    <a:pt x="2812" y="710"/>
                  </a:lnTo>
                  <a:lnTo>
                    <a:pt x="2814" y="708"/>
                  </a:lnTo>
                  <a:lnTo>
                    <a:pt x="2816" y="708"/>
                  </a:lnTo>
                  <a:lnTo>
                    <a:pt x="2818" y="710"/>
                  </a:lnTo>
                  <a:lnTo>
                    <a:pt x="2818" y="714"/>
                  </a:lnTo>
                  <a:lnTo>
                    <a:pt x="2818" y="736"/>
                  </a:lnTo>
                  <a:lnTo>
                    <a:pt x="2816" y="744"/>
                  </a:lnTo>
                  <a:lnTo>
                    <a:pt x="2812" y="750"/>
                  </a:lnTo>
                  <a:lnTo>
                    <a:pt x="2794" y="768"/>
                  </a:lnTo>
                  <a:lnTo>
                    <a:pt x="2782" y="778"/>
                  </a:lnTo>
                  <a:lnTo>
                    <a:pt x="2776" y="780"/>
                  </a:lnTo>
                  <a:lnTo>
                    <a:pt x="2770" y="784"/>
                  </a:lnTo>
                  <a:lnTo>
                    <a:pt x="2764" y="790"/>
                  </a:lnTo>
                  <a:lnTo>
                    <a:pt x="2754" y="806"/>
                  </a:lnTo>
                  <a:lnTo>
                    <a:pt x="2744" y="818"/>
                  </a:lnTo>
                  <a:lnTo>
                    <a:pt x="2736" y="826"/>
                  </a:lnTo>
                  <a:lnTo>
                    <a:pt x="2724" y="838"/>
                  </a:lnTo>
                  <a:lnTo>
                    <a:pt x="2716" y="846"/>
                  </a:lnTo>
                  <a:lnTo>
                    <a:pt x="2710" y="850"/>
                  </a:lnTo>
                  <a:lnTo>
                    <a:pt x="2706" y="852"/>
                  </a:lnTo>
                  <a:lnTo>
                    <a:pt x="2702" y="854"/>
                  </a:lnTo>
                  <a:lnTo>
                    <a:pt x="2698" y="860"/>
                  </a:lnTo>
                  <a:lnTo>
                    <a:pt x="2684" y="904"/>
                  </a:lnTo>
                  <a:lnTo>
                    <a:pt x="2682" y="910"/>
                  </a:lnTo>
                  <a:lnTo>
                    <a:pt x="2682" y="918"/>
                  </a:lnTo>
                  <a:lnTo>
                    <a:pt x="2700" y="1020"/>
                  </a:lnTo>
                  <a:lnTo>
                    <a:pt x="2700" y="1022"/>
                  </a:lnTo>
                  <a:lnTo>
                    <a:pt x="2702" y="1024"/>
                  </a:lnTo>
                  <a:lnTo>
                    <a:pt x="2704" y="1024"/>
                  </a:lnTo>
                  <a:lnTo>
                    <a:pt x="2706" y="1022"/>
                  </a:lnTo>
                  <a:lnTo>
                    <a:pt x="2726" y="996"/>
                  </a:lnTo>
                  <a:lnTo>
                    <a:pt x="2734" y="984"/>
                  </a:lnTo>
                  <a:lnTo>
                    <a:pt x="2744" y="972"/>
                  </a:lnTo>
                  <a:lnTo>
                    <a:pt x="2746" y="966"/>
                  </a:lnTo>
                  <a:lnTo>
                    <a:pt x="2754" y="952"/>
                  </a:lnTo>
                  <a:lnTo>
                    <a:pt x="2756" y="948"/>
                  </a:lnTo>
                  <a:lnTo>
                    <a:pt x="2760" y="940"/>
                  </a:lnTo>
                  <a:lnTo>
                    <a:pt x="2766" y="936"/>
                  </a:lnTo>
                  <a:lnTo>
                    <a:pt x="2772" y="934"/>
                  </a:lnTo>
                  <a:lnTo>
                    <a:pt x="2776" y="928"/>
                  </a:lnTo>
                  <a:lnTo>
                    <a:pt x="2778" y="922"/>
                  </a:lnTo>
                  <a:lnTo>
                    <a:pt x="2778" y="918"/>
                  </a:lnTo>
                  <a:lnTo>
                    <a:pt x="2780" y="912"/>
                  </a:lnTo>
                  <a:lnTo>
                    <a:pt x="2784" y="906"/>
                  </a:lnTo>
                  <a:lnTo>
                    <a:pt x="2788" y="900"/>
                  </a:lnTo>
                  <a:lnTo>
                    <a:pt x="2790" y="894"/>
                  </a:lnTo>
                  <a:lnTo>
                    <a:pt x="2796" y="870"/>
                  </a:lnTo>
                  <a:lnTo>
                    <a:pt x="2798" y="856"/>
                  </a:lnTo>
                  <a:lnTo>
                    <a:pt x="2796" y="854"/>
                  </a:lnTo>
                  <a:lnTo>
                    <a:pt x="2790" y="852"/>
                  </a:lnTo>
                  <a:lnTo>
                    <a:pt x="2786" y="852"/>
                  </a:lnTo>
                  <a:lnTo>
                    <a:pt x="2784" y="852"/>
                  </a:lnTo>
                  <a:lnTo>
                    <a:pt x="2782" y="850"/>
                  </a:lnTo>
                  <a:lnTo>
                    <a:pt x="2782" y="848"/>
                  </a:lnTo>
                  <a:lnTo>
                    <a:pt x="2782" y="844"/>
                  </a:lnTo>
                  <a:lnTo>
                    <a:pt x="2796" y="810"/>
                  </a:lnTo>
                  <a:lnTo>
                    <a:pt x="2798" y="804"/>
                  </a:lnTo>
                  <a:lnTo>
                    <a:pt x="2804" y="798"/>
                  </a:lnTo>
                  <a:lnTo>
                    <a:pt x="2816" y="790"/>
                  </a:lnTo>
                  <a:lnTo>
                    <a:pt x="2820" y="786"/>
                  </a:lnTo>
                  <a:lnTo>
                    <a:pt x="2832" y="784"/>
                  </a:lnTo>
                  <a:lnTo>
                    <a:pt x="2838" y="784"/>
                  </a:lnTo>
                  <a:lnTo>
                    <a:pt x="2842" y="788"/>
                  </a:lnTo>
                  <a:lnTo>
                    <a:pt x="2844" y="790"/>
                  </a:lnTo>
                  <a:lnTo>
                    <a:pt x="2848" y="790"/>
                  </a:lnTo>
                  <a:lnTo>
                    <a:pt x="2854" y="788"/>
                  </a:lnTo>
                  <a:lnTo>
                    <a:pt x="2870" y="770"/>
                  </a:lnTo>
                  <a:lnTo>
                    <a:pt x="2874" y="768"/>
                  </a:lnTo>
                  <a:lnTo>
                    <a:pt x="2876" y="768"/>
                  </a:lnTo>
                  <a:lnTo>
                    <a:pt x="2880" y="768"/>
                  </a:lnTo>
                  <a:lnTo>
                    <a:pt x="2882" y="770"/>
                  </a:lnTo>
                  <a:lnTo>
                    <a:pt x="2900" y="788"/>
                  </a:lnTo>
                  <a:lnTo>
                    <a:pt x="2902" y="790"/>
                  </a:lnTo>
                  <a:lnTo>
                    <a:pt x="2906" y="790"/>
                  </a:lnTo>
                  <a:lnTo>
                    <a:pt x="2908" y="788"/>
                  </a:lnTo>
                  <a:lnTo>
                    <a:pt x="2908" y="786"/>
                  </a:lnTo>
                  <a:lnTo>
                    <a:pt x="2914" y="772"/>
                  </a:lnTo>
                  <a:lnTo>
                    <a:pt x="2918" y="766"/>
                  </a:lnTo>
                  <a:lnTo>
                    <a:pt x="2924" y="764"/>
                  </a:lnTo>
                  <a:lnTo>
                    <a:pt x="2928" y="764"/>
                  </a:lnTo>
                  <a:lnTo>
                    <a:pt x="2934" y="762"/>
                  </a:lnTo>
                  <a:lnTo>
                    <a:pt x="2940" y="758"/>
                  </a:lnTo>
                  <a:lnTo>
                    <a:pt x="2960" y="732"/>
                  </a:lnTo>
                  <a:lnTo>
                    <a:pt x="2966" y="726"/>
                  </a:lnTo>
                  <a:lnTo>
                    <a:pt x="2972" y="722"/>
                  </a:lnTo>
                  <a:lnTo>
                    <a:pt x="2996" y="708"/>
                  </a:lnTo>
                  <a:lnTo>
                    <a:pt x="3004" y="706"/>
                  </a:lnTo>
                  <a:lnTo>
                    <a:pt x="3012" y="706"/>
                  </a:lnTo>
                  <a:lnTo>
                    <a:pt x="3016" y="706"/>
                  </a:lnTo>
                  <a:lnTo>
                    <a:pt x="3024" y="706"/>
                  </a:lnTo>
                  <a:lnTo>
                    <a:pt x="3030" y="708"/>
                  </a:lnTo>
                  <a:lnTo>
                    <a:pt x="3036" y="712"/>
                  </a:lnTo>
                  <a:lnTo>
                    <a:pt x="3042" y="712"/>
                  </a:lnTo>
                  <a:lnTo>
                    <a:pt x="3044" y="710"/>
                  </a:lnTo>
                  <a:lnTo>
                    <a:pt x="3044" y="698"/>
                  </a:lnTo>
                  <a:lnTo>
                    <a:pt x="3044" y="694"/>
                  </a:lnTo>
                  <a:lnTo>
                    <a:pt x="3040" y="678"/>
                  </a:lnTo>
                  <a:lnTo>
                    <a:pt x="3036" y="664"/>
                  </a:lnTo>
                  <a:lnTo>
                    <a:pt x="3032" y="656"/>
                  </a:lnTo>
                  <a:lnTo>
                    <a:pt x="3028" y="650"/>
                  </a:lnTo>
                  <a:lnTo>
                    <a:pt x="3020" y="642"/>
                  </a:lnTo>
                  <a:lnTo>
                    <a:pt x="3018" y="640"/>
                  </a:lnTo>
                  <a:lnTo>
                    <a:pt x="3018" y="638"/>
                  </a:lnTo>
                  <a:lnTo>
                    <a:pt x="3018" y="634"/>
                  </a:lnTo>
                  <a:lnTo>
                    <a:pt x="3022" y="634"/>
                  </a:lnTo>
                  <a:lnTo>
                    <a:pt x="3026" y="630"/>
                  </a:lnTo>
                  <a:lnTo>
                    <a:pt x="3040" y="624"/>
                  </a:lnTo>
                  <a:lnTo>
                    <a:pt x="3046" y="620"/>
                  </a:lnTo>
                  <a:close/>
                  <a:moveTo>
                    <a:pt x="420" y="930"/>
                  </a:moveTo>
                  <a:lnTo>
                    <a:pt x="420" y="930"/>
                  </a:lnTo>
                  <a:lnTo>
                    <a:pt x="414" y="924"/>
                  </a:lnTo>
                  <a:lnTo>
                    <a:pt x="410" y="920"/>
                  </a:lnTo>
                  <a:lnTo>
                    <a:pt x="414" y="924"/>
                  </a:lnTo>
                  <a:lnTo>
                    <a:pt x="420" y="930"/>
                  </a:lnTo>
                  <a:close/>
                  <a:moveTo>
                    <a:pt x="938" y="1244"/>
                  </a:moveTo>
                  <a:lnTo>
                    <a:pt x="938" y="1244"/>
                  </a:lnTo>
                  <a:lnTo>
                    <a:pt x="934" y="1238"/>
                  </a:lnTo>
                  <a:lnTo>
                    <a:pt x="928" y="1236"/>
                  </a:lnTo>
                  <a:lnTo>
                    <a:pt x="924" y="1234"/>
                  </a:lnTo>
                  <a:lnTo>
                    <a:pt x="914" y="1234"/>
                  </a:lnTo>
                  <a:lnTo>
                    <a:pt x="902" y="1238"/>
                  </a:lnTo>
                  <a:lnTo>
                    <a:pt x="896" y="1240"/>
                  </a:lnTo>
                  <a:lnTo>
                    <a:pt x="890" y="1242"/>
                  </a:lnTo>
                  <a:lnTo>
                    <a:pt x="882" y="1244"/>
                  </a:lnTo>
                  <a:lnTo>
                    <a:pt x="878" y="1244"/>
                  </a:lnTo>
                  <a:lnTo>
                    <a:pt x="864" y="1244"/>
                  </a:lnTo>
                  <a:lnTo>
                    <a:pt x="852" y="1240"/>
                  </a:lnTo>
                  <a:lnTo>
                    <a:pt x="848" y="1238"/>
                  </a:lnTo>
                  <a:lnTo>
                    <a:pt x="836" y="1234"/>
                  </a:lnTo>
                  <a:lnTo>
                    <a:pt x="822" y="1234"/>
                  </a:lnTo>
                  <a:lnTo>
                    <a:pt x="800" y="1234"/>
                  </a:lnTo>
                  <a:lnTo>
                    <a:pt x="786" y="1234"/>
                  </a:lnTo>
                  <a:lnTo>
                    <a:pt x="774" y="1234"/>
                  </a:lnTo>
                  <a:lnTo>
                    <a:pt x="770" y="1234"/>
                  </a:lnTo>
                  <a:lnTo>
                    <a:pt x="764" y="1236"/>
                  </a:lnTo>
                  <a:lnTo>
                    <a:pt x="758" y="1238"/>
                  </a:lnTo>
                  <a:lnTo>
                    <a:pt x="746" y="1248"/>
                  </a:lnTo>
                  <a:lnTo>
                    <a:pt x="740" y="1250"/>
                  </a:lnTo>
                  <a:lnTo>
                    <a:pt x="734" y="1250"/>
                  </a:lnTo>
                  <a:lnTo>
                    <a:pt x="728" y="1248"/>
                  </a:lnTo>
                  <a:lnTo>
                    <a:pt x="722" y="1244"/>
                  </a:lnTo>
                  <a:lnTo>
                    <a:pt x="716" y="1240"/>
                  </a:lnTo>
                  <a:lnTo>
                    <a:pt x="702" y="1236"/>
                  </a:lnTo>
                  <a:lnTo>
                    <a:pt x="696" y="1232"/>
                  </a:lnTo>
                  <a:lnTo>
                    <a:pt x="694" y="1226"/>
                  </a:lnTo>
                  <a:lnTo>
                    <a:pt x="694" y="1222"/>
                  </a:lnTo>
                  <a:lnTo>
                    <a:pt x="696" y="1214"/>
                  </a:lnTo>
                  <a:lnTo>
                    <a:pt x="700" y="1208"/>
                  </a:lnTo>
                  <a:lnTo>
                    <a:pt x="708" y="1200"/>
                  </a:lnTo>
                  <a:lnTo>
                    <a:pt x="714" y="1194"/>
                  </a:lnTo>
                  <a:lnTo>
                    <a:pt x="714" y="1186"/>
                  </a:lnTo>
                  <a:lnTo>
                    <a:pt x="714" y="1172"/>
                  </a:lnTo>
                  <a:lnTo>
                    <a:pt x="714" y="1166"/>
                  </a:lnTo>
                  <a:lnTo>
                    <a:pt x="718" y="1160"/>
                  </a:lnTo>
                  <a:lnTo>
                    <a:pt x="724" y="1156"/>
                  </a:lnTo>
                  <a:lnTo>
                    <a:pt x="728" y="1150"/>
                  </a:lnTo>
                  <a:lnTo>
                    <a:pt x="740" y="1142"/>
                  </a:lnTo>
                  <a:lnTo>
                    <a:pt x="746" y="1140"/>
                  </a:lnTo>
                  <a:lnTo>
                    <a:pt x="754" y="1136"/>
                  </a:lnTo>
                  <a:lnTo>
                    <a:pt x="760" y="1136"/>
                  </a:lnTo>
                  <a:lnTo>
                    <a:pt x="764" y="1136"/>
                  </a:lnTo>
                  <a:lnTo>
                    <a:pt x="772" y="1138"/>
                  </a:lnTo>
                  <a:lnTo>
                    <a:pt x="778" y="1140"/>
                  </a:lnTo>
                  <a:lnTo>
                    <a:pt x="780" y="1146"/>
                  </a:lnTo>
                  <a:lnTo>
                    <a:pt x="778" y="1150"/>
                  </a:lnTo>
                  <a:lnTo>
                    <a:pt x="776" y="1152"/>
                  </a:lnTo>
                  <a:lnTo>
                    <a:pt x="776" y="1156"/>
                  </a:lnTo>
                  <a:lnTo>
                    <a:pt x="778" y="1160"/>
                  </a:lnTo>
                  <a:lnTo>
                    <a:pt x="786" y="1170"/>
                  </a:lnTo>
                  <a:lnTo>
                    <a:pt x="792" y="1172"/>
                  </a:lnTo>
                  <a:lnTo>
                    <a:pt x="800" y="1172"/>
                  </a:lnTo>
                  <a:lnTo>
                    <a:pt x="824" y="1158"/>
                  </a:lnTo>
                  <a:lnTo>
                    <a:pt x="832" y="1156"/>
                  </a:lnTo>
                  <a:lnTo>
                    <a:pt x="838" y="1158"/>
                  </a:lnTo>
                  <a:lnTo>
                    <a:pt x="862" y="1164"/>
                  </a:lnTo>
                  <a:lnTo>
                    <a:pt x="870" y="1166"/>
                  </a:lnTo>
                  <a:lnTo>
                    <a:pt x="874" y="1172"/>
                  </a:lnTo>
                  <a:lnTo>
                    <a:pt x="886" y="1188"/>
                  </a:lnTo>
                  <a:lnTo>
                    <a:pt x="888" y="1194"/>
                  </a:lnTo>
                  <a:lnTo>
                    <a:pt x="890" y="1200"/>
                  </a:lnTo>
                  <a:lnTo>
                    <a:pt x="892" y="1204"/>
                  </a:lnTo>
                  <a:lnTo>
                    <a:pt x="894" y="1210"/>
                  </a:lnTo>
                  <a:lnTo>
                    <a:pt x="900" y="1212"/>
                  </a:lnTo>
                  <a:lnTo>
                    <a:pt x="908" y="1214"/>
                  </a:lnTo>
                  <a:lnTo>
                    <a:pt x="912" y="1214"/>
                  </a:lnTo>
                  <a:lnTo>
                    <a:pt x="918" y="1216"/>
                  </a:lnTo>
                  <a:lnTo>
                    <a:pt x="924" y="1218"/>
                  </a:lnTo>
                  <a:lnTo>
                    <a:pt x="932" y="1232"/>
                  </a:lnTo>
                  <a:lnTo>
                    <a:pt x="936" y="1236"/>
                  </a:lnTo>
                  <a:lnTo>
                    <a:pt x="938" y="1244"/>
                  </a:lnTo>
                  <a:close/>
                  <a:moveTo>
                    <a:pt x="1094" y="1156"/>
                  </a:moveTo>
                  <a:lnTo>
                    <a:pt x="1094" y="1156"/>
                  </a:lnTo>
                  <a:lnTo>
                    <a:pt x="1078" y="1156"/>
                  </a:lnTo>
                  <a:lnTo>
                    <a:pt x="1074" y="1156"/>
                  </a:lnTo>
                  <a:lnTo>
                    <a:pt x="1068" y="1156"/>
                  </a:lnTo>
                  <a:lnTo>
                    <a:pt x="1062" y="1160"/>
                  </a:lnTo>
                  <a:lnTo>
                    <a:pt x="1058" y="1166"/>
                  </a:lnTo>
                  <a:lnTo>
                    <a:pt x="1058" y="1172"/>
                  </a:lnTo>
                  <a:lnTo>
                    <a:pt x="1064" y="1196"/>
                  </a:lnTo>
                  <a:lnTo>
                    <a:pt x="1068" y="1204"/>
                  </a:lnTo>
                  <a:lnTo>
                    <a:pt x="1072" y="1210"/>
                  </a:lnTo>
                  <a:lnTo>
                    <a:pt x="1080" y="1218"/>
                  </a:lnTo>
                  <a:lnTo>
                    <a:pt x="1084" y="1224"/>
                  </a:lnTo>
                  <a:lnTo>
                    <a:pt x="1086" y="1232"/>
                  </a:lnTo>
                  <a:lnTo>
                    <a:pt x="1086" y="1256"/>
                  </a:lnTo>
                  <a:lnTo>
                    <a:pt x="1086" y="1264"/>
                  </a:lnTo>
                  <a:lnTo>
                    <a:pt x="1080" y="1266"/>
                  </a:lnTo>
                  <a:lnTo>
                    <a:pt x="1020" y="1278"/>
                  </a:lnTo>
                  <a:lnTo>
                    <a:pt x="1014" y="1278"/>
                  </a:lnTo>
                  <a:lnTo>
                    <a:pt x="1010" y="1276"/>
                  </a:lnTo>
                  <a:lnTo>
                    <a:pt x="1006" y="1274"/>
                  </a:lnTo>
                  <a:lnTo>
                    <a:pt x="1002" y="1278"/>
                  </a:lnTo>
                  <a:lnTo>
                    <a:pt x="998" y="1280"/>
                  </a:lnTo>
                  <a:lnTo>
                    <a:pt x="990" y="1282"/>
                  </a:lnTo>
                  <a:lnTo>
                    <a:pt x="982" y="1284"/>
                  </a:lnTo>
                  <a:lnTo>
                    <a:pt x="976" y="1284"/>
                  </a:lnTo>
                  <a:lnTo>
                    <a:pt x="972" y="1284"/>
                  </a:lnTo>
                  <a:lnTo>
                    <a:pt x="962" y="1278"/>
                  </a:lnTo>
                  <a:lnTo>
                    <a:pt x="958" y="1272"/>
                  </a:lnTo>
                  <a:lnTo>
                    <a:pt x="954" y="1268"/>
                  </a:lnTo>
                  <a:lnTo>
                    <a:pt x="954" y="1266"/>
                  </a:lnTo>
                  <a:lnTo>
                    <a:pt x="954" y="1264"/>
                  </a:lnTo>
                  <a:lnTo>
                    <a:pt x="960" y="1264"/>
                  </a:lnTo>
                  <a:lnTo>
                    <a:pt x="968" y="1262"/>
                  </a:lnTo>
                  <a:lnTo>
                    <a:pt x="976" y="1260"/>
                  </a:lnTo>
                  <a:lnTo>
                    <a:pt x="980" y="1256"/>
                  </a:lnTo>
                  <a:lnTo>
                    <a:pt x="986" y="1256"/>
                  </a:lnTo>
                  <a:lnTo>
                    <a:pt x="992" y="1258"/>
                  </a:lnTo>
                  <a:lnTo>
                    <a:pt x="996" y="1264"/>
                  </a:lnTo>
                  <a:lnTo>
                    <a:pt x="998" y="1268"/>
                  </a:lnTo>
                  <a:lnTo>
                    <a:pt x="998" y="1270"/>
                  </a:lnTo>
                  <a:lnTo>
                    <a:pt x="1002" y="1266"/>
                  </a:lnTo>
                  <a:lnTo>
                    <a:pt x="1004" y="1260"/>
                  </a:lnTo>
                  <a:lnTo>
                    <a:pt x="1012" y="1248"/>
                  </a:lnTo>
                  <a:lnTo>
                    <a:pt x="1022" y="1240"/>
                  </a:lnTo>
                  <a:lnTo>
                    <a:pt x="1024" y="1234"/>
                  </a:lnTo>
                  <a:lnTo>
                    <a:pt x="1024" y="1226"/>
                  </a:lnTo>
                  <a:lnTo>
                    <a:pt x="1010" y="1202"/>
                  </a:lnTo>
                  <a:lnTo>
                    <a:pt x="1002" y="1188"/>
                  </a:lnTo>
                  <a:lnTo>
                    <a:pt x="974" y="1152"/>
                  </a:lnTo>
                  <a:lnTo>
                    <a:pt x="970" y="1146"/>
                  </a:lnTo>
                  <a:lnTo>
                    <a:pt x="972" y="1138"/>
                  </a:lnTo>
                  <a:lnTo>
                    <a:pt x="984" y="1122"/>
                  </a:lnTo>
                  <a:lnTo>
                    <a:pt x="988" y="1118"/>
                  </a:lnTo>
                  <a:lnTo>
                    <a:pt x="994" y="1112"/>
                  </a:lnTo>
                  <a:lnTo>
                    <a:pt x="1000" y="1110"/>
                  </a:lnTo>
                  <a:lnTo>
                    <a:pt x="1006" y="1108"/>
                  </a:lnTo>
                  <a:lnTo>
                    <a:pt x="1012" y="1112"/>
                  </a:lnTo>
                  <a:lnTo>
                    <a:pt x="1018" y="1114"/>
                  </a:lnTo>
                  <a:lnTo>
                    <a:pt x="1026" y="1116"/>
                  </a:lnTo>
                  <a:lnTo>
                    <a:pt x="1048" y="1116"/>
                  </a:lnTo>
                  <a:lnTo>
                    <a:pt x="1064" y="1116"/>
                  </a:lnTo>
                  <a:lnTo>
                    <a:pt x="1078" y="1116"/>
                  </a:lnTo>
                  <a:lnTo>
                    <a:pt x="1084" y="1118"/>
                  </a:lnTo>
                  <a:lnTo>
                    <a:pt x="1090" y="1122"/>
                  </a:lnTo>
                  <a:lnTo>
                    <a:pt x="1110" y="1148"/>
                  </a:lnTo>
                  <a:lnTo>
                    <a:pt x="1112" y="1152"/>
                  </a:lnTo>
                  <a:lnTo>
                    <a:pt x="1112" y="1154"/>
                  </a:lnTo>
                  <a:lnTo>
                    <a:pt x="1110" y="1154"/>
                  </a:lnTo>
                  <a:lnTo>
                    <a:pt x="1108" y="1156"/>
                  </a:lnTo>
                  <a:lnTo>
                    <a:pt x="1094" y="1156"/>
                  </a:lnTo>
                  <a:close/>
                  <a:moveTo>
                    <a:pt x="1098" y="350"/>
                  </a:moveTo>
                  <a:lnTo>
                    <a:pt x="1098" y="350"/>
                  </a:lnTo>
                  <a:lnTo>
                    <a:pt x="1102" y="354"/>
                  </a:lnTo>
                  <a:lnTo>
                    <a:pt x="1106" y="358"/>
                  </a:lnTo>
                  <a:lnTo>
                    <a:pt x="1108" y="362"/>
                  </a:lnTo>
                  <a:lnTo>
                    <a:pt x="1112" y="366"/>
                  </a:lnTo>
                  <a:lnTo>
                    <a:pt x="1118" y="368"/>
                  </a:lnTo>
                  <a:lnTo>
                    <a:pt x="1124" y="372"/>
                  </a:lnTo>
                  <a:lnTo>
                    <a:pt x="1132" y="372"/>
                  </a:lnTo>
                  <a:lnTo>
                    <a:pt x="1156" y="372"/>
                  </a:lnTo>
                  <a:lnTo>
                    <a:pt x="1158" y="372"/>
                  </a:lnTo>
                  <a:lnTo>
                    <a:pt x="1160" y="370"/>
                  </a:lnTo>
                  <a:lnTo>
                    <a:pt x="1160" y="368"/>
                  </a:lnTo>
                  <a:lnTo>
                    <a:pt x="1158" y="366"/>
                  </a:lnTo>
                  <a:lnTo>
                    <a:pt x="1150" y="358"/>
                  </a:lnTo>
                  <a:lnTo>
                    <a:pt x="1146" y="352"/>
                  </a:lnTo>
                  <a:lnTo>
                    <a:pt x="1142" y="346"/>
                  </a:lnTo>
                  <a:lnTo>
                    <a:pt x="1128" y="302"/>
                  </a:lnTo>
                  <a:lnTo>
                    <a:pt x="1126" y="294"/>
                  </a:lnTo>
                  <a:lnTo>
                    <a:pt x="1128" y="286"/>
                  </a:lnTo>
                  <a:lnTo>
                    <a:pt x="1140" y="262"/>
                  </a:lnTo>
                  <a:lnTo>
                    <a:pt x="1148" y="248"/>
                  </a:lnTo>
                  <a:lnTo>
                    <a:pt x="1180" y="184"/>
                  </a:lnTo>
                  <a:lnTo>
                    <a:pt x="1184" y="178"/>
                  </a:lnTo>
                  <a:lnTo>
                    <a:pt x="1190" y="172"/>
                  </a:lnTo>
                  <a:lnTo>
                    <a:pt x="1216" y="152"/>
                  </a:lnTo>
                  <a:lnTo>
                    <a:pt x="1226" y="140"/>
                  </a:lnTo>
                  <a:lnTo>
                    <a:pt x="1238" y="124"/>
                  </a:lnTo>
                  <a:lnTo>
                    <a:pt x="1244" y="120"/>
                  </a:lnTo>
                  <a:lnTo>
                    <a:pt x="1250" y="116"/>
                  </a:lnTo>
                  <a:lnTo>
                    <a:pt x="1264" y="110"/>
                  </a:lnTo>
                  <a:lnTo>
                    <a:pt x="1278" y="104"/>
                  </a:lnTo>
                  <a:lnTo>
                    <a:pt x="1294" y="94"/>
                  </a:lnTo>
                  <a:lnTo>
                    <a:pt x="1306" y="84"/>
                  </a:lnTo>
                  <a:lnTo>
                    <a:pt x="1334" y="56"/>
                  </a:lnTo>
                  <a:lnTo>
                    <a:pt x="1338" y="50"/>
                  </a:lnTo>
                  <a:lnTo>
                    <a:pt x="1336" y="42"/>
                  </a:lnTo>
                  <a:lnTo>
                    <a:pt x="1334" y="38"/>
                  </a:lnTo>
                  <a:lnTo>
                    <a:pt x="1328" y="32"/>
                  </a:lnTo>
                  <a:lnTo>
                    <a:pt x="1322" y="30"/>
                  </a:lnTo>
                  <a:lnTo>
                    <a:pt x="1308" y="30"/>
                  </a:lnTo>
                  <a:lnTo>
                    <a:pt x="1302" y="32"/>
                  </a:lnTo>
                  <a:lnTo>
                    <a:pt x="1296" y="36"/>
                  </a:lnTo>
                  <a:lnTo>
                    <a:pt x="1286" y="44"/>
                  </a:lnTo>
                  <a:lnTo>
                    <a:pt x="1276" y="54"/>
                  </a:lnTo>
                  <a:lnTo>
                    <a:pt x="1270" y="58"/>
                  </a:lnTo>
                  <a:lnTo>
                    <a:pt x="1264" y="62"/>
                  </a:lnTo>
                  <a:lnTo>
                    <a:pt x="1250" y="66"/>
                  </a:lnTo>
                  <a:lnTo>
                    <a:pt x="1234" y="70"/>
                  </a:lnTo>
                  <a:lnTo>
                    <a:pt x="1220" y="70"/>
                  </a:lnTo>
                  <a:lnTo>
                    <a:pt x="1214" y="70"/>
                  </a:lnTo>
                  <a:lnTo>
                    <a:pt x="1208" y="74"/>
                  </a:lnTo>
                  <a:lnTo>
                    <a:pt x="1198" y="84"/>
                  </a:lnTo>
                  <a:lnTo>
                    <a:pt x="1188" y="94"/>
                  </a:lnTo>
                  <a:lnTo>
                    <a:pt x="1160" y="122"/>
                  </a:lnTo>
                  <a:lnTo>
                    <a:pt x="1146" y="132"/>
                  </a:lnTo>
                  <a:lnTo>
                    <a:pt x="1142" y="134"/>
                  </a:lnTo>
                  <a:lnTo>
                    <a:pt x="1136" y="140"/>
                  </a:lnTo>
                  <a:lnTo>
                    <a:pt x="1134" y="146"/>
                  </a:lnTo>
                  <a:lnTo>
                    <a:pt x="1134" y="160"/>
                  </a:lnTo>
                  <a:lnTo>
                    <a:pt x="1132" y="166"/>
                  </a:lnTo>
                  <a:lnTo>
                    <a:pt x="1128" y="170"/>
                  </a:lnTo>
                  <a:lnTo>
                    <a:pt x="1122" y="174"/>
                  </a:lnTo>
                  <a:lnTo>
                    <a:pt x="1116" y="178"/>
                  </a:lnTo>
                  <a:lnTo>
                    <a:pt x="1110" y="184"/>
                  </a:lnTo>
                  <a:lnTo>
                    <a:pt x="1100" y="200"/>
                  </a:lnTo>
                  <a:lnTo>
                    <a:pt x="1096" y="206"/>
                  </a:lnTo>
                  <a:lnTo>
                    <a:pt x="1096" y="214"/>
                  </a:lnTo>
                  <a:lnTo>
                    <a:pt x="1096" y="218"/>
                  </a:lnTo>
                  <a:lnTo>
                    <a:pt x="1094" y="226"/>
                  </a:lnTo>
                  <a:lnTo>
                    <a:pt x="1092" y="232"/>
                  </a:lnTo>
                  <a:lnTo>
                    <a:pt x="1090" y="238"/>
                  </a:lnTo>
                  <a:lnTo>
                    <a:pt x="1082" y="252"/>
                  </a:lnTo>
                  <a:lnTo>
                    <a:pt x="1080" y="258"/>
                  </a:lnTo>
                  <a:lnTo>
                    <a:pt x="1076" y="266"/>
                  </a:lnTo>
                  <a:lnTo>
                    <a:pt x="1076" y="272"/>
                  </a:lnTo>
                  <a:lnTo>
                    <a:pt x="1076" y="286"/>
                  </a:lnTo>
                  <a:lnTo>
                    <a:pt x="1074" y="294"/>
                  </a:lnTo>
                  <a:lnTo>
                    <a:pt x="1072" y="302"/>
                  </a:lnTo>
                  <a:lnTo>
                    <a:pt x="1070" y="306"/>
                  </a:lnTo>
                  <a:lnTo>
                    <a:pt x="1068" y="314"/>
                  </a:lnTo>
                  <a:lnTo>
                    <a:pt x="1068" y="322"/>
                  </a:lnTo>
                  <a:lnTo>
                    <a:pt x="1074" y="336"/>
                  </a:lnTo>
                  <a:lnTo>
                    <a:pt x="1078" y="342"/>
                  </a:lnTo>
                  <a:lnTo>
                    <a:pt x="1084" y="346"/>
                  </a:lnTo>
                  <a:lnTo>
                    <a:pt x="1098" y="350"/>
                  </a:lnTo>
                  <a:close/>
                  <a:moveTo>
                    <a:pt x="148" y="1002"/>
                  </a:moveTo>
                  <a:lnTo>
                    <a:pt x="148" y="1002"/>
                  </a:lnTo>
                  <a:lnTo>
                    <a:pt x="162" y="994"/>
                  </a:lnTo>
                  <a:lnTo>
                    <a:pt x="168" y="992"/>
                  </a:lnTo>
                  <a:lnTo>
                    <a:pt x="172" y="988"/>
                  </a:lnTo>
                  <a:lnTo>
                    <a:pt x="174" y="980"/>
                  </a:lnTo>
                  <a:lnTo>
                    <a:pt x="174" y="978"/>
                  </a:lnTo>
                  <a:lnTo>
                    <a:pt x="174" y="962"/>
                  </a:lnTo>
                  <a:lnTo>
                    <a:pt x="174" y="958"/>
                  </a:lnTo>
                  <a:lnTo>
                    <a:pt x="176" y="950"/>
                  </a:lnTo>
                  <a:lnTo>
                    <a:pt x="180" y="944"/>
                  </a:lnTo>
                  <a:lnTo>
                    <a:pt x="182" y="940"/>
                  </a:lnTo>
                  <a:lnTo>
                    <a:pt x="180" y="936"/>
                  </a:lnTo>
                  <a:lnTo>
                    <a:pt x="176" y="930"/>
                  </a:lnTo>
                  <a:lnTo>
                    <a:pt x="174" y="926"/>
                  </a:lnTo>
                  <a:lnTo>
                    <a:pt x="172" y="922"/>
                  </a:lnTo>
                  <a:lnTo>
                    <a:pt x="170" y="920"/>
                  </a:lnTo>
                  <a:lnTo>
                    <a:pt x="164" y="920"/>
                  </a:lnTo>
                  <a:lnTo>
                    <a:pt x="160" y="916"/>
                  </a:lnTo>
                  <a:lnTo>
                    <a:pt x="158" y="914"/>
                  </a:lnTo>
                  <a:lnTo>
                    <a:pt x="154" y="914"/>
                  </a:lnTo>
                  <a:lnTo>
                    <a:pt x="148" y="916"/>
                  </a:lnTo>
                  <a:lnTo>
                    <a:pt x="140" y="924"/>
                  </a:lnTo>
                  <a:lnTo>
                    <a:pt x="136" y="930"/>
                  </a:lnTo>
                  <a:lnTo>
                    <a:pt x="134" y="936"/>
                  </a:lnTo>
                  <a:lnTo>
                    <a:pt x="132" y="938"/>
                  </a:lnTo>
                  <a:lnTo>
                    <a:pt x="126" y="940"/>
                  </a:lnTo>
                  <a:lnTo>
                    <a:pt x="124" y="940"/>
                  </a:lnTo>
                  <a:lnTo>
                    <a:pt x="120" y="940"/>
                  </a:lnTo>
                  <a:lnTo>
                    <a:pt x="118" y="942"/>
                  </a:lnTo>
                  <a:lnTo>
                    <a:pt x="118" y="944"/>
                  </a:lnTo>
                  <a:lnTo>
                    <a:pt x="118" y="948"/>
                  </a:lnTo>
                  <a:lnTo>
                    <a:pt x="122" y="952"/>
                  </a:lnTo>
                  <a:lnTo>
                    <a:pt x="122" y="958"/>
                  </a:lnTo>
                  <a:lnTo>
                    <a:pt x="120" y="960"/>
                  </a:lnTo>
                  <a:lnTo>
                    <a:pt x="118" y="960"/>
                  </a:lnTo>
                  <a:lnTo>
                    <a:pt x="120" y="964"/>
                  </a:lnTo>
                  <a:lnTo>
                    <a:pt x="124" y="970"/>
                  </a:lnTo>
                  <a:lnTo>
                    <a:pt x="124" y="974"/>
                  </a:lnTo>
                  <a:lnTo>
                    <a:pt x="124" y="978"/>
                  </a:lnTo>
                  <a:lnTo>
                    <a:pt x="120" y="984"/>
                  </a:lnTo>
                  <a:lnTo>
                    <a:pt x="116" y="988"/>
                  </a:lnTo>
                  <a:lnTo>
                    <a:pt x="116" y="994"/>
                  </a:lnTo>
                  <a:lnTo>
                    <a:pt x="116" y="1004"/>
                  </a:lnTo>
                  <a:lnTo>
                    <a:pt x="116" y="1008"/>
                  </a:lnTo>
                  <a:lnTo>
                    <a:pt x="120" y="1012"/>
                  </a:lnTo>
                  <a:lnTo>
                    <a:pt x="126" y="1016"/>
                  </a:lnTo>
                  <a:lnTo>
                    <a:pt x="132" y="1014"/>
                  </a:lnTo>
                  <a:lnTo>
                    <a:pt x="148" y="1002"/>
                  </a:lnTo>
                  <a:close/>
                  <a:moveTo>
                    <a:pt x="1506" y="1812"/>
                  </a:moveTo>
                  <a:lnTo>
                    <a:pt x="1506" y="1812"/>
                  </a:lnTo>
                  <a:lnTo>
                    <a:pt x="1506" y="1828"/>
                  </a:lnTo>
                  <a:lnTo>
                    <a:pt x="1506" y="1832"/>
                  </a:lnTo>
                  <a:lnTo>
                    <a:pt x="1508" y="1836"/>
                  </a:lnTo>
                  <a:lnTo>
                    <a:pt x="1510" y="1838"/>
                  </a:lnTo>
                  <a:lnTo>
                    <a:pt x="1512" y="1840"/>
                  </a:lnTo>
                  <a:lnTo>
                    <a:pt x="1514" y="1840"/>
                  </a:lnTo>
                  <a:lnTo>
                    <a:pt x="1518" y="1840"/>
                  </a:lnTo>
                  <a:lnTo>
                    <a:pt x="1524" y="1838"/>
                  </a:lnTo>
                  <a:lnTo>
                    <a:pt x="1530" y="1834"/>
                  </a:lnTo>
                  <a:lnTo>
                    <a:pt x="1532" y="1828"/>
                  </a:lnTo>
                  <a:lnTo>
                    <a:pt x="1532" y="1822"/>
                  </a:lnTo>
                  <a:lnTo>
                    <a:pt x="1530" y="1816"/>
                  </a:lnTo>
                  <a:lnTo>
                    <a:pt x="1514" y="1806"/>
                  </a:lnTo>
                  <a:lnTo>
                    <a:pt x="1510" y="1804"/>
                  </a:lnTo>
                  <a:lnTo>
                    <a:pt x="1508" y="1804"/>
                  </a:lnTo>
                  <a:lnTo>
                    <a:pt x="1508" y="1806"/>
                  </a:lnTo>
                  <a:lnTo>
                    <a:pt x="1506" y="1808"/>
                  </a:lnTo>
                  <a:lnTo>
                    <a:pt x="1506" y="1812"/>
                  </a:lnTo>
                  <a:close/>
                  <a:moveTo>
                    <a:pt x="1910" y="1994"/>
                  </a:moveTo>
                  <a:lnTo>
                    <a:pt x="1910" y="1994"/>
                  </a:lnTo>
                  <a:lnTo>
                    <a:pt x="1904" y="1980"/>
                  </a:lnTo>
                  <a:lnTo>
                    <a:pt x="1892" y="1964"/>
                  </a:lnTo>
                  <a:lnTo>
                    <a:pt x="1884" y="1952"/>
                  </a:lnTo>
                  <a:lnTo>
                    <a:pt x="1872" y="1942"/>
                  </a:lnTo>
                  <a:lnTo>
                    <a:pt x="1846" y="1914"/>
                  </a:lnTo>
                  <a:lnTo>
                    <a:pt x="1832" y="1904"/>
                  </a:lnTo>
                  <a:lnTo>
                    <a:pt x="1826" y="1902"/>
                  </a:lnTo>
                  <a:lnTo>
                    <a:pt x="1812" y="1896"/>
                  </a:lnTo>
                  <a:lnTo>
                    <a:pt x="1808" y="1892"/>
                  </a:lnTo>
                  <a:lnTo>
                    <a:pt x="1800" y="1888"/>
                  </a:lnTo>
                  <a:lnTo>
                    <a:pt x="1796" y="1882"/>
                  </a:lnTo>
                  <a:lnTo>
                    <a:pt x="1784" y="1866"/>
                  </a:lnTo>
                  <a:lnTo>
                    <a:pt x="1780" y="1862"/>
                  </a:lnTo>
                  <a:lnTo>
                    <a:pt x="1772" y="1860"/>
                  </a:lnTo>
                  <a:lnTo>
                    <a:pt x="1768" y="1860"/>
                  </a:lnTo>
                  <a:lnTo>
                    <a:pt x="1766" y="1860"/>
                  </a:lnTo>
                  <a:lnTo>
                    <a:pt x="1764" y="1862"/>
                  </a:lnTo>
                  <a:lnTo>
                    <a:pt x="1762" y="1864"/>
                  </a:lnTo>
                  <a:lnTo>
                    <a:pt x="1762" y="1868"/>
                  </a:lnTo>
                  <a:lnTo>
                    <a:pt x="1768" y="1890"/>
                  </a:lnTo>
                  <a:lnTo>
                    <a:pt x="1772" y="1898"/>
                  </a:lnTo>
                  <a:lnTo>
                    <a:pt x="1776" y="1904"/>
                  </a:lnTo>
                  <a:lnTo>
                    <a:pt x="1784" y="1912"/>
                  </a:lnTo>
                  <a:lnTo>
                    <a:pt x="1796" y="1924"/>
                  </a:lnTo>
                  <a:lnTo>
                    <a:pt x="1804" y="1932"/>
                  </a:lnTo>
                  <a:lnTo>
                    <a:pt x="1814" y="1942"/>
                  </a:lnTo>
                  <a:lnTo>
                    <a:pt x="1824" y="1956"/>
                  </a:lnTo>
                  <a:lnTo>
                    <a:pt x="1836" y="1980"/>
                  </a:lnTo>
                  <a:lnTo>
                    <a:pt x="1840" y="1986"/>
                  </a:lnTo>
                  <a:lnTo>
                    <a:pt x="1846" y="1992"/>
                  </a:lnTo>
                  <a:lnTo>
                    <a:pt x="1862" y="2002"/>
                  </a:lnTo>
                  <a:lnTo>
                    <a:pt x="1876" y="2012"/>
                  </a:lnTo>
                  <a:lnTo>
                    <a:pt x="1892" y="2022"/>
                  </a:lnTo>
                  <a:lnTo>
                    <a:pt x="1898" y="2024"/>
                  </a:lnTo>
                  <a:lnTo>
                    <a:pt x="1906" y="2022"/>
                  </a:lnTo>
                  <a:lnTo>
                    <a:pt x="1910" y="2020"/>
                  </a:lnTo>
                  <a:lnTo>
                    <a:pt x="1916" y="2016"/>
                  </a:lnTo>
                  <a:lnTo>
                    <a:pt x="1916" y="2008"/>
                  </a:lnTo>
                  <a:lnTo>
                    <a:pt x="1910" y="1994"/>
                  </a:lnTo>
                  <a:close/>
                  <a:moveTo>
                    <a:pt x="1004" y="2148"/>
                  </a:moveTo>
                  <a:lnTo>
                    <a:pt x="1004" y="2148"/>
                  </a:lnTo>
                  <a:lnTo>
                    <a:pt x="998" y="2154"/>
                  </a:lnTo>
                  <a:lnTo>
                    <a:pt x="994" y="2160"/>
                  </a:lnTo>
                  <a:lnTo>
                    <a:pt x="982" y="2176"/>
                  </a:lnTo>
                  <a:lnTo>
                    <a:pt x="978" y="2182"/>
                  </a:lnTo>
                  <a:lnTo>
                    <a:pt x="970" y="2186"/>
                  </a:lnTo>
                  <a:lnTo>
                    <a:pt x="966" y="2188"/>
                  </a:lnTo>
                  <a:lnTo>
                    <a:pt x="954" y="2198"/>
                  </a:lnTo>
                  <a:lnTo>
                    <a:pt x="950" y="2202"/>
                  </a:lnTo>
                  <a:lnTo>
                    <a:pt x="950" y="2210"/>
                  </a:lnTo>
                  <a:lnTo>
                    <a:pt x="956" y="2234"/>
                  </a:lnTo>
                  <a:lnTo>
                    <a:pt x="958" y="2242"/>
                  </a:lnTo>
                  <a:lnTo>
                    <a:pt x="956" y="2248"/>
                  </a:lnTo>
                  <a:lnTo>
                    <a:pt x="952" y="2264"/>
                  </a:lnTo>
                  <a:lnTo>
                    <a:pt x="946" y="2278"/>
                  </a:lnTo>
                  <a:lnTo>
                    <a:pt x="942" y="2284"/>
                  </a:lnTo>
                  <a:lnTo>
                    <a:pt x="940" y="2290"/>
                  </a:lnTo>
                  <a:lnTo>
                    <a:pt x="938" y="2298"/>
                  </a:lnTo>
                  <a:lnTo>
                    <a:pt x="938" y="2302"/>
                  </a:lnTo>
                  <a:lnTo>
                    <a:pt x="938" y="2318"/>
                  </a:lnTo>
                  <a:lnTo>
                    <a:pt x="938" y="2322"/>
                  </a:lnTo>
                  <a:lnTo>
                    <a:pt x="940" y="2328"/>
                  </a:lnTo>
                  <a:lnTo>
                    <a:pt x="944" y="2336"/>
                  </a:lnTo>
                  <a:lnTo>
                    <a:pt x="952" y="2344"/>
                  </a:lnTo>
                  <a:lnTo>
                    <a:pt x="958" y="2346"/>
                  </a:lnTo>
                  <a:lnTo>
                    <a:pt x="966" y="2346"/>
                  </a:lnTo>
                  <a:lnTo>
                    <a:pt x="970" y="2342"/>
                  </a:lnTo>
                  <a:lnTo>
                    <a:pt x="978" y="2340"/>
                  </a:lnTo>
                  <a:lnTo>
                    <a:pt x="986" y="2340"/>
                  </a:lnTo>
                  <a:lnTo>
                    <a:pt x="990" y="2340"/>
                  </a:lnTo>
                  <a:lnTo>
                    <a:pt x="996" y="2338"/>
                  </a:lnTo>
                  <a:lnTo>
                    <a:pt x="1000" y="2332"/>
                  </a:lnTo>
                  <a:lnTo>
                    <a:pt x="1034" y="2210"/>
                  </a:lnTo>
                  <a:lnTo>
                    <a:pt x="1036" y="2194"/>
                  </a:lnTo>
                  <a:lnTo>
                    <a:pt x="1036" y="2190"/>
                  </a:lnTo>
                  <a:lnTo>
                    <a:pt x="1036" y="2174"/>
                  </a:lnTo>
                  <a:lnTo>
                    <a:pt x="1036" y="2160"/>
                  </a:lnTo>
                  <a:lnTo>
                    <a:pt x="1036" y="2154"/>
                  </a:lnTo>
                  <a:lnTo>
                    <a:pt x="1034" y="2146"/>
                  </a:lnTo>
                  <a:lnTo>
                    <a:pt x="1030" y="2140"/>
                  </a:lnTo>
                  <a:lnTo>
                    <a:pt x="1028" y="2138"/>
                  </a:lnTo>
                  <a:lnTo>
                    <a:pt x="1026" y="2136"/>
                  </a:lnTo>
                  <a:lnTo>
                    <a:pt x="1024" y="2136"/>
                  </a:lnTo>
                  <a:lnTo>
                    <a:pt x="1020" y="2138"/>
                  </a:lnTo>
                  <a:lnTo>
                    <a:pt x="1004" y="2148"/>
                  </a:lnTo>
                  <a:close/>
                  <a:moveTo>
                    <a:pt x="184" y="906"/>
                  </a:moveTo>
                  <a:lnTo>
                    <a:pt x="184" y="906"/>
                  </a:lnTo>
                  <a:lnTo>
                    <a:pt x="186" y="902"/>
                  </a:lnTo>
                  <a:lnTo>
                    <a:pt x="188" y="900"/>
                  </a:lnTo>
                  <a:lnTo>
                    <a:pt x="192" y="902"/>
                  </a:lnTo>
                  <a:lnTo>
                    <a:pt x="194" y="908"/>
                  </a:lnTo>
                  <a:lnTo>
                    <a:pt x="194" y="912"/>
                  </a:lnTo>
                  <a:lnTo>
                    <a:pt x="194" y="926"/>
                  </a:lnTo>
                  <a:lnTo>
                    <a:pt x="194" y="928"/>
                  </a:lnTo>
                  <a:lnTo>
                    <a:pt x="198" y="930"/>
                  </a:lnTo>
                  <a:lnTo>
                    <a:pt x="208" y="930"/>
                  </a:lnTo>
                  <a:lnTo>
                    <a:pt x="212" y="932"/>
                  </a:lnTo>
                  <a:lnTo>
                    <a:pt x="218" y="934"/>
                  </a:lnTo>
                  <a:lnTo>
                    <a:pt x="222" y="940"/>
                  </a:lnTo>
                  <a:lnTo>
                    <a:pt x="222" y="944"/>
                  </a:lnTo>
                  <a:lnTo>
                    <a:pt x="222" y="954"/>
                  </a:lnTo>
                  <a:lnTo>
                    <a:pt x="220" y="960"/>
                  </a:lnTo>
                  <a:lnTo>
                    <a:pt x="216" y="964"/>
                  </a:lnTo>
                  <a:lnTo>
                    <a:pt x="210" y="966"/>
                  </a:lnTo>
                  <a:lnTo>
                    <a:pt x="198" y="974"/>
                  </a:lnTo>
                  <a:lnTo>
                    <a:pt x="196" y="978"/>
                  </a:lnTo>
                  <a:lnTo>
                    <a:pt x="198" y="980"/>
                  </a:lnTo>
                  <a:lnTo>
                    <a:pt x="202" y="980"/>
                  </a:lnTo>
                  <a:lnTo>
                    <a:pt x="204" y="984"/>
                  </a:lnTo>
                  <a:lnTo>
                    <a:pt x="202" y="988"/>
                  </a:lnTo>
                  <a:lnTo>
                    <a:pt x="198" y="994"/>
                  </a:lnTo>
                  <a:lnTo>
                    <a:pt x="194" y="998"/>
                  </a:lnTo>
                  <a:lnTo>
                    <a:pt x="194" y="1004"/>
                  </a:lnTo>
                  <a:lnTo>
                    <a:pt x="194" y="1008"/>
                  </a:lnTo>
                  <a:lnTo>
                    <a:pt x="198" y="1008"/>
                  </a:lnTo>
                  <a:lnTo>
                    <a:pt x="208" y="1008"/>
                  </a:lnTo>
                  <a:lnTo>
                    <a:pt x="210" y="1010"/>
                  </a:lnTo>
                  <a:lnTo>
                    <a:pt x="210" y="1016"/>
                  </a:lnTo>
                  <a:lnTo>
                    <a:pt x="206" y="1020"/>
                  </a:lnTo>
                  <a:lnTo>
                    <a:pt x="202" y="1028"/>
                  </a:lnTo>
                  <a:lnTo>
                    <a:pt x="196" y="1032"/>
                  </a:lnTo>
                  <a:lnTo>
                    <a:pt x="190" y="1034"/>
                  </a:lnTo>
                  <a:lnTo>
                    <a:pt x="186" y="1038"/>
                  </a:lnTo>
                  <a:lnTo>
                    <a:pt x="184" y="1042"/>
                  </a:lnTo>
                  <a:lnTo>
                    <a:pt x="186" y="1046"/>
                  </a:lnTo>
                  <a:lnTo>
                    <a:pt x="188" y="1048"/>
                  </a:lnTo>
                  <a:lnTo>
                    <a:pt x="192" y="1046"/>
                  </a:lnTo>
                  <a:lnTo>
                    <a:pt x="194" y="1042"/>
                  </a:lnTo>
                  <a:lnTo>
                    <a:pt x="194" y="1040"/>
                  </a:lnTo>
                  <a:lnTo>
                    <a:pt x="198" y="1038"/>
                  </a:lnTo>
                  <a:lnTo>
                    <a:pt x="208" y="1038"/>
                  </a:lnTo>
                  <a:lnTo>
                    <a:pt x="212" y="1036"/>
                  </a:lnTo>
                  <a:lnTo>
                    <a:pt x="218" y="1034"/>
                  </a:lnTo>
                  <a:lnTo>
                    <a:pt x="222" y="1032"/>
                  </a:lnTo>
                  <a:lnTo>
                    <a:pt x="228" y="1034"/>
                  </a:lnTo>
                  <a:lnTo>
                    <a:pt x="232" y="1036"/>
                  </a:lnTo>
                  <a:lnTo>
                    <a:pt x="238" y="1034"/>
                  </a:lnTo>
                  <a:lnTo>
                    <a:pt x="244" y="1030"/>
                  </a:lnTo>
                  <a:lnTo>
                    <a:pt x="250" y="1028"/>
                  </a:lnTo>
                  <a:lnTo>
                    <a:pt x="254" y="1028"/>
                  </a:lnTo>
                  <a:lnTo>
                    <a:pt x="262" y="1028"/>
                  </a:lnTo>
                  <a:lnTo>
                    <a:pt x="268" y="1024"/>
                  </a:lnTo>
                  <a:lnTo>
                    <a:pt x="274" y="1022"/>
                  </a:lnTo>
                  <a:lnTo>
                    <a:pt x="280" y="1018"/>
                  </a:lnTo>
                  <a:lnTo>
                    <a:pt x="282" y="1014"/>
                  </a:lnTo>
                  <a:lnTo>
                    <a:pt x="282" y="1008"/>
                  </a:lnTo>
                  <a:lnTo>
                    <a:pt x="286" y="1004"/>
                  </a:lnTo>
                  <a:lnTo>
                    <a:pt x="290" y="998"/>
                  </a:lnTo>
                  <a:lnTo>
                    <a:pt x="290" y="990"/>
                  </a:lnTo>
                  <a:lnTo>
                    <a:pt x="290" y="988"/>
                  </a:lnTo>
                  <a:lnTo>
                    <a:pt x="290" y="982"/>
                  </a:lnTo>
                  <a:lnTo>
                    <a:pt x="286" y="980"/>
                  </a:lnTo>
                  <a:lnTo>
                    <a:pt x="276" y="980"/>
                  </a:lnTo>
                  <a:lnTo>
                    <a:pt x="272" y="978"/>
                  </a:lnTo>
                  <a:lnTo>
                    <a:pt x="272" y="974"/>
                  </a:lnTo>
                  <a:lnTo>
                    <a:pt x="272" y="964"/>
                  </a:lnTo>
                  <a:lnTo>
                    <a:pt x="268" y="952"/>
                  </a:lnTo>
                  <a:lnTo>
                    <a:pt x="266" y="946"/>
                  </a:lnTo>
                  <a:lnTo>
                    <a:pt x="256" y="934"/>
                  </a:lnTo>
                  <a:lnTo>
                    <a:pt x="252" y="930"/>
                  </a:lnTo>
                  <a:lnTo>
                    <a:pt x="250" y="922"/>
                  </a:lnTo>
                  <a:lnTo>
                    <a:pt x="244" y="908"/>
                  </a:lnTo>
                  <a:lnTo>
                    <a:pt x="242" y="902"/>
                  </a:lnTo>
                  <a:lnTo>
                    <a:pt x="238" y="900"/>
                  </a:lnTo>
                  <a:lnTo>
                    <a:pt x="232" y="900"/>
                  </a:lnTo>
                  <a:lnTo>
                    <a:pt x="228" y="896"/>
                  </a:lnTo>
                  <a:lnTo>
                    <a:pt x="226" y="890"/>
                  </a:lnTo>
                  <a:lnTo>
                    <a:pt x="226" y="884"/>
                  </a:lnTo>
                  <a:lnTo>
                    <a:pt x="228" y="878"/>
                  </a:lnTo>
                  <a:lnTo>
                    <a:pt x="232" y="866"/>
                  </a:lnTo>
                  <a:lnTo>
                    <a:pt x="234" y="862"/>
                  </a:lnTo>
                  <a:lnTo>
                    <a:pt x="238" y="856"/>
                  </a:lnTo>
                  <a:lnTo>
                    <a:pt x="238" y="854"/>
                  </a:lnTo>
                  <a:lnTo>
                    <a:pt x="238" y="852"/>
                  </a:lnTo>
                  <a:lnTo>
                    <a:pt x="236" y="848"/>
                  </a:lnTo>
                  <a:lnTo>
                    <a:pt x="230" y="846"/>
                  </a:lnTo>
                  <a:lnTo>
                    <a:pt x="224" y="844"/>
                  </a:lnTo>
                  <a:lnTo>
                    <a:pt x="218" y="846"/>
                  </a:lnTo>
                  <a:lnTo>
                    <a:pt x="212" y="848"/>
                  </a:lnTo>
                  <a:lnTo>
                    <a:pt x="208" y="846"/>
                  </a:lnTo>
                  <a:lnTo>
                    <a:pt x="206" y="840"/>
                  </a:lnTo>
                  <a:lnTo>
                    <a:pt x="206" y="834"/>
                  </a:lnTo>
                  <a:lnTo>
                    <a:pt x="210" y="830"/>
                  </a:lnTo>
                  <a:lnTo>
                    <a:pt x="210" y="824"/>
                  </a:lnTo>
                  <a:lnTo>
                    <a:pt x="210" y="822"/>
                  </a:lnTo>
                  <a:lnTo>
                    <a:pt x="208" y="822"/>
                  </a:lnTo>
                  <a:lnTo>
                    <a:pt x="198" y="822"/>
                  </a:lnTo>
                  <a:lnTo>
                    <a:pt x="194" y="824"/>
                  </a:lnTo>
                  <a:lnTo>
                    <a:pt x="190" y="830"/>
                  </a:lnTo>
                  <a:lnTo>
                    <a:pt x="188" y="834"/>
                  </a:lnTo>
                  <a:lnTo>
                    <a:pt x="178" y="846"/>
                  </a:lnTo>
                  <a:lnTo>
                    <a:pt x="176" y="852"/>
                  </a:lnTo>
                  <a:lnTo>
                    <a:pt x="174" y="856"/>
                  </a:lnTo>
                  <a:lnTo>
                    <a:pt x="174" y="866"/>
                  </a:lnTo>
                  <a:lnTo>
                    <a:pt x="174" y="876"/>
                  </a:lnTo>
                  <a:lnTo>
                    <a:pt x="174" y="888"/>
                  </a:lnTo>
                  <a:lnTo>
                    <a:pt x="174" y="892"/>
                  </a:lnTo>
                  <a:lnTo>
                    <a:pt x="176" y="900"/>
                  </a:lnTo>
                  <a:lnTo>
                    <a:pt x="178" y="906"/>
                  </a:lnTo>
                  <a:lnTo>
                    <a:pt x="182" y="908"/>
                  </a:lnTo>
                  <a:lnTo>
                    <a:pt x="184" y="906"/>
                  </a:lnTo>
                  <a:close/>
                  <a:moveTo>
                    <a:pt x="3012" y="2570"/>
                  </a:moveTo>
                  <a:lnTo>
                    <a:pt x="3012" y="2570"/>
                  </a:lnTo>
                  <a:lnTo>
                    <a:pt x="3004" y="2572"/>
                  </a:lnTo>
                  <a:lnTo>
                    <a:pt x="2996" y="2570"/>
                  </a:lnTo>
                  <a:lnTo>
                    <a:pt x="2992" y="2568"/>
                  </a:lnTo>
                  <a:lnTo>
                    <a:pt x="2986" y="2562"/>
                  </a:lnTo>
                  <a:lnTo>
                    <a:pt x="2980" y="2556"/>
                  </a:lnTo>
                  <a:lnTo>
                    <a:pt x="2978" y="2552"/>
                  </a:lnTo>
                  <a:lnTo>
                    <a:pt x="2976" y="2544"/>
                  </a:lnTo>
                  <a:lnTo>
                    <a:pt x="2974" y="2536"/>
                  </a:lnTo>
                  <a:lnTo>
                    <a:pt x="2974" y="2532"/>
                  </a:lnTo>
                  <a:lnTo>
                    <a:pt x="2972" y="2526"/>
                  </a:lnTo>
                  <a:lnTo>
                    <a:pt x="2968" y="2522"/>
                  </a:lnTo>
                  <a:lnTo>
                    <a:pt x="2962" y="2518"/>
                  </a:lnTo>
                  <a:lnTo>
                    <a:pt x="2958" y="2518"/>
                  </a:lnTo>
                  <a:lnTo>
                    <a:pt x="2958" y="2522"/>
                  </a:lnTo>
                  <a:lnTo>
                    <a:pt x="2970" y="2548"/>
                  </a:lnTo>
                  <a:lnTo>
                    <a:pt x="2974" y="2554"/>
                  </a:lnTo>
                  <a:lnTo>
                    <a:pt x="2974" y="2562"/>
                  </a:lnTo>
                  <a:lnTo>
                    <a:pt x="2974" y="2566"/>
                  </a:lnTo>
                  <a:lnTo>
                    <a:pt x="2974" y="2574"/>
                  </a:lnTo>
                  <a:lnTo>
                    <a:pt x="2970" y="2580"/>
                  </a:lnTo>
                  <a:lnTo>
                    <a:pt x="2960" y="2596"/>
                  </a:lnTo>
                  <a:lnTo>
                    <a:pt x="2958" y="2600"/>
                  </a:lnTo>
                  <a:lnTo>
                    <a:pt x="2958" y="2602"/>
                  </a:lnTo>
                  <a:lnTo>
                    <a:pt x="2960" y="2604"/>
                  </a:lnTo>
                  <a:lnTo>
                    <a:pt x="2962" y="2606"/>
                  </a:lnTo>
                  <a:lnTo>
                    <a:pt x="2968" y="2610"/>
                  </a:lnTo>
                  <a:lnTo>
                    <a:pt x="2972" y="2614"/>
                  </a:lnTo>
                  <a:lnTo>
                    <a:pt x="2974" y="2620"/>
                  </a:lnTo>
                  <a:lnTo>
                    <a:pt x="2974" y="2624"/>
                  </a:lnTo>
                  <a:lnTo>
                    <a:pt x="2976" y="2632"/>
                  </a:lnTo>
                  <a:lnTo>
                    <a:pt x="2980" y="2638"/>
                  </a:lnTo>
                  <a:lnTo>
                    <a:pt x="2982" y="2638"/>
                  </a:lnTo>
                  <a:lnTo>
                    <a:pt x="2984" y="2638"/>
                  </a:lnTo>
                  <a:lnTo>
                    <a:pt x="2990" y="2636"/>
                  </a:lnTo>
                  <a:lnTo>
                    <a:pt x="2998" y="2628"/>
                  </a:lnTo>
                  <a:lnTo>
                    <a:pt x="3002" y="2622"/>
                  </a:lnTo>
                  <a:lnTo>
                    <a:pt x="3004" y="2614"/>
                  </a:lnTo>
                  <a:lnTo>
                    <a:pt x="3004" y="2610"/>
                  </a:lnTo>
                  <a:lnTo>
                    <a:pt x="3006" y="2604"/>
                  </a:lnTo>
                  <a:lnTo>
                    <a:pt x="3008" y="2598"/>
                  </a:lnTo>
                  <a:lnTo>
                    <a:pt x="3018" y="2588"/>
                  </a:lnTo>
                  <a:lnTo>
                    <a:pt x="3028" y="2578"/>
                  </a:lnTo>
                  <a:lnTo>
                    <a:pt x="3030" y="2574"/>
                  </a:lnTo>
                  <a:lnTo>
                    <a:pt x="3028" y="2568"/>
                  </a:lnTo>
                  <a:lnTo>
                    <a:pt x="3024" y="2566"/>
                  </a:lnTo>
                  <a:lnTo>
                    <a:pt x="3016" y="2568"/>
                  </a:lnTo>
                  <a:lnTo>
                    <a:pt x="3012" y="2570"/>
                  </a:lnTo>
                  <a:close/>
                  <a:moveTo>
                    <a:pt x="490" y="1328"/>
                  </a:moveTo>
                  <a:lnTo>
                    <a:pt x="490" y="1328"/>
                  </a:lnTo>
                  <a:lnTo>
                    <a:pt x="494" y="1328"/>
                  </a:lnTo>
                  <a:lnTo>
                    <a:pt x="496" y="1328"/>
                  </a:lnTo>
                  <a:lnTo>
                    <a:pt x="498" y="1326"/>
                  </a:lnTo>
                  <a:lnTo>
                    <a:pt x="498" y="1324"/>
                  </a:lnTo>
                  <a:lnTo>
                    <a:pt x="498" y="1320"/>
                  </a:lnTo>
                  <a:lnTo>
                    <a:pt x="498" y="1306"/>
                  </a:lnTo>
                  <a:lnTo>
                    <a:pt x="496" y="1304"/>
                  </a:lnTo>
                  <a:lnTo>
                    <a:pt x="490" y="1302"/>
                  </a:lnTo>
                  <a:lnTo>
                    <a:pt x="486" y="1302"/>
                  </a:lnTo>
                  <a:lnTo>
                    <a:pt x="470" y="1304"/>
                  </a:lnTo>
                  <a:lnTo>
                    <a:pt x="456" y="1310"/>
                  </a:lnTo>
                  <a:lnTo>
                    <a:pt x="454" y="1312"/>
                  </a:lnTo>
                  <a:lnTo>
                    <a:pt x="456" y="1314"/>
                  </a:lnTo>
                  <a:lnTo>
                    <a:pt x="470" y="1320"/>
                  </a:lnTo>
                  <a:lnTo>
                    <a:pt x="486" y="1326"/>
                  </a:lnTo>
                  <a:lnTo>
                    <a:pt x="490" y="1328"/>
                  </a:lnTo>
                  <a:close/>
                  <a:moveTo>
                    <a:pt x="2940" y="2636"/>
                  </a:moveTo>
                  <a:lnTo>
                    <a:pt x="2940" y="2636"/>
                  </a:lnTo>
                  <a:lnTo>
                    <a:pt x="2938" y="2636"/>
                  </a:lnTo>
                  <a:lnTo>
                    <a:pt x="2936" y="2636"/>
                  </a:lnTo>
                  <a:lnTo>
                    <a:pt x="2932" y="2640"/>
                  </a:lnTo>
                  <a:lnTo>
                    <a:pt x="2928" y="2644"/>
                  </a:lnTo>
                  <a:lnTo>
                    <a:pt x="2922" y="2658"/>
                  </a:lnTo>
                  <a:lnTo>
                    <a:pt x="2920" y="2664"/>
                  </a:lnTo>
                  <a:lnTo>
                    <a:pt x="2910" y="2676"/>
                  </a:lnTo>
                  <a:lnTo>
                    <a:pt x="2906" y="2680"/>
                  </a:lnTo>
                  <a:lnTo>
                    <a:pt x="2898" y="2684"/>
                  </a:lnTo>
                  <a:lnTo>
                    <a:pt x="2884" y="2688"/>
                  </a:lnTo>
                  <a:lnTo>
                    <a:pt x="2878" y="2692"/>
                  </a:lnTo>
                  <a:lnTo>
                    <a:pt x="2872" y="2698"/>
                  </a:lnTo>
                  <a:lnTo>
                    <a:pt x="2870" y="2704"/>
                  </a:lnTo>
                  <a:lnTo>
                    <a:pt x="2864" y="2718"/>
                  </a:lnTo>
                  <a:lnTo>
                    <a:pt x="2860" y="2732"/>
                  </a:lnTo>
                  <a:lnTo>
                    <a:pt x="2858" y="2740"/>
                  </a:lnTo>
                  <a:lnTo>
                    <a:pt x="2862" y="2746"/>
                  </a:lnTo>
                  <a:lnTo>
                    <a:pt x="2874" y="2754"/>
                  </a:lnTo>
                  <a:lnTo>
                    <a:pt x="2880" y="2756"/>
                  </a:lnTo>
                  <a:lnTo>
                    <a:pt x="2886" y="2758"/>
                  </a:lnTo>
                  <a:lnTo>
                    <a:pt x="2894" y="2756"/>
                  </a:lnTo>
                  <a:lnTo>
                    <a:pt x="2898" y="2754"/>
                  </a:lnTo>
                  <a:lnTo>
                    <a:pt x="2904" y="2750"/>
                  </a:lnTo>
                  <a:lnTo>
                    <a:pt x="2908" y="2742"/>
                  </a:lnTo>
                  <a:lnTo>
                    <a:pt x="2914" y="2728"/>
                  </a:lnTo>
                  <a:lnTo>
                    <a:pt x="2916" y="2712"/>
                  </a:lnTo>
                  <a:lnTo>
                    <a:pt x="2916" y="2708"/>
                  </a:lnTo>
                  <a:lnTo>
                    <a:pt x="2918" y="2702"/>
                  </a:lnTo>
                  <a:lnTo>
                    <a:pt x="2922" y="2696"/>
                  </a:lnTo>
                  <a:lnTo>
                    <a:pt x="2930" y="2686"/>
                  </a:lnTo>
                  <a:lnTo>
                    <a:pt x="2940" y="2676"/>
                  </a:lnTo>
                  <a:lnTo>
                    <a:pt x="2952" y="2668"/>
                  </a:lnTo>
                  <a:lnTo>
                    <a:pt x="2958" y="2666"/>
                  </a:lnTo>
                  <a:lnTo>
                    <a:pt x="2962" y="2660"/>
                  </a:lnTo>
                  <a:lnTo>
                    <a:pt x="2964" y="2654"/>
                  </a:lnTo>
                  <a:lnTo>
                    <a:pt x="2964" y="2650"/>
                  </a:lnTo>
                  <a:lnTo>
                    <a:pt x="2964" y="2646"/>
                  </a:lnTo>
                  <a:lnTo>
                    <a:pt x="2962" y="2644"/>
                  </a:lnTo>
                  <a:lnTo>
                    <a:pt x="2960" y="2642"/>
                  </a:lnTo>
                  <a:lnTo>
                    <a:pt x="2956" y="2642"/>
                  </a:lnTo>
                  <a:lnTo>
                    <a:pt x="2954" y="2642"/>
                  </a:lnTo>
                  <a:lnTo>
                    <a:pt x="2946" y="2640"/>
                  </a:lnTo>
                  <a:lnTo>
                    <a:pt x="2940" y="2636"/>
                  </a:lnTo>
                  <a:close/>
                  <a:moveTo>
                    <a:pt x="406" y="1248"/>
                  </a:moveTo>
                  <a:lnTo>
                    <a:pt x="406" y="1248"/>
                  </a:lnTo>
                  <a:lnTo>
                    <a:pt x="402" y="1254"/>
                  </a:lnTo>
                  <a:lnTo>
                    <a:pt x="400" y="1260"/>
                  </a:lnTo>
                  <a:lnTo>
                    <a:pt x="400" y="1274"/>
                  </a:lnTo>
                  <a:lnTo>
                    <a:pt x="400" y="1278"/>
                  </a:lnTo>
                  <a:lnTo>
                    <a:pt x="402" y="1280"/>
                  </a:lnTo>
                  <a:lnTo>
                    <a:pt x="404" y="1282"/>
                  </a:lnTo>
                  <a:lnTo>
                    <a:pt x="408" y="1282"/>
                  </a:lnTo>
                  <a:lnTo>
                    <a:pt x="412" y="1282"/>
                  </a:lnTo>
                  <a:lnTo>
                    <a:pt x="416" y="1282"/>
                  </a:lnTo>
                  <a:lnTo>
                    <a:pt x="418" y="1280"/>
                  </a:lnTo>
                  <a:lnTo>
                    <a:pt x="420" y="1278"/>
                  </a:lnTo>
                  <a:lnTo>
                    <a:pt x="420" y="1274"/>
                  </a:lnTo>
                  <a:lnTo>
                    <a:pt x="420" y="1270"/>
                  </a:lnTo>
                  <a:lnTo>
                    <a:pt x="418" y="1262"/>
                  </a:lnTo>
                  <a:lnTo>
                    <a:pt x="416" y="1256"/>
                  </a:lnTo>
                  <a:lnTo>
                    <a:pt x="414" y="1250"/>
                  </a:lnTo>
                  <a:lnTo>
                    <a:pt x="412" y="1248"/>
                  </a:lnTo>
                  <a:lnTo>
                    <a:pt x="410" y="1246"/>
                  </a:lnTo>
                  <a:lnTo>
                    <a:pt x="408" y="1246"/>
                  </a:lnTo>
                  <a:lnTo>
                    <a:pt x="406" y="1248"/>
                  </a:lnTo>
                  <a:close/>
                  <a:moveTo>
                    <a:pt x="2286" y="1412"/>
                  </a:moveTo>
                  <a:lnTo>
                    <a:pt x="2286" y="1412"/>
                  </a:lnTo>
                  <a:lnTo>
                    <a:pt x="2290" y="1424"/>
                  </a:lnTo>
                  <a:lnTo>
                    <a:pt x="2290" y="1426"/>
                  </a:lnTo>
                  <a:lnTo>
                    <a:pt x="2292" y="1426"/>
                  </a:lnTo>
                  <a:lnTo>
                    <a:pt x="2296" y="1426"/>
                  </a:lnTo>
                  <a:lnTo>
                    <a:pt x="2302" y="1422"/>
                  </a:lnTo>
                  <a:lnTo>
                    <a:pt x="2306" y="1418"/>
                  </a:lnTo>
                  <a:lnTo>
                    <a:pt x="2308" y="1410"/>
                  </a:lnTo>
                  <a:lnTo>
                    <a:pt x="2308" y="1408"/>
                  </a:lnTo>
                  <a:lnTo>
                    <a:pt x="2308" y="1394"/>
                  </a:lnTo>
                  <a:lnTo>
                    <a:pt x="2308" y="1392"/>
                  </a:lnTo>
                  <a:lnTo>
                    <a:pt x="2306" y="1392"/>
                  </a:lnTo>
                  <a:lnTo>
                    <a:pt x="2302" y="1392"/>
                  </a:lnTo>
                  <a:lnTo>
                    <a:pt x="2288" y="1396"/>
                  </a:lnTo>
                  <a:lnTo>
                    <a:pt x="2284" y="1398"/>
                  </a:lnTo>
                  <a:lnTo>
                    <a:pt x="2284" y="1400"/>
                  </a:lnTo>
                  <a:lnTo>
                    <a:pt x="2282" y="1404"/>
                  </a:lnTo>
                  <a:lnTo>
                    <a:pt x="2284" y="1406"/>
                  </a:lnTo>
                  <a:lnTo>
                    <a:pt x="2286" y="1412"/>
                  </a:lnTo>
                  <a:close/>
                  <a:moveTo>
                    <a:pt x="414" y="1210"/>
                  </a:moveTo>
                  <a:lnTo>
                    <a:pt x="414" y="1210"/>
                  </a:lnTo>
                  <a:lnTo>
                    <a:pt x="412" y="1208"/>
                  </a:lnTo>
                  <a:lnTo>
                    <a:pt x="410" y="1206"/>
                  </a:lnTo>
                  <a:lnTo>
                    <a:pt x="406" y="1206"/>
                  </a:lnTo>
                  <a:lnTo>
                    <a:pt x="404" y="1208"/>
                  </a:lnTo>
                  <a:lnTo>
                    <a:pt x="398" y="1210"/>
                  </a:lnTo>
                  <a:lnTo>
                    <a:pt x="396" y="1212"/>
                  </a:lnTo>
                  <a:lnTo>
                    <a:pt x="394" y="1214"/>
                  </a:lnTo>
                  <a:lnTo>
                    <a:pt x="394" y="1216"/>
                  </a:lnTo>
                  <a:lnTo>
                    <a:pt x="396" y="1220"/>
                  </a:lnTo>
                  <a:lnTo>
                    <a:pt x="404" y="1228"/>
                  </a:lnTo>
                  <a:lnTo>
                    <a:pt x="410" y="1230"/>
                  </a:lnTo>
                  <a:lnTo>
                    <a:pt x="412" y="1230"/>
                  </a:lnTo>
                  <a:lnTo>
                    <a:pt x="416" y="1228"/>
                  </a:lnTo>
                  <a:lnTo>
                    <a:pt x="418" y="1224"/>
                  </a:lnTo>
                  <a:lnTo>
                    <a:pt x="416" y="1216"/>
                  </a:lnTo>
                  <a:lnTo>
                    <a:pt x="414" y="1210"/>
                  </a:lnTo>
                  <a:close/>
                  <a:moveTo>
                    <a:pt x="2302" y="1960"/>
                  </a:moveTo>
                  <a:lnTo>
                    <a:pt x="2302" y="1960"/>
                  </a:lnTo>
                  <a:lnTo>
                    <a:pt x="2302" y="1962"/>
                  </a:lnTo>
                  <a:lnTo>
                    <a:pt x="2302" y="1966"/>
                  </a:lnTo>
                  <a:lnTo>
                    <a:pt x="2304" y="1968"/>
                  </a:lnTo>
                  <a:lnTo>
                    <a:pt x="2306" y="1970"/>
                  </a:lnTo>
                  <a:lnTo>
                    <a:pt x="2312" y="1974"/>
                  </a:lnTo>
                  <a:lnTo>
                    <a:pt x="2324" y="1982"/>
                  </a:lnTo>
                  <a:lnTo>
                    <a:pt x="2326" y="1988"/>
                  </a:lnTo>
                  <a:lnTo>
                    <a:pt x="2328" y="1994"/>
                  </a:lnTo>
                  <a:lnTo>
                    <a:pt x="2328" y="1998"/>
                  </a:lnTo>
                  <a:lnTo>
                    <a:pt x="2328" y="2002"/>
                  </a:lnTo>
                  <a:lnTo>
                    <a:pt x="2330" y="2004"/>
                  </a:lnTo>
                  <a:lnTo>
                    <a:pt x="2334" y="2006"/>
                  </a:lnTo>
                  <a:lnTo>
                    <a:pt x="2336" y="2006"/>
                  </a:lnTo>
                  <a:lnTo>
                    <a:pt x="2340" y="2006"/>
                  </a:lnTo>
                  <a:lnTo>
                    <a:pt x="2352" y="2006"/>
                  </a:lnTo>
                  <a:lnTo>
                    <a:pt x="2358" y="2008"/>
                  </a:lnTo>
                  <a:lnTo>
                    <a:pt x="2364" y="2010"/>
                  </a:lnTo>
                  <a:lnTo>
                    <a:pt x="2380" y="2022"/>
                  </a:lnTo>
                  <a:lnTo>
                    <a:pt x="2394" y="2030"/>
                  </a:lnTo>
                  <a:lnTo>
                    <a:pt x="2420" y="2042"/>
                  </a:lnTo>
                  <a:lnTo>
                    <a:pt x="2424" y="2046"/>
                  </a:lnTo>
                  <a:lnTo>
                    <a:pt x="2426" y="2050"/>
                  </a:lnTo>
                  <a:lnTo>
                    <a:pt x="2424" y="2054"/>
                  </a:lnTo>
                  <a:lnTo>
                    <a:pt x="2420" y="2058"/>
                  </a:lnTo>
                  <a:lnTo>
                    <a:pt x="2414" y="2062"/>
                  </a:lnTo>
                  <a:lnTo>
                    <a:pt x="2410" y="2064"/>
                  </a:lnTo>
                  <a:lnTo>
                    <a:pt x="2414" y="2066"/>
                  </a:lnTo>
                  <a:lnTo>
                    <a:pt x="2418" y="2066"/>
                  </a:lnTo>
                  <a:lnTo>
                    <a:pt x="2426" y="2066"/>
                  </a:lnTo>
                  <a:lnTo>
                    <a:pt x="2434" y="2068"/>
                  </a:lnTo>
                  <a:lnTo>
                    <a:pt x="2438" y="2072"/>
                  </a:lnTo>
                  <a:lnTo>
                    <a:pt x="2452" y="2078"/>
                  </a:lnTo>
                  <a:lnTo>
                    <a:pt x="2458" y="2082"/>
                  </a:lnTo>
                  <a:lnTo>
                    <a:pt x="2470" y="2084"/>
                  </a:lnTo>
                  <a:lnTo>
                    <a:pt x="2476" y="2084"/>
                  </a:lnTo>
                  <a:lnTo>
                    <a:pt x="2480" y="2080"/>
                  </a:lnTo>
                  <a:lnTo>
                    <a:pt x="2488" y="2070"/>
                  </a:lnTo>
                  <a:lnTo>
                    <a:pt x="2502" y="2062"/>
                  </a:lnTo>
                  <a:lnTo>
                    <a:pt x="2508" y="2058"/>
                  </a:lnTo>
                  <a:lnTo>
                    <a:pt x="2514" y="2058"/>
                  </a:lnTo>
                  <a:lnTo>
                    <a:pt x="2522" y="2058"/>
                  </a:lnTo>
                  <a:lnTo>
                    <a:pt x="2526" y="2062"/>
                  </a:lnTo>
                  <a:lnTo>
                    <a:pt x="2540" y="2070"/>
                  </a:lnTo>
                  <a:lnTo>
                    <a:pt x="2558" y="2088"/>
                  </a:lnTo>
                  <a:lnTo>
                    <a:pt x="2570" y="2098"/>
                  </a:lnTo>
                  <a:lnTo>
                    <a:pt x="2576" y="2100"/>
                  </a:lnTo>
                  <a:lnTo>
                    <a:pt x="2578" y="2102"/>
                  </a:lnTo>
                  <a:lnTo>
                    <a:pt x="2580" y="2100"/>
                  </a:lnTo>
                  <a:lnTo>
                    <a:pt x="2582" y="2100"/>
                  </a:lnTo>
                  <a:lnTo>
                    <a:pt x="2582" y="2096"/>
                  </a:lnTo>
                  <a:lnTo>
                    <a:pt x="2582" y="2082"/>
                  </a:lnTo>
                  <a:lnTo>
                    <a:pt x="2580" y="2076"/>
                  </a:lnTo>
                  <a:lnTo>
                    <a:pt x="2576" y="2072"/>
                  </a:lnTo>
                  <a:lnTo>
                    <a:pt x="2560" y="2068"/>
                  </a:lnTo>
                  <a:lnTo>
                    <a:pt x="2556" y="2064"/>
                  </a:lnTo>
                  <a:lnTo>
                    <a:pt x="2554" y="2058"/>
                  </a:lnTo>
                  <a:lnTo>
                    <a:pt x="2554" y="2054"/>
                  </a:lnTo>
                  <a:lnTo>
                    <a:pt x="2554" y="2046"/>
                  </a:lnTo>
                  <a:lnTo>
                    <a:pt x="2558" y="2040"/>
                  </a:lnTo>
                  <a:lnTo>
                    <a:pt x="2560" y="2038"/>
                  </a:lnTo>
                  <a:lnTo>
                    <a:pt x="2560" y="2036"/>
                  </a:lnTo>
                  <a:lnTo>
                    <a:pt x="2556" y="2034"/>
                  </a:lnTo>
                  <a:lnTo>
                    <a:pt x="2542" y="2028"/>
                  </a:lnTo>
                  <a:lnTo>
                    <a:pt x="2534" y="2024"/>
                  </a:lnTo>
                  <a:lnTo>
                    <a:pt x="2530" y="2018"/>
                  </a:lnTo>
                  <a:lnTo>
                    <a:pt x="2528" y="2014"/>
                  </a:lnTo>
                  <a:lnTo>
                    <a:pt x="2524" y="2006"/>
                  </a:lnTo>
                  <a:lnTo>
                    <a:pt x="2518" y="2002"/>
                  </a:lnTo>
                  <a:lnTo>
                    <a:pt x="2502" y="1992"/>
                  </a:lnTo>
                  <a:lnTo>
                    <a:pt x="2486" y="1984"/>
                  </a:lnTo>
                  <a:lnTo>
                    <a:pt x="2424" y="1968"/>
                  </a:lnTo>
                  <a:lnTo>
                    <a:pt x="2416" y="1968"/>
                  </a:lnTo>
                  <a:lnTo>
                    <a:pt x="2410" y="1972"/>
                  </a:lnTo>
                  <a:lnTo>
                    <a:pt x="2394" y="1982"/>
                  </a:lnTo>
                  <a:lnTo>
                    <a:pt x="2386" y="1986"/>
                  </a:lnTo>
                  <a:lnTo>
                    <a:pt x="2378" y="1986"/>
                  </a:lnTo>
                  <a:lnTo>
                    <a:pt x="2376" y="1986"/>
                  </a:lnTo>
                  <a:lnTo>
                    <a:pt x="2368" y="1986"/>
                  </a:lnTo>
                  <a:lnTo>
                    <a:pt x="2362" y="1982"/>
                  </a:lnTo>
                  <a:lnTo>
                    <a:pt x="2354" y="1972"/>
                  </a:lnTo>
                  <a:lnTo>
                    <a:pt x="2342" y="1962"/>
                  </a:lnTo>
                  <a:lnTo>
                    <a:pt x="2334" y="1954"/>
                  </a:lnTo>
                  <a:lnTo>
                    <a:pt x="2328" y="1950"/>
                  </a:lnTo>
                  <a:lnTo>
                    <a:pt x="2320" y="1948"/>
                  </a:lnTo>
                  <a:lnTo>
                    <a:pt x="2316" y="1948"/>
                  </a:lnTo>
                  <a:lnTo>
                    <a:pt x="2310" y="1950"/>
                  </a:lnTo>
                  <a:lnTo>
                    <a:pt x="2306" y="1954"/>
                  </a:lnTo>
                  <a:lnTo>
                    <a:pt x="2302" y="1960"/>
                  </a:lnTo>
                  <a:close/>
                  <a:moveTo>
                    <a:pt x="2606" y="2298"/>
                  </a:moveTo>
                  <a:lnTo>
                    <a:pt x="2606" y="2298"/>
                  </a:lnTo>
                  <a:lnTo>
                    <a:pt x="2602" y="2290"/>
                  </a:lnTo>
                  <a:lnTo>
                    <a:pt x="2598" y="2284"/>
                  </a:lnTo>
                  <a:lnTo>
                    <a:pt x="2594" y="2280"/>
                  </a:lnTo>
                  <a:lnTo>
                    <a:pt x="2590" y="2272"/>
                  </a:lnTo>
                  <a:lnTo>
                    <a:pt x="2586" y="2258"/>
                  </a:lnTo>
                  <a:lnTo>
                    <a:pt x="2582" y="2252"/>
                  </a:lnTo>
                  <a:lnTo>
                    <a:pt x="2576" y="2248"/>
                  </a:lnTo>
                  <a:lnTo>
                    <a:pt x="2562" y="2244"/>
                  </a:lnTo>
                  <a:lnTo>
                    <a:pt x="2548" y="2236"/>
                  </a:lnTo>
                  <a:lnTo>
                    <a:pt x="2532" y="2226"/>
                  </a:lnTo>
                  <a:lnTo>
                    <a:pt x="2526" y="2220"/>
                  </a:lnTo>
                  <a:lnTo>
                    <a:pt x="2522" y="2214"/>
                  </a:lnTo>
                  <a:lnTo>
                    <a:pt x="2516" y="2180"/>
                  </a:lnTo>
                  <a:lnTo>
                    <a:pt x="2514" y="2174"/>
                  </a:lnTo>
                  <a:lnTo>
                    <a:pt x="2510" y="2168"/>
                  </a:lnTo>
                  <a:lnTo>
                    <a:pt x="2500" y="2158"/>
                  </a:lnTo>
                  <a:lnTo>
                    <a:pt x="2496" y="2152"/>
                  </a:lnTo>
                  <a:lnTo>
                    <a:pt x="2492" y="2146"/>
                  </a:lnTo>
                  <a:lnTo>
                    <a:pt x="2488" y="2130"/>
                  </a:lnTo>
                  <a:lnTo>
                    <a:pt x="2486" y="2128"/>
                  </a:lnTo>
                  <a:lnTo>
                    <a:pt x="2484" y="2128"/>
                  </a:lnTo>
                  <a:lnTo>
                    <a:pt x="2482" y="2128"/>
                  </a:lnTo>
                  <a:lnTo>
                    <a:pt x="2480" y="2128"/>
                  </a:lnTo>
                  <a:lnTo>
                    <a:pt x="2472" y="2138"/>
                  </a:lnTo>
                  <a:lnTo>
                    <a:pt x="2468" y="2144"/>
                  </a:lnTo>
                  <a:lnTo>
                    <a:pt x="2466" y="2150"/>
                  </a:lnTo>
                  <a:lnTo>
                    <a:pt x="2466" y="2184"/>
                  </a:lnTo>
                  <a:lnTo>
                    <a:pt x="2464" y="2192"/>
                  </a:lnTo>
                  <a:lnTo>
                    <a:pt x="2460" y="2198"/>
                  </a:lnTo>
                  <a:lnTo>
                    <a:pt x="2452" y="2206"/>
                  </a:lnTo>
                  <a:lnTo>
                    <a:pt x="2446" y="2210"/>
                  </a:lnTo>
                  <a:lnTo>
                    <a:pt x="2438" y="2212"/>
                  </a:lnTo>
                  <a:lnTo>
                    <a:pt x="2434" y="2212"/>
                  </a:lnTo>
                  <a:lnTo>
                    <a:pt x="2428" y="2210"/>
                  </a:lnTo>
                  <a:lnTo>
                    <a:pt x="2422" y="2204"/>
                  </a:lnTo>
                  <a:lnTo>
                    <a:pt x="2412" y="2188"/>
                  </a:lnTo>
                  <a:lnTo>
                    <a:pt x="2406" y="2184"/>
                  </a:lnTo>
                  <a:lnTo>
                    <a:pt x="2398" y="2182"/>
                  </a:lnTo>
                  <a:lnTo>
                    <a:pt x="2396" y="2182"/>
                  </a:lnTo>
                  <a:lnTo>
                    <a:pt x="2388" y="2180"/>
                  </a:lnTo>
                  <a:lnTo>
                    <a:pt x="2380" y="2178"/>
                  </a:lnTo>
                  <a:lnTo>
                    <a:pt x="2374" y="2176"/>
                  </a:lnTo>
                  <a:lnTo>
                    <a:pt x="2372" y="2174"/>
                  </a:lnTo>
                  <a:lnTo>
                    <a:pt x="2370" y="2172"/>
                  </a:lnTo>
                  <a:lnTo>
                    <a:pt x="2370" y="2168"/>
                  </a:lnTo>
                  <a:lnTo>
                    <a:pt x="2372" y="2164"/>
                  </a:lnTo>
                  <a:lnTo>
                    <a:pt x="2374" y="2160"/>
                  </a:lnTo>
                  <a:lnTo>
                    <a:pt x="2382" y="2146"/>
                  </a:lnTo>
                  <a:lnTo>
                    <a:pt x="2384" y="2140"/>
                  </a:lnTo>
                  <a:lnTo>
                    <a:pt x="2384" y="2138"/>
                  </a:lnTo>
                  <a:lnTo>
                    <a:pt x="2384" y="2134"/>
                  </a:lnTo>
                  <a:lnTo>
                    <a:pt x="2382" y="2132"/>
                  </a:lnTo>
                  <a:lnTo>
                    <a:pt x="2380" y="2132"/>
                  </a:lnTo>
                  <a:lnTo>
                    <a:pt x="2356" y="2126"/>
                  </a:lnTo>
                  <a:lnTo>
                    <a:pt x="2340" y="2124"/>
                  </a:lnTo>
                  <a:lnTo>
                    <a:pt x="2336" y="2124"/>
                  </a:lnTo>
                  <a:lnTo>
                    <a:pt x="2330" y="2124"/>
                  </a:lnTo>
                  <a:lnTo>
                    <a:pt x="2324" y="2128"/>
                  </a:lnTo>
                  <a:lnTo>
                    <a:pt x="2312" y="2136"/>
                  </a:lnTo>
                  <a:lnTo>
                    <a:pt x="2306" y="2140"/>
                  </a:lnTo>
                  <a:lnTo>
                    <a:pt x="2292" y="2146"/>
                  </a:lnTo>
                  <a:lnTo>
                    <a:pt x="2286" y="2150"/>
                  </a:lnTo>
                  <a:lnTo>
                    <a:pt x="2280" y="2154"/>
                  </a:lnTo>
                  <a:lnTo>
                    <a:pt x="2276" y="2160"/>
                  </a:lnTo>
                  <a:lnTo>
                    <a:pt x="2274" y="2164"/>
                  </a:lnTo>
                  <a:lnTo>
                    <a:pt x="2270" y="2170"/>
                  </a:lnTo>
                  <a:lnTo>
                    <a:pt x="2264" y="2172"/>
                  </a:lnTo>
                  <a:lnTo>
                    <a:pt x="2252" y="2168"/>
                  </a:lnTo>
                  <a:lnTo>
                    <a:pt x="2248" y="2166"/>
                  </a:lnTo>
                  <a:lnTo>
                    <a:pt x="2240" y="2164"/>
                  </a:lnTo>
                  <a:lnTo>
                    <a:pt x="2234" y="2166"/>
                  </a:lnTo>
                  <a:lnTo>
                    <a:pt x="2228" y="2168"/>
                  </a:lnTo>
                  <a:lnTo>
                    <a:pt x="2214" y="2176"/>
                  </a:lnTo>
                  <a:lnTo>
                    <a:pt x="2198" y="2188"/>
                  </a:lnTo>
                  <a:lnTo>
                    <a:pt x="2184" y="2196"/>
                  </a:lnTo>
                  <a:lnTo>
                    <a:pt x="2178" y="2198"/>
                  </a:lnTo>
                  <a:lnTo>
                    <a:pt x="2164" y="2206"/>
                  </a:lnTo>
                  <a:lnTo>
                    <a:pt x="2160" y="2208"/>
                  </a:lnTo>
                  <a:lnTo>
                    <a:pt x="2154" y="2212"/>
                  </a:lnTo>
                  <a:lnTo>
                    <a:pt x="2150" y="2220"/>
                  </a:lnTo>
                  <a:lnTo>
                    <a:pt x="2144" y="2234"/>
                  </a:lnTo>
                  <a:lnTo>
                    <a:pt x="2140" y="2238"/>
                  </a:lnTo>
                  <a:lnTo>
                    <a:pt x="2134" y="2240"/>
                  </a:lnTo>
                  <a:lnTo>
                    <a:pt x="2130" y="2240"/>
                  </a:lnTo>
                  <a:lnTo>
                    <a:pt x="2124" y="2242"/>
                  </a:lnTo>
                  <a:lnTo>
                    <a:pt x="2116" y="2246"/>
                  </a:lnTo>
                  <a:lnTo>
                    <a:pt x="2100" y="2256"/>
                  </a:lnTo>
                  <a:lnTo>
                    <a:pt x="2086" y="2264"/>
                  </a:lnTo>
                  <a:lnTo>
                    <a:pt x="2062" y="2276"/>
                  </a:lnTo>
                  <a:lnTo>
                    <a:pt x="2048" y="2286"/>
                  </a:lnTo>
                  <a:lnTo>
                    <a:pt x="2040" y="2294"/>
                  </a:lnTo>
                  <a:lnTo>
                    <a:pt x="2030" y="2306"/>
                  </a:lnTo>
                  <a:lnTo>
                    <a:pt x="2028" y="2312"/>
                  </a:lnTo>
                  <a:lnTo>
                    <a:pt x="2026" y="2320"/>
                  </a:lnTo>
                  <a:lnTo>
                    <a:pt x="2028" y="2326"/>
                  </a:lnTo>
                  <a:lnTo>
                    <a:pt x="2032" y="2340"/>
                  </a:lnTo>
                  <a:lnTo>
                    <a:pt x="2034" y="2356"/>
                  </a:lnTo>
                  <a:lnTo>
                    <a:pt x="2034" y="2360"/>
                  </a:lnTo>
                  <a:lnTo>
                    <a:pt x="2036" y="2376"/>
                  </a:lnTo>
                  <a:lnTo>
                    <a:pt x="2052" y="2428"/>
                  </a:lnTo>
                  <a:lnTo>
                    <a:pt x="2054" y="2444"/>
                  </a:lnTo>
                  <a:lnTo>
                    <a:pt x="2054" y="2448"/>
                  </a:lnTo>
                  <a:lnTo>
                    <a:pt x="2054" y="2464"/>
                  </a:lnTo>
                  <a:lnTo>
                    <a:pt x="2054" y="2488"/>
                  </a:lnTo>
                  <a:lnTo>
                    <a:pt x="2056" y="2494"/>
                  </a:lnTo>
                  <a:lnTo>
                    <a:pt x="2060" y="2500"/>
                  </a:lnTo>
                  <a:lnTo>
                    <a:pt x="2068" y="2510"/>
                  </a:lnTo>
                  <a:lnTo>
                    <a:pt x="2074" y="2514"/>
                  </a:lnTo>
                  <a:lnTo>
                    <a:pt x="2082" y="2514"/>
                  </a:lnTo>
                  <a:lnTo>
                    <a:pt x="2086" y="2514"/>
                  </a:lnTo>
                  <a:lnTo>
                    <a:pt x="2100" y="2512"/>
                  </a:lnTo>
                  <a:lnTo>
                    <a:pt x="2116" y="2508"/>
                  </a:lnTo>
                  <a:lnTo>
                    <a:pt x="2130" y="2502"/>
                  </a:lnTo>
                  <a:lnTo>
                    <a:pt x="2136" y="2498"/>
                  </a:lnTo>
                  <a:lnTo>
                    <a:pt x="2142" y="2496"/>
                  </a:lnTo>
                  <a:lnTo>
                    <a:pt x="2150" y="2496"/>
                  </a:lnTo>
                  <a:lnTo>
                    <a:pt x="2154" y="2496"/>
                  </a:lnTo>
                  <a:lnTo>
                    <a:pt x="2170" y="2492"/>
                  </a:lnTo>
                  <a:lnTo>
                    <a:pt x="2184" y="2488"/>
                  </a:lnTo>
                  <a:lnTo>
                    <a:pt x="2190" y="2484"/>
                  </a:lnTo>
                  <a:lnTo>
                    <a:pt x="2192" y="2480"/>
                  </a:lnTo>
                  <a:lnTo>
                    <a:pt x="2194" y="2476"/>
                  </a:lnTo>
                  <a:lnTo>
                    <a:pt x="2198" y="2472"/>
                  </a:lnTo>
                  <a:lnTo>
                    <a:pt x="2232" y="2460"/>
                  </a:lnTo>
                  <a:lnTo>
                    <a:pt x="2240" y="2458"/>
                  </a:lnTo>
                  <a:lnTo>
                    <a:pt x="2248" y="2456"/>
                  </a:lnTo>
                  <a:lnTo>
                    <a:pt x="2272" y="2456"/>
                  </a:lnTo>
                  <a:lnTo>
                    <a:pt x="2288" y="2458"/>
                  </a:lnTo>
                  <a:lnTo>
                    <a:pt x="2330" y="2464"/>
                  </a:lnTo>
                  <a:lnTo>
                    <a:pt x="2338" y="2468"/>
                  </a:lnTo>
                  <a:lnTo>
                    <a:pt x="2344" y="2472"/>
                  </a:lnTo>
                  <a:lnTo>
                    <a:pt x="2362" y="2490"/>
                  </a:lnTo>
                  <a:lnTo>
                    <a:pt x="2374" y="2500"/>
                  </a:lnTo>
                  <a:lnTo>
                    <a:pt x="2382" y="2510"/>
                  </a:lnTo>
                  <a:lnTo>
                    <a:pt x="2388" y="2514"/>
                  </a:lnTo>
                  <a:lnTo>
                    <a:pt x="2396" y="2514"/>
                  </a:lnTo>
                  <a:lnTo>
                    <a:pt x="2398" y="2514"/>
                  </a:lnTo>
                  <a:lnTo>
                    <a:pt x="2406" y="2516"/>
                  </a:lnTo>
                  <a:lnTo>
                    <a:pt x="2410" y="2522"/>
                  </a:lnTo>
                  <a:lnTo>
                    <a:pt x="2414" y="2528"/>
                  </a:lnTo>
                  <a:lnTo>
                    <a:pt x="2422" y="2540"/>
                  </a:lnTo>
                  <a:lnTo>
                    <a:pt x="2430" y="2548"/>
                  </a:lnTo>
                  <a:lnTo>
                    <a:pt x="2442" y="2558"/>
                  </a:lnTo>
                  <a:lnTo>
                    <a:pt x="2458" y="2570"/>
                  </a:lnTo>
                  <a:lnTo>
                    <a:pt x="2474" y="2576"/>
                  </a:lnTo>
                  <a:lnTo>
                    <a:pt x="2488" y="2580"/>
                  </a:lnTo>
                  <a:lnTo>
                    <a:pt x="2494" y="2582"/>
                  </a:lnTo>
                  <a:lnTo>
                    <a:pt x="2502" y="2580"/>
                  </a:lnTo>
                  <a:lnTo>
                    <a:pt x="2508" y="2578"/>
                  </a:lnTo>
                  <a:lnTo>
                    <a:pt x="2514" y="2576"/>
                  </a:lnTo>
                  <a:lnTo>
                    <a:pt x="2520" y="2580"/>
                  </a:lnTo>
                  <a:lnTo>
                    <a:pt x="2528" y="2588"/>
                  </a:lnTo>
                  <a:lnTo>
                    <a:pt x="2534" y="2592"/>
                  </a:lnTo>
                  <a:lnTo>
                    <a:pt x="2538" y="2594"/>
                  </a:lnTo>
                  <a:lnTo>
                    <a:pt x="2544" y="2592"/>
                  </a:lnTo>
                  <a:lnTo>
                    <a:pt x="2550" y="2588"/>
                  </a:lnTo>
                  <a:lnTo>
                    <a:pt x="2558" y="2580"/>
                  </a:lnTo>
                  <a:lnTo>
                    <a:pt x="2570" y="2570"/>
                  </a:lnTo>
                  <a:lnTo>
                    <a:pt x="2576" y="2568"/>
                  </a:lnTo>
                  <a:lnTo>
                    <a:pt x="2588" y="2564"/>
                  </a:lnTo>
                  <a:lnTo>
                    <a:pt x="2592" y="2562"/>
                  </a:lnTo>
                  <a:lnTo>
                    <a:pt x="2592" y="2556"/>
                  </a:lnTo>
                  <a:lnTo>
                    <a:pt x="2592" y="2552"/>
                  </a:lnTo>
                  <a:lnTo>
                    <a:pt x="2594" y="2544"/>
                  </a:lnTo>
                  <a:lnTo>
                    <a:pt x="2596" y="2538"/>
                  </a:lnTo>
                  <a:lnTo>
                    <a:pt x="2608" y="2512"/>
                  </a:lnTo>
                  <a:lnTo>
                    <a:pt x="2616" y="2498"/>
                  </a:lnTo>
                  <a:lnTo>
                    <a:pt x="2638" y="2434"/>
                  </a:lnTo>
                  <a:lnTo>
                    <a:pt x="2642" y="2418"/>
                  </a:lnTo>
                  <a:lnTo>
                    <a:pt x="2642" y="2396"/>
                  </a:lnTo>
                  <a:lnTo>
                    <a:pt x="2642" y="2380"/>
                  </a:lnTo>
                  <a:lnTo>
                    <a:pt x="2642" y="2366"/>
                  </a:lnTo>
                  <a:lnTo>
                    <a:pt x="2642" y="2350"/>
                  </a:lnTo>
                  <a:lnTo>
                    <a:pt x="2642" y="2346"/>
                  </a:lnTo>
                  <a:lnTo>
                    <a:pt x="2640" y="2340"/>
                  </a:lnTo>
                  <a:lnTo>
                    <a:pt x="2636" y="2334"/>
                  </a:lnTo>
                  <a:lnTo>
                    <a:pt x="2620" y="2324"/>
                  </a:lnTo>
                  <a:lnTo>
                    <a:pt x="2614" y="2318"/>
                  </a:lnTo>
                  <a:lnTo>
                    <a:pt x="2610" y="2312"/>
                  </a:lnTo>
                  <a:lnTo>
                    <a:pt x="2606" y="2298"/>
                  </a:lnTo>
                  <a:close/>
                  <a:moveTo>
                    <a:pt x="2522" y="2632"/>
                  </a:moveTo>
                  <a:lnTo>
                    <a:pt x="2522" y="2632"/>
                  </a:lnTo>
                  <a:lnTo>
                    <a:pt x="2520" y="2634"/>
                  </a:lnTo>
                  <a:lnTo>
                    <a:pt x="2518" y="2634"/>
                  </a:lnTo>
                  <a:lnTo>
                    <a:pt x="2516" y="2638"/>
                  </a:lnTo>
                  <a:lnTo>
                    <a:pt x="2518" y="2640"/>
                  </a:lnTo>
                  <a:lnTo>
                    <a:pt x="2522" y="2654"/>
                  </a:lnTo>
                  <a:lnTo>
                    <a:pt x="2524" y="2670"/>
                  </a:lnTo>
                  <a:lnTo>
                    <a:pt x="2524" y="2674"/>
                  </a:lnTo>
                  <a:lnTo>
                    <a:pt x="2526" y="2680"/>
                  </a:lnTo>
                  <a:lnTo>
                    <a:pt x="2532" y="2684"/>
                  </a:lnTo>
                  <a:lnTo>
                    <a:pt x="2538" y="2688"/>
                  </a:lnTo>
                  <a:lnTo>
                    <a:pt x="2540" y="2688"/>
                  </a:lnTo>
                  <a:lnTo>
                    <a:pt x="2544" y="2688"/>
                  </a:lnTo>
                  <a:lnTo>
                    <a:pt x="2546" y="2686"/>
                  </a:lnTo>
                  <a:lnTo>
                    <a:pt x="2548" y="2684"/>
                  </a:lnTo>
                  <a:lnTo>
                    <a:pt x="2550" y="2678"/>
                  </a:lnTo>
                  <a:lnTo>
                    <a:pt x="2556" y="2664"/>
                  </a:lnTo>
                  <a:lnTo>
                    <a:pt x="2562" y="2650"/>
                  </a:lnTo>
                  <a:lnTo>
                    <a:pt x="2564" y="2634"/>
                  </a:lnTo>
                  <a:lnTo>
                    <a:pt x="2564" y="2632"/>
                  </a:lnTo>
                  <a:lnTo>
                    <a:pt x="2564" y="2628"/>
                  </a:lnTo>
                  <a:lnTo>
                    <a:pt x="2562" y="2626"/>
                  </a:lnTo>
                  <a:lnTo>
                    <a:pt x="2560" y="2626"/>
                  </a:lnTo>
                  <a:lnTo>
                    <a:pt x="2556" y="2626"/>
                  </a:lnTo>
                  <a:lnTo>
                    <a:pt x="2552" y="2630"/>
                  </a:lnTo>
                  <a:lnTo>
                    <a:pt x="2544" y="2632"/>
                  </a:lnTo>
                  <a:lnTo>
                    <a:pt x="2536" y="2632"/>
                  </a:lnTo>
                  <a:lnTo>
                    <a:pt x="2522" y="2632"/>
                  </a:lnTo>
                  <a:close/>
                  <a:moveTo>
                    <a:pt x="2478" y="958"/>
                  </a:moveTo>
                  <a:lnTo>
                    <a:pt x="2478" y="958"/>
                  </a:lnTo>
                  <a:lnTo>
                    <a:pt x="2476" y="954"/>
                  </a:lnTo>
                  <a:lnTo>
                    <a:pt x="2476" y="958"/>
                  </a:lnTo>
                  <a:lnTo>
                    <a:pt x="2476" y="962"/>
                  </a:lnTo>
                  <a:lnTo>
                    <a:pt x="2474" y="976"/>
                  </a:lnTo>
                  <a:lnTo>
                    <a:pt x="2468" y="992"/>
                  </a:lnTo>
                  <a:lnTo>
                    <a:pt x="2468" y="998"/>
                  </a:lnTo>
                  <a:lnTo>
                    <a:pt x="2470" y="1006"/>
                  </a:lnTo>
                  <a:lnTo>
                    <a:pt x="2472" y="1012"/>
                  </a:lnTo>
                  <a:lnTo>
                    <a:pt x="2474" y="1018"/>
                  </a:lnTo>
                  <a:lnTo>
                    <a:pt x="2476" y="1026"/>
                  </a:lnTo>
                  <a:lnTo>
                    <a:pt x="2476" y="1088"/>
                  </a:lnTo>
                  <a:lnTo>
                    <a:pt x="2476" y="1104"/>
                  </a:lnTo>
                  <a:lnTo>
                    <a:pt x="2476" y="1118"/>
                  </a:lnTo>
                  <a:lnTo>
                    <a:pt x="2478" y="1124"/>
                  </a:lnTo>
                  <a:lnTo>
                    <a:pt x="2484" y="1128"/>
                  </a:lnTo>
                  <a:lnTo>
                    <a:pt x="2498" y="1134"/>
                  </a:lnTo>
                  <a:lnTo>
                    <a:pt x="2502" y="1134"/>
                  </a:lnTo>
                  <a:lnTo>
                    <a:pt x="2500" y="1130"/>
                  </a:lnTo>
                  <a:lnTo>
                    <a:pt x="2490" y="1114"/>
                  </a:lnTo>
                  <a:lnTo>
                    <a:pt x="2486" y="1106"/>
                  </a:lnTo>
                  <a:lnTo>
                    <a:pt x="2486" y="1098"/>
                  </a:lnTo>
                  <a:lnTo>
                    <a:pt x="2486" y="1094"/>
                  </a:lnTo>
                  <a:lnTo>
                    <a:pt x="2486" y="1088"/>
                  </a:lnTo>
                  <a:lnTo>
                    <a:pt x="2488" y="1080"/>
                  </a:lnTo>
                  <a:lnTo>
                    <a:pt x="2492" y="1074"/>
                  </a:lnTo>
                  <a:lnTo>
                    <a:pt x="2496" y="1070"/>
                  </a:lnTo>
                  <a:lnTo>
                    <a:pt x="2498" y="1070"/>
                  </a:lnTo>
                  <a:lnTo>
                    <a:pt x="2500" y="1072"/>
                  </a:lnTo>
                  <a:lnTo>
                    <a:pt x="2502" y="1074"/>
                  </a:lnTo>
                  <a:lnTo>
                    <a:pt x="2502" y="1070"/>
                  </a:lnTo>
                  <a:lnTo>
                    <a:pt x="2488" y="1006"/>
                  </a:lnTo>
                  <a:lnTo>
                    <a:pt x="2486" y="990"/>
                  </a:lnTo>
                  <a:lnTo>
                    <a:pt x="2486" y="988"/>
                  </a:lnTo>
                  <a:lnTo>
                    <a:pt x="2482" y="972"/>
                  </a:lnTo>
                  <a:lnTo>
                    <a:pt x="2478" y="958"/>
                  </a:lnTo>
                  <a:close/>
                  <a:moveTo>
                    <a:pt x="2460" y="1170"/>
                  </a:moveTo>
                  <a:lnTo>
                    <a:pt x="2460" y="1170"/>
                  </a:lnTo>
                  <a:lnTo>
                    <a:pt x="2458" y="1176"/>
                  </a:lnTo>
                  <a:lnTo>
                    <a:pt x="2456" y="1182"/>
                  </a:lnTo>
                  <a:lnTo>
                    <a:pt x="2456" y="1196"/>
                  </a:lnTo>
                  <a:lnTo>
                    <a:pt x="2454" y="1204"/>
                  </a:lnTo>
                  <a:lnTo>
                    <a:pt x="2452" y="1212"/>
                  </a:lnTo>
                  <a:lnTo>
                    <a:pt x="2450" y="1216"/>
                  </a:lnTo>
                  <a:lnTo>
                    <a:pt x="2446" y="1224"/>
                  </a:lnTo>
                  <a:lnTo>
                    <a:pt x="2446" y="1232"/>
                  </a:lnTo>
                  <a:lnTo>
                    <a:pt x="2446" y="1236"/>
                  </a:lnTo>
                  <a:lnTo>
                    <a:pt x="2448" y="1238"/>
                  </a:lnTo>
                  <a:lnTo>
                    <a:pt x="2450" y="1236"/>
                  </a:lnTo>
                  <a:lnTo>
                    <a:pt x="2460" y="1220"/>
                  </a:lnTo>
                  <a:lnTo>
                    <a:pt x="2464" y="1218"/>
                  </a:lnTo>
                  <a:lnTo>
                    <a:pt x="2466" y="1218"/>
                  </a:lnTo>
                  <a:lnTo>
                    <a:pt x="2468" y="1218"/>
                  </a:lnTo>
                  <a:lnTo>
                    <a:pt x="2472" y="1220"/>
                  </a:lnTo>
                  <a:lnTo>
                    <a:pt x="2480" y="1228"/>
                  </a:lnTo>
                  <a:lnTo>
                    <a:pt x="2482" y="1230"/>
                  </a:lnTo>
                  <a:lnTo>
                    <a:pt x="2484" y="1230"/>
                  </a:lnTo>
                  <a:lnTo>
                    <a:pt x="2486" y="1228"/>
                  </a:lnTo>
                  <a:lnTo>
                    <a:pt x="2488" y="1226"/>
                  </a:lnTo>
                  <a:lnTo>
                    <a:pt x="2492" y="1220"/>
                  </a:lnTo>
                  <a:lnTo>
                    <a:pt x="2496" y="1214"/>
                  </a:lnTo>
                  <a:lnTo>
                    <a:pt x="2502" y="1210"/>
                  </a:lnTo>
                  <a:lnTo>
                    <a:pt x="2508" y="1208"/>
                  </a:lnTo>
                  <a:lnTo>
                    <a:pt x="2520" y="1198"/>
                  </a:lnTo>
                  <a:lnTo>
                    <a:pt x="2528" y="1190"/>
                  </a:lnTo>
                  <a:lnTo>
                    <a:pt x="2530" y="1188"/>
                  </a:lnTo>
                  <a:lnTo>
                    <a:pt x="2530" y="1186"/>
                  </a:lnTo>
                  <a:lnTo>
                    <a:pt x="2528" y="1184"/>
                  </a:lnTo>
                  <a:lnTo>
                    <a:pt x="2526" y="1184"/>
                  </a:lnTo>
                  <a:lnTo>
                    <a:pt x="2522" y="1184"/>
                  </a:lnTo>
                  <a:lnTo>
                    <a:pt x="2506" y="1182"/>
                  </a:lnTo>
                  <a:lnTo>
                    <a:pt x="2492" y="1178"/>
                  </a:lnTo>
                  <a:lnTo>
                    <a:pt x="2478" y="1170"/>
                  </a:lnTo>
                  <a:lnTo>
                    <a:pt x="2472" y="1168"/>
                  </a:lnTo>
                  <a:lnTo>
                    <a:pt x="2466" y="1168"/>
                  </a:lnTo>
                  <a:lnTo>
                    <a:pt x="2460" y="1170"/>
                  </a:lnTo>
                  <a:close/>
                  <a:moveTo>
                    <a:pt x="2438" y="1284"/>
                  </a:moveTo>
                  <a:lnTo>
                    <a:pt x="2438" y="1284"/>
                  </a:lnTo>
                  <a:lnTo>
                    <a:pt x="2432" y="1300"/>
                  </a:lnTo>
                  <a:lnTo>
                    <a:pt x="2430" y="1304"/>
                  </a:lnTo>
                  <a:lnTo>
                    <a:pt x="2426" y="1310"/>
                  </a:lnTo>
                  <a:lnTo>
                    <a:pt x="2420" y="1316"/>
                  </a:lnTo>
                  <a:lnTo>
                    <a:pt x="2414" y="1318"/>
                  </a:lnTo>
                  <a:lnTo>
                    <a:pt x="2400" y="1326"/>
                  </a:lnTo>
                  <a:lnTo>
                    <a:pt x="2374" y="1346"/>
                  </a:lnTo>
                  <a:lnTo>
                    <a:pt x="2368" y="1350"/>
                  </a:lnTo>
                  <a:lnTo>
                    <a:pt x="2360" y="1350"/>
                  </a:lnTo>
                  <a:lnTo>
                    <a:pt x="2356" y="1350"/>
                  </a:lnTo>
                  <a:lnTo>
                    <a:pt x="2340" y="1354"/>
                  </a:lnTo>
                  <a:lnTo>
                    <a:pt x="2326" y="1358"/>
                  </a:lnTo>
                  <a:lnTo>
                    <a:pt x="2320" y="1362"/>
                  </a:lnTo>
                  <a:lnTo>
                    <a:pt x="2318" y="1366"/>
                  </a:lnTo>
                  <a:lnTo>
                    <a:pt x="2322" y="1378"/>
                  </a:lnTo>
                  <a:lnTo>
                    <a:pt x="2326" y="1392"/>
                  </a:lnTo>
                  <a:lnTo>
                    <a:pt x="2328" y="1394"/>
                  </a:lnTo>
                  <a:lnTo>
                    <a:pt x="2330" y="1396"/>
                  </a:lnTo>
                  <a:lnTo>
                    <a:pt x="2332" y="1396"/>
                  </a:lnTo>
                  <a:lnTo>
                    <a:pt x="2334" y="1394"/>
                  </a:lnTo>
                  <a:lnTo>
                    <a:pt x="2342" y="1386"/>
                  </a:lnTo>
                  <a:lnTo>
                    <a:pt x="2348" y="1382"/>
                  </a:lnTo>
                  <a:lnTo>
                    <a:pt x="2354" y="1380"/>
                  </a:lnTo>
                  <a:lnTo>
                    <a:pt x="2358" y="1378"/>
                  </a:lnTo>
                  <a:lnTo>
                    <a:pt x="2362" y="1376"/>
                  </a:lnTo>
                  <a:lnTo>
                    <a:pt x="2366" y="1374"/>
                  </a:lnTo>
                  <a:lnTo>
                    <a:pt x="2368" y="1376"/>
                  </a:lnTo>
                  <a:lnTo>
                    <a:pt x="2370" y="1376"/>
                  </a:lnTo>
                  <a:lnTo>
                    <a:pt x="2374" y="1374"/>
                  </a:lnTo>
                  <a:lnTo>
                    <a:pt x="2382" y="1366"/>
                  </a:lnTo>
                  <a:lnTo>
                    <a:pt x="2388" y="1362"/>
                  </a:lnTo>
                  <a:lnTo>
                    <a:pt x="2392" y="1360"/>
                  </a:lnTo>
                  <a:lnTo>
                    <a:pt x="2404" y="1360"/>
                  </a:lnTo>
                  <a:lnTo>
                    <a:pt x="2408" y="1360"/>
                  </a:lnTo>
                  <a:lnTo>
                    <a:pt x="2422" y="1360"/>
                  </a:lnTo>
                  <a:lnTo>
                    <a:pt x="2432" y="1360"/>
                  </a:lnTo>
                  <a:lnTo>
                    <a:pt x="2436" y="1360"/>
                  </a:lnTo>
                  <a:lnTo>
                    <a:pt x="2440" y="1356"/>
                  </a:lnTo>
                  <a:lnTo>
                    <a:pt x="2444" y="1350"/>
                  </a:lnTo>
                  <a:lnTo>
                    <a:pt x="2446" y="1342"/>
                  </a:lnTo>
                  <a:lnTo>
                    <a:pt x="2446" y="1330"/>
                  </a:lnTo>
                  <a:lnTo>
                    <a:pt x="2446" y="1322"/>
                  </a:lnTo>
                  <a:lnTo>
                    <a:pt x="2450" y="1314"/>
                  </a:lnTo>
                  <a:lnTo>
                    <a:pt x="2452" y="1308"/>
                  </a:lnTo>
                  <a:lnTo>
                    <a:pt x="2458" y="1294"/>
                  </a:lnTo>
                  <a:lnTo>
                    <a:pt x="2462" y="1280"/>
                  </a:lnTo>
                  <a:lnTo>
                    <a:pt x="2464" y="1272"/>
                  </a:lnTo>
                  <a:lnTo>
                    <a:pt x="2460" y="1266"/>
                  </a:lnTo>
                  <a:lnTo>
                    <a:pt x="2450" y="1250"/>
                  </a:lnTo>
                  <a:lnTo>
                    <a:pt x="2448" y="1246"/>
                  </a:lnTo>
                  <a:lnTo>
                    <a:pt x="2446" y="1246"/>
                  </a:lnTo>
                  <a:lnTo>
                    <a:pt x="2446" y="1248"/>
                  </a:lnTo>
                  <a:lnTo>
                    <a:pt x="2444" y="1260"/>
                  </a:lnTo>
                  <a:lnTo>
                    <a:pt x="2438" y="1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0" y="753"/>
              <a:ext cx="2211" cy="3018"/>
            </a:xfrm>
            <a:custGeom>
              <a:avLst/>
              <a:gdLst>
                <a:gd name="T0" fmla="*/ 1757 w 2211"/>
                <a:gd name="T1" fmla="*/ 431 h 3018"/>
                <a:gd name="T2" fmla="*/ 1780 w 2211"/>
                <a:gd name="T3" fmla="*/ 502 h 3018"/>
                <a:gd name="T4" fmla="*/ 1792 w 2211"/>
                <a:gd name="T5" fmla="*/ 608 h 3018"/>
                <a:gd name="T6" fmla="*/ 1954 w 2211"/>
                <a:gd name="T7" fmla="*/ 711 h 3018"/>
                <a:gd name="T8" fmla="*/ 2035 w 2211"/>
                <a:gd name="T9" fmla="*/ 540 h 3018"/>
                <a:gd name="T10" fmla="*/ 2203 w 2211"/>
                <a:gd name="T11" fmla="*/ 366 h 3018"/>
                <a:gd name="T12" fmla="*/ 2188 w 2211"/>
                <a:gd name="T13" fmla="*/ 325 h 3018"/>
                <a:gd name="T14" fmla="*/ 2153 w 2211"/>
                <a:gd name="T15" fmla="*/ 272 h 3018"/>
                <a:gd name="T16" fmla="*/ 2085 w 2211"/>
                <a:gd name="T17" fmla="*/ 202 h 3018"/>
                <a:gd name="T18" fmla="*/ 2002 w 2211"/>
                <a:gd name="T19" fmla="*/ 129 h 3018"/>
                <a:gd name="T20" fmla="*/ 1934 w 2211"/>
                <a:gd name="T21" fmla="*/ 108 h 3018"/>
                <a:gd name="T22" fmla="*/ 1737 w 2211"/>
                <a:gd name="T23" fmla="*/ 207 h 3018"/>
                <a:gd name="T24" fmla="*/ 1288 w 2211"/>
                <a:gd name="T25" fmla="*/ 159 h 3018"/>
                <a:gd name="T26" fmla="*/ 1303 w 2211"/>
                <a:gd name="T27" fmla="*/ 194 h 3018"/>
                <a:gd name="T28" fmla="*/ 1356 w 2211"/>
                <a:gd name="T29" fmla="*/ 207 h 3018"/>
                <a:gd name="T30" fmla="*/ 1364 w 2211"/>
                <a:gd name="T31" fmla="*/ 156 h 3018"/>
                <a:gd name="T32" fmla="*/ 1374 w 2211"/>
                <a:gd name="T33" fmla="*/ 66 h 3018"/>
                <a:gd name="T34" fmla="*/ 1361 w 2211"/>
                <a:gd name="T35" fmla="*/ 3 h 3018"/>
                <a:gd name="T36" fmla="*/ 1319 w 2211"/>
                <a:gd name="T37" fmla="*/ 13 h 3018"/>
                <a:gd name="T38" fmla="*/ 1266 w 2211"/>
                <a:gd name="T39" fmla="*/ 58 h 3018"/>
                <a:gd name="T40" fmla="*/ 1248 w 2211"/>
                <a:gd name="T41" fmla="*/ 81 h 3018"/>
                <a:gd name="T42" fmla="*/ 1253 w 2211"/>
                <a:gd name="T43" fmla="*/ 144 h 3018"/>
                <a:gd name="T44" fmla="*/ 1268 w 2211"/>
                <a:gd name="T45" fmla="*/ 227 h 3018"/>
                <a:gd name="T46" fmla="*/ 1379 w 2211"/>
                <a:gd name="T47" fmla="*/ 252 h 3018"/>
                <a:gd name="T48" fmla="*/ 1271 w 2211"/>
                <a:gd name="T49" fmla="*/ 217 h 3018"/>
                <a:gd name="T50" fmla="*/ 1172 w 2211"/>
                <a:gd name="T51" fmla="*/ 1629 h 3018"/>
                <a:gd name="T52" fmla="*/ 1677 w 2211"/>
                <a:gd name="T53" fmla="*/ 1170 h 3018"/>
                <a:gd name="T54" fmla="*/ 1500 w 2211"/>
                <a:gd name="T55" fmla="*/ 703 h 3018"/>
                <a:gd name="T56" fmla="*/ 1437 w 2211"/>
                <a:gd name="T57" fmla="*/ 376 h 3018"/>
                <a:gd name="T58" fmla="*/ 1520 w 2211"/>
                <a:gd name="T59" fmla="*/ 509 h 3018"/>
                <a:gd name="T60" fmla="*/ 1606 w 2211"/>
                <a:gd name="T61" fmla="*/ 540 h 3018"/>
                <a:gd name="T62" fmla="*/ 1674 w 2211"/>
                <a:gd name="T63" fmla="*/ 527 h 3018"/>
                <a:gd name="T64" fmla="*/ 1694 w 2211"/>
                <a:gd name="T65" fmla="*/ 502 h 3018"/>
                <a:gd name="T66" fmla="*/ 1659 w 2211"/>
                <a:gd name="T67" fmla="*/ 446 h 3018"/>
                <a:gd name="T68" fmla="*/ 1634 w 2211"/>
                <a:gd name="T69" fmla="*/ 388 h 3018"/>
                <a:gd name="T70" fmla="*/ 1553 w 2211"/>
                <a:gd name="T71" fmla="*/ 345 h 3018"/>
                <a:gd name="T72" fmla="*/ 1442 w 2211"/>
                <a:gd name="T73" fmla="*/ 300 h 3018"/>
                <a:gd name="T74" fmla="*/ 1341 w 2211"/>
                <a:gd name="T75" fmla="*/ 330 h 3018"/>
                <a:gd name="T76" fmla="*/ 1319 w 2211"/>
                <a:gd name="T77" fmla="*/ 386 h 3018"/>
                <a:gd name="T78" fmla="*/ 1182 w 2211"/>
                <a:gd name="T79" fmla="*/ 424 h 3018"/>
                <a:gd name="T80" fmla="*/ 1172 w 2211"/>
                <a:gd name="T81" fmla="*/ 308 h 3018"/>
                <a:gd name="T82" fmla="*/ 1112 w 2211"/>
                <a:gd name="T83" fmla="*/ 315 h 3018"/>
                <a:gd name="T84" fmla="*/ 1024 w 2211"/>
                <a:gd name="T85" fmla="*/ 333 h 3018"/>
                <a:gd name="T86" fmla="*/ 1034 w 2211"/>
                <a:gd name="T87" fmla="*/ 383 h 3018"/>
                <a:gd name="T88" fmla="*/ 1129 w 2211"/>
                <a:gd name="T89" fmla="*/ 429 h 3018"/>
                <a:gd name="T90" fmla="*/ 451 w 2211"/>
                <a:gd name="T91" fmla="*/ 378 h 3018"/>
                <a:gd name="T92" fmla="*/ 156 w 2211"/>
                <a:gd name="T93" fmla="*/ 840 h 3018"/>
                <a:gd name="T94" fmla="*/ 837 w 2211"/>
                <a:gd name="T95" fmla="*/ 1417 h 3018"/>
                <a:gd name="T96" fmla="*/ 1256 w 2211"/>
                <a:gd name="T97" fmla="*/ 1755 h 3018"/>
                <a:gd name="T98" fmla="*/ 1629 w 2211"/>
                <a:gd name="T99" fmla="*/ 1679 h 3018"/>
                <a:gd name="T100" fmla="*/ 1553 w 2211"/>
                <a:gd name="T101" fmla="*/ 1654 h 3018"/>
                <a:gd name="T102" fmla="*/ 1414 w 2211"/>
                <a:gd name="T103" fmla="*/ 1851 h 3018"/>
                <a:gd name="T104" fmla="*/ 1891 w 2211"/>
                <a:gd name="T105" fmla="*/ 1893 h 3018"/>
                <a:gd name="T106" fmla="*/ 1591 w 2211"/>
                <a:gd name="T107" fmla="*/ 1795 h 3018"/>
                <a:gd name="T108" fmla="*/ 1435 w 2211"/>
                <a:gd name="T109" fmla="*/ 2057 h 3018"/>
                <a:gd name="T110" fmla="*/ 1629 w 2211"/>
                <a:gd name="T111" fmla="*/ 2524 h 3018"/>
                <a:gd name="T112" fmla="*/ 1740 w 2211"/>
                <a:gd name="T113" fmla="*/ 2741 h 3018"/>
                <a:gd name="T114" fmla="*/ 2110 w 2211"/>
                <a:gd name="T115" fmla="*/ 2342 h 3018"/>
                <a:gd name="T116" fmla="*/ 1472 w 2211"/>
                <a:gd name="T117" fmla="*/ 562 h 3018"/>
                <a:gd name="T118" fmla="*/ 1394 w 2211"/>
                <a:gd name="T119" fmla="*/ 577 h 3018"/>
                <a:gd name="T120" fmla="*/ 978 w 2211"/>
                <a:gd name="T121" fmla="*/ 338 h 3018"/>
                <a:gd name="T122" fmla="*/ 1039 w 2211"/>
                <a:gd name="T123" fmla="*/ 250 h 30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11" h="3018">
                  <a:moveTo>
                    <a:pt x="1636" y="295"/>
                  </a:moveTo>
                  <a:lnTo>
                    <a:pt x="1639" y="300"/>
                  </a:lnTo>
                  <a:lnTo>
                    <a:pt x="1639" y="303"/>
                  </a:lnTo>
                  <a:lnTo>
                    <a:pt x="1639" y="308"/>
                  </a:lnTo>
                  <a:lnTo>
                    <a:pt x="1636" y="310"/>
                  </a:lnTo>
                  <a:lnTo>
                    <a:pt x="1636" y="313"/>
                  </a:lnTo>
                  <a:lnTo>
                    <a:pt x="1634" y="315"/>
                  </a:lnTo>
                  <a:lnTo>
                    <a:pt x="1636" y="320"/>
                  </a:lnTo>
                  <a:lnTo>
                    <a:pt x="1636" y="323"/>
                  </a:lnTo>
                  <a:lnTo>
                    <a:pt x="1641" y="328"/>
                  </a:lnTo>
                  <a:lnTo>
                    <a:pt x="1644" y="333"/>
                  </a:lnTo>
                  <a:lnTo>
                    <a:pt x="1649" y="335"/>
                  </a:lnTo>
                  <a:lnTo>
                    <a:pt x="1651" y="338"/>
                  </a:lnTo>
                  <a:lnTo>
                    <a:pt x="1656" y="340"/>
                  </a:lnTo>
                  <a:lnTo>
                    <a:pt x="1664" y="340"/>
                  </a:lnTo>
                  <a:lnTo>
                    <a:pt x="1669" y="340"/>
                  </a:lnTo>
                  <a:lnTo>
                    <a:pt x="1679" y="340"/>
                  </a:lnTo>
                  <a:lnTo>
                    <a:pt x="1687" y="338"/>
                  </a:lnTo>
                  <a:lnTo>
                    <a:pt x="1697" y="338"/>
                  </a:lnTo>
                  <a:lnTo>
                    <a:pt x="1704" y="338"/>
                  </a:lnTo>
                  <a:lnTo>
                    <a:pt x="1712" y="338"/>
                  </a:lnTo>
                  <a:lnTo>
                    <a:pt x="1719" y="340"/>
                  </a:lnTo>
                  <a:lnTo>
                    <a:pt x="1724" y="343"/>
                  </a:lnTo>
                  <a:lnTo>
                    <a:pt x="1729" y="348"/>
                  </a:lnTo>
                  <a:lnTo>
                    <a:pt x="1732" y="356"/>
                  </a:lnTo>
                  <a:lnTo>
                    <a:pt x="1737" y="363"/>
                  </a:lnTo>
                  <a:lnTo>
                    <a:pt x="1740" y="368"/>
                  </a:lnTo>
                  <a:lnTo>
                    <a:pt x="1745" y="373"/>
                  </a:lnTo>
                  <a:lnTo>
                    <a:pt x="1750" y="378"/>
                  </a:lnTo>
                  <a:lnTo>
                    <a:pt x="1752" y="386"/>
                  </a:lnTo>
                  <a:lnTo>
                    <a:pt x="1757" y="391"/>
                  </a:lnTo>
                  <a:lnTo>
                    <a:pt x="1760" y="401"/>
                  </a:lnTo>
                  <a:lnTo>
                    <a:pt x="1760" y="411"/>
                  </a:lnTo>
                  <a:lnTo>
                    <a:pt x="1760" y="424"/>
                  </a:lnTo>
                  <a:lnTo>
                    <a:pt x="1757" y="431"/>
                  </a:lnTo>
                  <a:lnTo>
                    <a:pt x="1757" y="439"/>
                  </a:lnTo>
                  <a:lnTo>
                    <a:pt x="1757" y="444"/>
                  </a:lnTo>
                  <a:lnTo>
                    <a:pt x="1757" y="449"/>
                  </a:lnTo>
                  <a:lnTo>
                    <a:pt x="1757" y="451"/>
                  </a:lnTo>
                  <a:lnTo>
                    <a:pt x="1760" y="451"/>
                  </a:lnTo>
                  <a:lnTo>
                    <a:pt x="1765" y="454"/>
                  </a:lnTo>
                  <a:lnTo>
                    <a:pt x="1770" y="454"/>
                  </a:lnTo>
                  <a:lnTo>
                    <a:pt x="1775" y="454"/>
                  </a:lnTo>
                  <a:lnTo>
                    <a:pt x="1777" y="456"/>
                  </a:lnTo>
                  <a:lnTo>
                    <a:pt x="1782" y="456"/>
                  </a:lnTo>
                  <a:lnTo>
                    <a:pt x="1782" y="459"/>
                  </a:lnTo>
                  <a:lnTo>
                    <a:pt x="1782" y="461"/>
                  </a:lnTo>
                  <a:lnTo>
                    <a:pt x="1780" y="464"/>
                  </a:lnTo>
                  <a:lnTo>
                    <a:pt x="1772" y="464"/>
                  </a:lnTo>
                  <a:lnTo>
                    <a:pt x="1767" y="466"/>
                  </a:lnTo>
                  <a:lnTo>
                    <a:pt x="1765" y="469"/>
                  </a:lnTo>
                  <a:lnTo>
                    <a:pt x="1765" y="471"/>
                  </a:lnTo>
                  <a:lnTo>
                    <a:pt x="1767" y="471"/>
                  </a:lnTo>
                  <a:lnTo>
                    <a:pt x="1770" y="474"/>
                  </a:lnTo>
                  <a:lnTo>
                    <a:pt x="1775" y="477"/>
                  </a:lnTo>
                  <a:lnTo>
                    <a:pt x="1777" y="477"/>
                  </a:lnTo>
                  <a:lnTo>
                    <a:pt x="1775" y="477"/>
                  </a:lnTo>
                  <a:lnTo>
                    <a:pt x="1770" y="477"/>
                  </a:lnTo>
                  <a:lnTo>
                    <a:pt x="1765" y="479"/>
                  </a:lnTo>
                  <a:lnTo>
                    <a:pt x="1762" y="482"/>
                  </a:lnTo>
                  <a:lnTo>
                    <a:pt x="1757" y="484"/>
                  </a:lnTo>
                  <a:lnTo>
                    <a:pt x="1755" y="487"/>
                  </a:lnTo>
                  <a:lnTo>
                    <a:pt x="1755" y="489"/>
                  </a:lnTo>
                  <a:lnTo>
                    <a:pt x="1757" y="494"/>
                  </a:lnTo>
                  <a:lnTo>
                    <a:pt x="1762" y="497"/>
                  </a:lnTo>
                  <a:lnTo>
                    <a:pt x="1767" y="499"/>
                  </a:lnTo>
                  <a:lnTo>
                    <a:pt x="1772" y="502"/>
                  </a:lnTo>
                  <a:lnTo>
                    <a:pt x="1780" y="502"/>
                  </a:lnTo>
                  <a:lnTo>
                    <a:pt x="1785" y="502"/>
                  </a:lnTo>
                  <a:lnTo>
                    <a:pt x="1790" y="499"/>
                  </a:lnTo>
                  <a:lnTo>
                    <a:pt x="1792" y="497"/>
                  </a:lnTo>
                  <a:lnTo>
                    <a:pt x="1795" y="494"/>
                  </a:lnTo>
                  <a:lnTo>
                    <a:pt x="1798" y="492"/>
                  </a:lnTo>
                  <a:lnTo>
                    <a:pt x="1800" y="489"/>
                  </a:lnTo>
                  <a:lnTo>
                    <a:pt x="1800" y="487"/>
                  </a:lnTo>
                  <a:lnTo>
                    <a:pt x="1803" y="484"/>
                  </a:lnTo>
                  <a:lnTo>
                    <a:pt x="1805" y="484"/>
                  </a:lnTo>
                  <a:lnTo>
                    <a:pt x="1808" y="484"/>
                  </a:lnTo>
                  <a:lnTo>
                    <a:pt x="1810" y="482"/>
                  </a:lnTo>
                  <a:lnTo>
                    <a:pt x="1815" y="487"/>
                  </a:lnTo>
                  <a:lnTo>
                    <a:pt x="1815" y="494"/>
                  </a:lnTo>
                  <a:lnTo>
                    <a:pt x="1815" y="504"/>
                  </a:lnTo>
                  <a:lnTo>
                    <a:pt x="1813" y="512"/>
                  </a:lnTo>
                  <a:lnTo>
                    <a:pt x="1810" y="514"/>
                  </a:lnTo>
                  <a:lnTo>
                    <a:pt x="1805" y="514"/>
                  </a:lnTo>
                  <a:lnTo>
                    <a:pt x="1803" y="517"/>
                  </a:lnTo>
                  <a:lnTo>
                    <a:pt x="1798" y="519"/>
                  </a:lnTo>
                  <a:lnTo>
                    <a:pt x="1792" y="522"/>
                  </a:lnTo>
                  <a:lnTo>
                    <a:pt x="1787" y="527"/>
                  </a:lnTo>
                  <a:lnTo>
                    <a:pt x="1785" y="529"/>
                  </a:lnTo>
                  <a:lnTo>
                    <a:pt x="1780" y="532"/>
                  </a:lnTo>
                  <a:lnTo>
                    <a:pt x="1777" y="537"/>
                  </a:lnTo>
                  <a:lnTo>
                    <a:pt x="1777" y="545"/>
                  </a:lnTo>
                  <a:lnTo>
                    <a:pt x="1775" y="555"/>
                  </a:lnTo>
                  <a:lnTo>
                    <a:pt x="1772" y="565"/>
                  </a:lnTo>
                  <a:lnTo>
                    <a:pt x="1772" y="572"/>
                  </a:lnTo>
                  <a:lnTo>
                    <a:pt x="1772" y="582"/>
                  </a:lnTo>
                  <a:lnTo>
                    <a:pt x="1775" y="587"/>
                  </a:lnTo>
                  <a:lnTo>
                    <a:pt x="1775" y="593"/>
                  </a:lnTo>
                  <a:lnTo>
                    <a:pt x="1777" y="598"/>
                  </a:lnTo>
                  <a:lnTo>
                    <a:pt x="1782" y="600"/>
                  </a:lnTo>
                  <a:lnTo>
                    <a:pt x="1787" y="605"/>
                  </a:lnTo>
                  <a:lnTo>
                    <a:pt x="1792" y="608"/>
                  </a:lnTo>
                  <a:lnTo>
                    <a:pt x="1795" y="613"/>
                  </a:lnTo>
                  <a:lnTo>
                    <a:pt x="1800" y="618"/>
                  </a:lnTo>
                  <a:lnTo>
                    <a:pt x="1803" y="625"/>
                  </a:lnTo>
                  <a:lnTo>
                    <a:pt x="1803" y="630"/>
                  </a:lnTo>
                  <a:lnTo>
                    <a:pt x="1803" y="638"/>
                  </a:lnTo>
                  <a:lnTo>
                    <a:pt x="1805" y="643"/>
                  </a:lnTo>
                  <a:lnTo>
                    <a:pt x="1810" y="648"/>
                  </a:lnTo>
                  <a:lnTo>
                    <a:pt x="1815" y="653"/>
                  </a:lnTo>
                  <a:lnTo>
                    <a:pt x="1820" y="658"/>
                  </a:lnTo>
                  <a:lnTo>
                    <a:pt x="1825" y="661"/>
                  </a:lnTo>
                  <a:lnTo>
                    <a:pt x="1833" y="666"/>
                  </a:lnTo>
                  <a:lnTo>
                    <a:pt x="1838" y="671"/>
                  </a:lnTo>
                  <a:lnTo>
                    <a:pt x="1843" y="673"/>
                  </a:lnTo>
                  <a:lnTo>
                    <a:pt x="1848" y="678"/>
                  </a:lnTo>
                  <a:lnTo>
                    <a:pt x="1856" y="683"/>
                  </a:lnTo>
                  <a:lnTo>
                    <a:pt x="1863" y="691"/>
                  </a:lnTo>
                  <a:lnTo>
                    <a:pt x="1871" y="693"/>
                  </a:lnTo>
                  <a:lnTo>
                    <a:pt x="1881" y="698"/>
                  </a:lnTo>
                  <a:lnTo>
                    <a:pt x="1888" y="698"/>
                  </a:lnTo>
                  <a:lnTo>
                    <a:pt x="1896" y="698"/>
                  </a:lnTo>
                  <a:lnTo>
                    <a:pt x="1903" y="696"/>
                  </a:lnTo>
                  <a:lnTo>
                    <a:pt x="1908" y="696"/>
                  </a:lnTo>
                  <a:lnTo>
                    <a:pt x="1914" y="696"/>
                  </a:lnTo>
                  <a:lnTo>
                    <a:pt x="1919" y="696"/>
                  </a:lnTo>
                  <a:lnTo>
                    <a:pt x="1924" y="698"/>
                  </a:lnTo>
                  <a:lnTo>
                    <a:pt x="1926" y="701"/>
                  </a:lnTo>
                  <a:lnTo>
                    <a:pt x="1929" y="703"/>
                  </a:lnTo>
                  <a:lnTo>
                    <a:pt x="1931" y="706"/>
                  </a:lnTo>
                  <a:lnTo>
                    <a:pt x="1931" y="708"/>
                  </a:lnTo>
                  <a:lnTo>
                    <a:pt x="1934" y="708"/>
                  </a:lnTo>
                  <a:lnTo>
                    <a:pt x="1936" y="711"/>
                  </a:lnTo>
                  <a:lnTo>
                    <a:pt x="1939" y="711"/>
                  </a:lnTo>
                  <a:lnTo>
                    <a:pt x="1944" y="711"/>
                  </a:lnTo>
                  <a:lnTo>
                    <a:pt x="1949" y="711"/>
                  </a:lnTo>
                  <a:lnTo>
                    <a:pt x="1954" y="711"/>
                  </a:lnTo>
                  <a:lnTo>
                    <a:pt x="1956" y="711"/>
                  </a:lnTo>
                  <a:lnTo>
                    <a:pt x="1964" y="708"/>
                  </a:lnTo>
                  <a:lnTo>
                    <a:pt x="1966" y="708"/>
                  </a:lnTo>
                  <a:lnTo>
                    <a:pt x="1971" y="706"/>
                  </a:lnTo>
                  <a:lnTo>
                    <a:pt x="1977" y="703"/>
                  </a:lnTo>
                  <a:lnTo>
                    <a:pt x="1979" y="701"/>
                  </a:lnTo>
                  <a:lnTo>
                    <a:pt x="1982" y="698"/>
                  </a:lnTo>
                  <a:lnTo>
                    <a:pt x="1984" y="693"/>
                  </a:lnTo>
                  <a:lnTo>
                    <a:pt x="1984" y="691"/>
                  </a:lnTo>
                  <a:lnTo>
                    <a:pt x="1984" y="681"/>
                  </a:lnTo>
                  <a:lnTo>
                    <a:pt x="1984" y="673"/>
                  </a:lnTo>
                  <a:lnTo>
                    <a:pt x="1984" y="668"/>
                  </a:lnTo>
                  <a:lnTo>
                    <a:pt x="1984" y="666"/>
                  </a:lnTo>
                  <a:lnTo>
                    <a:pt x="1984" y="661"/>
                  </a:lnTo>
                  <a:lnTo>
                    <a:pt x="1987" y="658"/>
                  </a:lnTo>
                  <a:lnTo>
                    <a:pt x="1989" y="656"/>
                  </a:lnTo>
                  <a:lnTo>
                    <a:pt x="1992" y="653"/>
                  </a:lnTo>
                  <a:lnTo>
                    <a:pt x="1994" y="648"/>
                  </a:lnTo>
                  <a:lnTo>
                    <a:pt x="1992" y="640"/>
                  </a:lnTo>
                  <a:lnTo>
                    <a:pt x="1989" y="633"/>
                  </a:lnTo>
                  <a:lnTo>
                    <a:pt x="1989" y="628"/>
                  </a:lnTo>
                  <a:lnTo>
                    <a:pt x="1992" y="625"/>
                  </a:lnTo>
                  <a:lnTo>
                    <a:pt x="1994" y="620"/>
                  </a:lnTo>
                  <a:lnTo>
                    <a:pt x="1999" y="615"/>
                  </a:lnTo>
                  <a:lnTo>
                    <a:pt x="2004" y="608"/>
                  </a:lnTo>
                  <a:lnTo>
                    <a:pt x="2007" y="600"/>
                  </a:lnTo>
                  <a:lnTo>
                    <a:pt x="2009" y="593"/>
                  </a:lnTo>
                  <a:lnTo>
                    <a:pt x="2012" y="585"/>
                  </a:lnTo>
                  <a:lnTo>
                    <a:pt x="2009" y="580"/>
                  </a:lnTo>
                  <a:lnTo>
                    <a:pt x="2009" y="572"/>
                  </a:lnTo>
                  <a:lnTo>
                    <a:pt x="2012" y="565"/>
                  </a:lnTo>
                  <a:lnTo>
                    <a:pt x="2014" y="560"/>
                  </a:lnTo>
                  <a:lnTo>
                    <a:pt x="2022" y="552"/>
                  </a:lnTo>
                  <a:lnTo>
                    <a:pt x="2027" y="545"/>
                  </a:lnTo>
                  <a:lnTo>
                    <a:pt x="2035" y="540"/>
                  </a:lnTo>
                  <a:lnTo>
                    <a:pt x="2042" y="535"/>
                  </a:lnTo>
                  <a:lnTo>
                    <a:pt x="2047" y="532"/>
                  </a:lnTo>
                  <a:lnTo>
                    <a:pt x="2052" y="529"/>
                  </a:lnTo>
                  <a:lnTo>
                    <a:pt x="2057" y="527"/>
                  </a:lnTo>
                  <a:lnTo>
                    <a:pt x="2065" y="524"/>
                  </a:lnTo>
                  <a:lnTo>
                    <a:pt x="2072" y="517"/>
                  </a:lnTo>
                  <a:lnTo>
                    <a:pt x="2080" y="512"/>
                  </a:lnTo>
                  <a:lnTo>
                    <a:pt x="2087" y="502"/>
                  </a:lnTo>
                  <a:lnTo>
                    <a:pt x="2093" y="494"/>
                  </a:lnTo>
                  <a:lnTo>
                    <a:pt x="2098" y="484"/>
                  </a:lnTo>
                  <a:lnTo>
                    <a:pt x="2100" y="474"/>
                  </a:lnTo>
                  <a:lnTo>
                    <a:pt x="2105" y="466"/>
                  </a:lnTo>
                  <a:lnTo>
                    <a:pt x="2108" y="461"/>
                  </a:lnTo>
                  <a:lnTo>
                    <a:pt x="2108" y="456"/>
                  </a:lnTo>
                  <a:lnTo>
                    <a:pt x="2113" y="454"/>
                  </a:lnTo>
                  <a:lnTo>
                    <a:pt x="2118" y="451"/>
                  </a:lnTo>
                  <a:lnTo>
                    <a:pt x="2123" y="449"/>
                  </a:lnTo>
                  <a:lnTo>
                    <a:pt x="2125" y="446"/>
                  </a:lnTo>
                  <a:lnTo>
                    <a:pt x="2130" y="444"/>
                  </a:lnTo>
                  <a:lnTo>
                    <a:pt x="2135" y="439"/>
                  </a:lnTo>
                  <a:lnTo>
                    <a:pt x="2140" y="434"/>
                  </a:lnTo>
                  <a:lnTo>
                    <a:pt x="2148" y="429"/>
                  </a:lnTo>
                  <a:lnTo>
                    <a:pt x="2156" y="424"/>
                  </a:lnTo>
                  <a:lnTo>
                    <a:pt x="2163" y="416"/>
                  </a:lnTo>
                  <a:lnTo>
                    <a:pt x="2171" y="411"/>
                  </a:lnTo>
                  <a:lnTo>
                    <a:pt x="2176" y="403"/>
                  </a:lnTo>
                  <a:lnTo>
                    <a:pt x="2183" y="396"/>
                  </a:lnTo>
                  <a:lnTo>
                    <a:pt x="2191" y="391"/>
                  </a:lnTo>
                  <a:lnTo>
                    <a:pt x="2196" y="386"/>
                  </a:lnTo>
                  <a:lnTo>
                    <a:pt x="2198" y="378"/>
                  </a:lnTo>
                  <a:lnTo>
                    <a:pt x="2203" y="376"/>
                  </a:lnTo>
                  <a:lnTo>
                    <a:pt x="2203" y="371"/>
                  </a:lnTo>
                  <a:lnTo>
                    <a:pt x="2206" y="368"/>
                  </a:lnTo>
                  <a:lnTo>
                    <a:pt x="2203" y="366"/>
                  </a:lnTo>
                  <a:lnTo>
                    <a:pt x="2196" y="363"/>
                  </a:lnTo>
                  <a:lnTo>
                    <a:pt x="2188" y="363"/>
                  </a:lnTo>
                  <a:lnTo>
                    <a:pt x="2178" y="366"/>
                  </a:lnTo>
                  <a:lnTo>
                    <a:pt x="2168" y="368"/>
                  </a:lnTo>
                  <a:lnTo>
                    <a:pt x="2161" y="371"/>
                  </a:lnTo>
                  <a:lnTo>
                    <a:pt x="2150" y="376"/>
                  </a:lnTo>
                  <a:lnTo>
                    <a:pt x="2143" y="381"/>
                  </a:lnTo>
                  <a:lnTo>
                    <a:pt x="2140" y="383"/>
                  </a:lnTo>
                  <a:lnTo>
                    <a:pt x="2140" y="381"/>
                  </a:lnTo>
                  <a:lnTo>
                    <a:pt x="2143" y="378"/>
                  </a:lnTo>
                  <a:lnTo>
                    <a:pt x="2145" y="376"/>
                  </a:lnTo>
                  <a:lnTo>
                    <a:pt x="2145" y="371"/>
                  </a:lnTo>
                  <a:lnTo>
                    <a:pt x="2143" y="366"/>
                  </a:lnTo>
                  <a:lnTo>
                    <a:pt x="2138" y="366"/>
                  </a:lnTo>
                  <a:lnTo>
                    <a:pt x="2128" y="366"/>
                  </a:lnTo>
                  <a:lnTo>
                    <a:pt x="2125" y="368"/>
                  </a:lnTo>
                  <a:lnTo>
                    <a:pt x="2125" y="366"/>
                  </a:lnTo>
                  <a:lnTo>
                    <a:pt x="2130" y="363"/>
                  </a:lnTo>
                  <a:lnTo>
                    <a:pt x="2140" y="358"/>
                  </a:lnTo>
                  <a:lnTo>
                    <a:pt x="2150" y="356"/>
                  </a:lnTo>
                  <a:lnTo>
                    <a:pt x="2158" y="353"/>
                  </a:lnTo>
                  <a:lnTo>
                    <a:pt x="2166" y="350"/>
                  </a:lnTo>
                  <a:lnTo>
                    <a:pt x="2171" y="353"/>
                  </a:lnTo>
                  <a:lnTo>
                    <a:pt x="2173" y="353"/>
                  </a:lnTo>
                  <a:lnTo>
                    <a:pt x="2178" y="356"/>
                  </a:lnTo>
                  <a:lnTo>
                    <a:pt x="2183" y="353"/>
                  </a:lnTo>
                  <a:lnTo>
                    <a:pt x="2188" y="353"/>
                  </a:lnTo>
                  <a:lnTo>
                    <a:pt x="2193" y="350"/>
                  </a:lnTo>
                  <a:lnTo>
                    <a:pt x="2198" y="345"/>
                  </a:lnTo>
                  <a:lnTo>
                    <a:pt x="2201" y="343"/>
                  </a:lnTo>
                  <a:lnTo>
                    <a:pt x="2201" y="338"/>
                  </a:lnTo>
                  <a:lnTo>
                    <a:pt x="2198" y="333"/>
                  </a:lnTo>
                  <a:lnTo>
                    <a:pt x="2196" y="330"/>
                  </a:lnTo>
                  <a:lnTo>
                    <a:pt x="2193" y="328"/>
                  </a:lnTo>
                  <a:lnTo>
                    <a:pt x="2188" y="325"/>
                  </a:lnTo>
                  <a:lnTo>
                    <a:pt x="2183" y="325"/>
                  </a:lnTo>
                  <a:lnTo>
                    <a:pt x="2176" y="323"/>
                  </a:lnTo>
                  <a:lnTo>
                    <a:pt x="2168" y="323"/>
                  </a:lnTo>
                  <a:lnTo>
                    <a:pt x="2161" y="323"/>
                  </a:lnTo>
                  <a:lnTo>
                    <a:pt x="2153" y="323"/>
                  </a:lnTo>
                  <a:lnTo>
                    <a:pt x="2145" y="323"/>
                  </a:lnTo>
                  <a:lnTo>
                    <a:pt x="2140" y="323"/>
                  </a:lnTo>
                  <a:lnTo>
                    <a:pt x="2138" y="325"/>
                  </a:lnTo>
                  <a:lnTo>
                    <a:pt x="2135" y="325"/>
                  </a:lnTo>
                  <a:lnTo>
                    <a:pt x="2135" y="323"/>
                  </a:lnTo>
                  <a:lnTo>
                    <a:pt x="2138" y="320"/>
                  </a:lnTo>
                  <a:lnTo>
                    <a:pt x="2143" y="318"/>
                  </a:lnTo>
                  <a:lnTo>
                    <a:pt x="2148" y="318"/>
                  </a:lnTo>
                  <a:lnTo>
                    <a:pt x="2153" y="318"/>
                  </a:lnTo>
                  <a:lnTo>
                    <a:pt x="2158" y="318"/>
                  </a:lnTo>
                  <a:lnTo>
                    <a:pt x="2161" y="315"/>
                  </a:lnTo>
                  <a:lnTo>
                    <a:pt x="2161" y="313"/>
                  </a:lnTo>
                  <a:lnTo>
                    <a:pt x="2156" y="310"/>
                  </a:lnTo>
                  <a:lnTo>
                    <a:pt x="2150" y="308"/>
                  </a:lnTo>
                  <a:lnTo>
                    <a:pt x="2145" y="305"/>
                  </a:lnTo>
                  <a:lnTo>
                    <a:pt x="2140" y="303"/>
                  </a:lnTo>
                  <a:lnTo>
                    <a:pt x="2135" y="303"/>
                  </a:lnTo>
                  <a:lnTo>
                    <a:pt x="2133" y="300"/>
                  </a:lnTo>
                  <a:lnTo>
                    <a:pt x="2133" y="298"/>
                  </a:lnTo>
                  <a:lnTo>
                    <a:pt x="2138" y="295"/>
                  </a:lnTo>
                  <a:lnTo>
                    <a:pt x="2143" y="292"/>
                  </a:lnTo>
                  <a:lnTo>
                    <a:pt x="2148" y="290"/>
                  </a:lnTo>
                  <a:lnTo>
                    <a:pt x="2150" y="285"/>
                  </a:lnTo>
                  <a:lnTo>
                    <a:pt x="2153" y="282"/>
                  </a:lnTo>
                  <a:lnTo>
                    <a:pt x="2156" y="277"/>
                  </a:lnTo>
                  <a:lnTo>
                    <a:pt x="2156" y="275"/>
                  </a:lnTo>
                  <a:lnTo>
                    <a:pt x="2153" y="272"/>
                  </a:lnTo>
                  <a:lnTo>
                    <a:pt x="2153" y="270"/>
                  </a:lnTo>
                  <a:lnTo>
                    <a:pt x="2150" y="267"/>
                  </a:lnTo>
                  <a:lnTo>
                    <a:pt x="2150" y="265"/>
                  </a:lnTo>
                  <a:lnTo>
                    <a:pt x="2150" y="260"/>
                  </a:lnTo>
                  <a:lnTo>
                    <a:pt x="2153" y="257"/>
                  </a:lnTo>
                  <a:lnTo>
                    <a:pt x="2153" y="255"/>
                  </a:lnTo>
                  <a:lnTo>
                    <a:pt x="2153" y="252"/>
                  </a:lnTo>
                  <a:lnTo>
                    <a:pt x="2150" y="250"/>
                  </a:lnTo>
                  <a:lnTo>
                    <a:pt x="2148" y="250"/>
                  </a:lnTo>
                  <a:lnTo>
                    <a:pt x="2143" y="247"/>
                  </a:lnTo>
                  <a:lnTo>
                    <a:pt x="2140" y="245"/>
                  </a:lnTo>
                  <a:lnTo>
                    <a:pt x="2140" y="242"/>
                  </a:lnTo>
                  <a:lnTo>
                    <a:pt x="2140" y="240"/>
                  </a:lnTo>
                  <a:lnTo>
                    <a:pt x="2140" y="237"/>
                  </a:lnTo>
                  <a:lnTo>
                    <a:pt x="2138" y="234"/>
                  </a:lnTo>
                  <a:lnTo>
                    <a:pt x="2133" y="234"/>
                  </a:lnTo>
                  <a:lnTo>
                    <a:pt x="2128" y="232"/>
                  </a:lnTo>
                  <a:lnTo>
                    <a:pt x="2120" y="232"/>
                  </a:lnTo>
                  <a:lnTo>
                    <a:pt x="2113" y="229"/>
                  </a:lnTo>
                  <a:lnTo>
                    <a:pt x="2105" y="229"/>
                  </a:lnTo>
                  <a:lnTo>
                    <a:pt x="2100" y="227"/>
                  </a:lnTo>
                  <a:lnTo>
                    <a:pt x="2095" y="224"/>
                  </a:lnTo>
                  <a:lnTo>
                    <a:pt x="2095" y="219"/>
                  </a:lnTo>
                  <a:lnTo>
                    <a:pt x="2100" y="217"/>
                  </a:lnTo>
                  <a:lnTo>
                    <a:pt x="2105" y="212"/>
                  </a:lnTo>
                  <a:lnTo>
                    <a:pt x="2108" y="207"/>
                  </a:lnTo>
                  <a:lnTo>
                    <a:pt x="2110" y="204"/>
                  </a:lnTo>
                  <a:lnTo>
                    <a:pt x="2108" y="202"/>
                  </a:lnTo>
                  <a:lnTo>
                    <a:pt x="2105" y="202"/>
                  </a:lnTo>
                  <a:lnTo>
                    <a:pt x="2103" y="199"/>
                  </a:lnTo>
                  <a:lnTo>
                    <a:pt x="2098" y="202"/>
                  </a:lnTo>
                  <a:lnTo>
                    <a:pt x="2093" y="202"/>
                  </a:lnTo>
                  <a:lnTo>
                    <a:pt x="2087" y="202"/>
                  </a:lnTo>
                  <a:lnTo>
                    <a:pt x="2085" y="202"/>
                  </a:lnTo>
                  <a:lnTo>
                    <a:pt x="2082" y="199"/>
                  </a:lnTo>
                  <a:lnTo>
                    <a:pt x="2082" y="197"/>
                  </a:lnTo>
                  <a:lnTo>
                    <a:pt x="2080" y="197"/>
                  </a:lnTo>
                  <a:lnTo>
                    <a:pt x="2077" y="194"/>
                  </a:lnTo>
                  <a:lnTo>
                    <a:pt x="2075" y="194"/>
                  </a:lnTo>
                  <a:lnTo>
                    <a:pt x="2070" y="194"/>
                  </a:lnTo>
                  <a:lnTo>
                    <a:pt x="2062" y="194"/>
                  </a:lnTo>
                  <a:lnTo>
                    <a:pt x="2055" y="184"/>
                  </a:lnTo>
                  <a:lnTo>
                    <a:pt x="2052" y="174"/>
                  </a:lnTo>
                  <a:lnTo>
                    <a:pt x="2050" y="161"/>
                  </a:lnTo>
                  <a:lnTo>
                    <a:pt x="2050" y="154"/>
                  </a:lnTo>
                  <a:lnTo>
                    <a:pt x="2050" y="146"/>
                  </a:lnTo>
                  <a:lnTo>
                    <a:pt x="2050" y="141"/>
                  </a:lnTo>
                  <a:lnTo>
                    <a:pt x="2047" y="134"/>
                  </a:lnTo>
                  <a:lnTo>
                    <a:pt x="2045" y="129"/>
                  </a:lnTo>
                  <a:lnTo>
                    <a:pt x="2045" y="121"/>
                  </a:lnTo>
                  <a:lnTo>
                    <a:pt x="2047" y="111"/>
                  </a:lnTo>
                  <a:lnTo>
                    <a:pt x="2047" y="103"/>
                  </a:lnTo>
                  <a:lnTo>
                    <a:pt x="2047" y="101"/>
                  </a:lnTo>
                  <a:lnTo>
                    <a:pt x="2045" y="98"/>
                  </a:lnTo>
                  <a:lnTo>
                    <a:pt x="2042" y="98"/>
                  </a:lnTo>
                  <a:lnTo>
                    <a:pt x="2040" y="96"/>
                  </a:lnTo>
                  <a:lnTo>
                    <a:pt x="2035" y="96"/>
                  </a:lnTo>
                  <a:lnTo>
                    <a:pt x="2032" y="98"/>
                  </a:lnTo>
                  <a:lnTo>
                    <a:pt x="2029" y="98"/>
                  </a:lnTo>
                  <a:lnTo>
                    <a:pt x="2027" y="98"/>
                  </a:lnTo>
                  <a:lnTo>
                    <a:pt x="2022" y="101"/>
                  </a:lnTo>
                  <a:lnTo>
                    <a:pt x="2017" y="103"/>
                  </a:lnTo>
                  <a:lnTo>
                    <a:pt x="2014" y="106"/>
                  </a:lnTo>
                  <a:lnTo>
                    <a:pt x="2012" y="111"/>
                  </a:lnTo>
                  <a:lnTo>
                    <a:pt x="2009" y="113"/>
                  </a:lnTo>
                  <a:lnTo>
                    <a:pt x="2007" y="116"/>
                  </a:lnTo>
                  <a:lnTo>
                    <a:pt x="2004" y="121"/>
                  </a:lnTo>
                  <a:lnTo>
                    <a:pt x="2004" y="124"/>
                  </a:lnTo>
                  <a:lnTo>
                    <a:pt x="2002" y="129"/>
                  </a:lnTo>
                  <a:lnTo>
                    <a:pt x="1999" y="131"/>
                  </a:lnTo>
                  <a:lnTo>
                    <a:pt x="1997" y="131"/>
                  </a:lnTo>
                  <a:lnTo>
                    <a:pt x="1994" y="131"/>
                  </a:lnTo>
                  <a:lnTo>
                    <a:pt x="1992" y="134"/>
                  </a:lnTo>
                  <a:lnTo>
                    <a:pt x="1992" y="131"/>
                  </a:lnTo>
                  <a:lnTo>
                    <a:pt x="1989" y="131"/>
                  </a:lnTo>
                  <a:lnTo>
                    <a:pt x="1987" y="129"/>
                  </a:lnTo>
                  <a:lnTo>
                    <a:pt x="1984" y="126"/>
                  </a:lnTo>
                  <a:lnTo>
                    <a:pt x="1982" y="126"/>
                  </a:lnTo>
                  <a:lnTo>
                    <a:pt x="1979" y="126"/>
                  </a:lnTo>
                  <a:lnTo>
                    <a:pt x="1977" y="129"/>
                  </a:lnTo>
                  <a:lnTo>
                    <a:pt x="1974" y="131"/>
                  </a:lnTo>
                  <a:lnTo>
                    <a:pt x="1971" y="134"/>
                  </a:lnTo>
                  <a:lnTo>
                    <a:pt x="1969" y="136"/>
                  </a:lnTo>
                  <a:lnTo>
                    <a:pt x="1964" y="141"/>
                  </a:lnTo>
                  <a:lnTo>
                    <a:pt x="1964" y="139"/>
                  </a:lnTo>
                  <a:lnTo>
                    <a:pt x="1964" y="136"/>
                  </a:lnTo>
                  <a:lnTo>
                    <a:pt x="1964" y="134"/>
                  </a:lnTo>
                  <a:lnTo>
                    <a:pt x="1961" y="131"/>
                  </a:lnTo>
                  <a:lnTo>
                    <a:pt x="1954" y="131"/>
                  </a:lnTo>
                  <a:lnTo>
                    <a:pt x="1946" y="134"/>
                  </a:lnTo>
                  <a:lnTo>
                    <a:pt x="1946" y="131"/>
                  </a:lnTo>
                  <a:lnTo>
                    <a:pt x="1951" y="129"/>
                  </a:lnTo>
                  <a:lnTo>
                    <a:pt x="1954" y="124"/>
                  </a:lnTo>
                  <a:lnTo>
                    <a:pt x="1959" y="119"/>
                  </a:lnTo>
                  <a:lnTo>
                    <a:pt x="1961" y="116"/>
                  </a:lnTo>
                  <a:lnTo>
                    <a:pt x="1964" y="111"/>
                  </a:lnTo>
                  <a:lnTo>
                    <a:pt x="1961" y="108"/>
                  </a:lnTo>
                  <a:lnTo>
                    <a:pt x="1954" y="108"/>
                  </a:lnTo>
                  <a:lnTo>
                    <a:pt x="1949" y="111"/>
                  </a:lnTo>
                  <a:lnTo>
                    <a:pt x="1944" y="111"/>
                  </a:lnTo>
                  <a:lnTo>
                    <a:pt x="1939" y="111"/>
                  </a:lnTo>
                  <a:lnTo>
                    <a:pt x="1934" y="108"/>
                  </a:lnTo>
                  <a:lnTo>
                    <a:pt x="1931" y="108"/>
                  </a:lnTo>
                  <a:lnTo>
                    <a:pt x="1926" y="108"/>
                  </a:lnTo>
                  <a:lnTo>
                    <a:pt x="1924" y="108"/>
                  </a:lnTo>
                  <a:lnTo>
                    <a:pt x="1919" y="108"/>
                  </a:lnTo>
                  <a:lnTo>
                    <a:pt x="1916" y="108"/>
                  </a:lnTo>
                  <a:lnTo>
                    <a:pt x="1914" y="111"/>
                  </a:lnTo>
                  <a:lnTo>
                    <a:pt x="1911" y="111"/>
                  </a:lnTo>
                  <a:lnTo>
                    <a:pt x="1906" y="111"/>
                  </a:lnTo>
                  <a:lnTo>
                    <a:pt x="1898" y="116"/>
                  </a:lnTo>
                  <a:lnTo>
                    <a:pt x="1888" y="121"/>
                  </a:lnTo>
                  <a:lnTo>
                    <a:pt x="1876" y="126"/>
                  </a:lnTo>
                  <a:lnTo>
                    <a:pt x="1866" y="129"/>
                  </a:lnTo>
                  <a:lnTo>
                    <a:pt x="1853" y="134"/>
                  </a:lnTo>
                  <a:lnTo>
                    <a:pt x="1845" y="139"/>
                  </a:lnTo>
                  <a:lnTo>
                    <a:pt x="1838" y="144"/>
                  </a:lnTo>
                  <a:lnTo>
                    <a:pt x="1835" y="149"/>
                  </a:lnTo>
                  <a:lnTo>
                    <a:pt x="1833" y="151"/>
                  </a:lnTo>
                  <a:lnTo>
                    <a:pt x="1830" y="156"/>
                  </a:lnTo>
                  <a:lnTo>
                    <a:pt x="1830" y="159"/>
                  </a:lnTo>
                  <a:lnTo>
                    <a:pt x="1828" y="161"/>
                  </a:lnTo>
                  <a:lnTo>
                    <a:pt x="1825" y="164"/>
                  </a:lnTo>
                  <a:lnTo>
                    <a:pt x="1820" y="166"/>
                  </a:lnTo>
                  <a:lnTo>
                    <a:pt x="1815" y="166"/>
                  </a:lnTo>
                  <a:lnTo>
                    <a:pt x="1808" y="166"/>
                  </a:lnTo>
                  <a:lnTo>
                    <a:pt x="1800" y="169"/>
                  </a:lnTo>
                  <a:lnTo>
                    <a:pt x="1792" y="169"/>
                  </a:lnTo>
                  <a:lnTo>
                    <a:pt x="1782" y="174"/>
                  </a:lnTo>
                  <a:lnTo>
                    <a:pt x="1775" y="176"/>
                  </a:lnTo>
                  <a:lnTo>
                    <a:pt x="1767" y="182"/>
                  </a:lnTo>
                  <a:lnTo>
                    <a:pt x="1760" y="184"/>
                  </a:lnTo>
                  <a:lnTo>
                    <a:pt x="1755" y="189"/>
                  </a:lnTo>
                  <a:lnTo>
                    <a:pt x="1752" y="192"/>
                  </a:lnTo>
                  <a:lnTo>
                    <a:pt x="1750" y="197"/>
                  </a:lnTo>
                  <a:lnTo>
                    <a:pt x="1745" y="202"/>
                  </a:lnTo>
                  <a:lnTo>
                    <a:pt x="1737" y="207"/>
                  </a:lnTo>
                  <a:lnTo>
                    <a:pt x="1727" y="212"/>
                  </a:lnTo>
                  <a:lnTo>
                    <a:pt x="1719" y="217"/>
                  </a:lnTo>
                  <a:lnTo>
                    <a:pt x="1712" y="222"/>
                  </a:lnTo>
                  <a:lnTo>
                    <a:pt x="1707" y="229"/>
                  </a:lnTo>
                  <a:lnTo>
                    <a:pt x="1704" y="234"/>
                  </a:lnTo>
                  <a:lnTo>
                    <a:pt x="1704" y="240"/>
                  </a:lnTo>
                  <a:lnTo>
                    <a:pt x="1702" y="247"/>
                  </a:lnTo>
                  <a:lnTo>
                    <a:pt x="1697" y="252"/>
                  </a:lnTo>
                  <a:lnTo>
                    <a:pt x="1692" y="255"/>
                  </a:lnTo>
                  <a:lnTo>
                    <a:pt x="1684" y="260"/>
                  </a:lnTo>
                  <a:lnTo>
                    <a:pt x="1677" y="262"/>
                  </a:lnTo>
                  <a:lnTo>
                    <a:pt x="1669" y="265"/>
                  </a:lnTo>
                  <a:lnTo>
                    <a:pt x="1659" y="267"/>
                  </a:lnTo>
                  <a:lnTo>
                    <a:pt x="1651" y="270"/>
                  </a:lnTo>
                  <a:lnTo>
                    <a:pt x="1646" y="272"/>
                  </a:lnTo>
                  <a:lnTo>
                    <a:pt x="1639" y="277"/>
                  </a:lnTo>
                  <a:lnTo>
                    <a:pt x="1636" y="280"/>
                  </a:lnTo>
                  <a:lnTo>
                    <a:pt x="1634" y="282"/>
                  </a:lnTo>
                  <a:lnTo>
                    <a:pt x="1634" y="287"/>
                  </a:lnTo>
                  <a:lnTo>
                    <a:pt x="1634" y="290"/>
                  </a:lnTo>
                  <a:lnTo>
                    <a:pt x="1636" y="295"/>
                  </a:lnTo>
                  <a:close/>
                  <a:moveTo>
                    <a:pt x="1258" y="159"/>
                  </a:moveTo>
                  <a:lnTo>
                    <a:pt x="1258" y="159"/>
                  </a:lnTo>
                  <a:lnTo>
                    <a:pt x="1261" y="159"/>
                  </a:lnTo>
                  <a:lnTo>
                    <a:pt x="1263" y="164"/>
                  </a:lnTo>
                  <a:lnTo>
                    <a:pt x="1271" y="166"/>
                  </a:lnTo>
                  <a:lnTo>
                    <a:pt x="1278" y="166"/>
                  </a:lnTo>
                  <a:lnTo>
                    <a:pt x="1283" y="161"/>
                  </a:lnTo>
                  <a:lnTo>
                    <a:pt x="1288" y="159"/>
                  </a:lnTo>
                  <a:lnTo>
                    <a:pt x="1291" y="156"/>
                  </a:lnTo>
                  <a:lnTo>
                    <a:pt x="1293" y="154"/>
                  </a:lnTo>
                  <a:lnTo>
                    <a:pt x="1296" y="156"/>
                  </a:lnTo>
                  <a:lnTo>
                    <a:pt x="1301" y="159"/>
                  </a:lnTo>
                  <a:lnTo>
                    <a:pt x="1306" y="164"/>
                  </a:lnTo>
                  <a:lnTo>
                    <a:pt x="1311" y="169"/>
                  </a:lnTo>
                  <a:lnTo>
                    <a:pt x="1316" y="174"/>
                  </a:lnTo>
                  <a:lnTo>
                    <a:pt x="1316" y="176"/>
                  </a:lnTo>
                  <a:lnTo>
                    <a:pt x="1311" y="174"/>
                  </a:lnTo>
                  <a:lnTo>
                    <a:pt x="1306" y="171"/>
                  </a:lnTo>
                  <a:lnTo>
                    <a:pt x="1298" y="169"/>
                  </a:lnTo>
                  <a:lnTo>
                    <a:pt x="1296" y="171"/>
                  </a:lnTo>
                  <a:lnTo>
                    <a:pt x="1296" y="176"/>
                  </a:lnTo>
                  <a:lnTo>
                    <a:pt x="1296" y="182"/>
                  </a:lnTo>
                  <a:lnTo>
                    <a:pt x="1301" y="184"/>
                  </a:lnTo>
                  <a:lnTo>
                    <a:pt x="1303" y="189"/>
                  </a:lnTo>
                  <a:lnTo>
                    <a:pt x="1303" y="194"/>
                  </a:lnTo>
                  <a:lnTo>
                    <a:pt x="1301" y="197"/>
                  </a:lnTo>
                  <a:lnTo>
                    <a:pt x="1296" y="199"/>
                  </a:lnTo>
                  <a:lnTo>
                    <a:pt x="1293" y="202"/>
                  </a:lnTo>
                  <a:lnTo>
                    <a:pt x="1291" y="204"/>
                  </a:lnTo>
                  <a:lnTo>
                    <a:pt x="1293" y="209"/>
                  </a:lnTo>
                  <a:lnTo>
                    <a:pt x="1296" y="214"/>
                  </a:lnTo>
                  <a:lnTo>
                    <a:pt x="1298" y="214"/>
                  </a:lnTo>
                  <a:lnTo>
                    <a:pt x="1306" y="214"/>
                  </a:lnTo>
                  <a:lnTo>
                    <a:pt x="1313" y="214"/>
                  </a:lnTo>
                  <a:lnTo>
                    <a:pt x="1321" y="214"/>
                  </a:lnTo>
                  <a:lnTo>
                    <a:pt x="1326" y="214"/>
                  </a:lnTo>
                  <a:lnTo>
                    <a:pt x="1331" y="212"/>
                  </a:lnTo>
                  <a:lnTo>
                    <a:pt x="1336" y="209"/>
                  </a:lnTo>
                  <a:lnTo>
                    <a:pt x="1341" y="207"/>
                  </a:lnTo>
                  <a:lnTo>
                    <a:pt x="1346" y="204"/>
                  </a:lnTo>
                  <a:lnTo>
                    <a:pt x="1351" y="204"/>
                  </a:lnTo>
                  <a:lnTo>
                    <a:pt x="1356" y="207"/>
                  </a:lnTo>
                  <a:lnTo>
                    <a:pt x="1359" y="207"/>
                  </a:lnTo>
                  <a:lnTo>
                    <a:pt x="1364" y="207"/>
                  </a:lnTo>
                  <a:lnTo>
                    <a:pt x="1366" y="204"/>
                  </a:lnTo>
                  <a:lnTo>
                    <a:pt x="1371" y="199"/>
                  </a:lnTo>
                  <a:lnTo>
                    <a:pt x="1374" y="197"/>
                  </a:lnTo>
                  <a:lnTo>
                    <a:pt x="1377" y="194"/>
                  </a:lnTo>
                  <a:lnTo>
                    <a:pt x="1374" y="189"/>
                  </a:lnTo>
                  <a:lnTo>
                    <a:pt x="1369" y="187"/>
                  </a:lnTo>
                  <a:lnTo>
                    <a:pt x="1361" y="184"/>
                  </a:lnTo>
                  <a:lnTo>
                    <a:pt x="1359" y="182"/>
                  </a:lnTo>
                  <a:lnTo>
                    <a:pt x="1356" y="179"/>
                  </a:lnTo>
                  <a:lnTo>
                    <a:pt x="1359" y="176"/>
                  </a:lnTo>
                  <a:lnTo>
                    <a:pt x="1364" y="174"/>
                  </a:lnTo>
                  <a:lnTo>
                    <a:pt x="1364" y="171"/>
                  </a:lnTo>
                  <a:lnTo>
                    <a:pt x="1366" y="166"/>
                  </a:lnTo>
                  <a:lnTo>
                    <a:pt x="1364" y="161"/>
                  </a:lnTo>
                  <a:lnTo>
                    <a:pt x="1364" y="159"/>
                  </a:lnTo>
                  <a:lnTo>
                    <a:pt x="1364" y="156"/>
                  </a:lnTo>
                  <a:lnTo>
                    <a:pt x="1364" y="154"/>
                  </a:lnTo>
                  <a:lnTo>
                    <a:pt x="1366" y="151"/>
                  </a:lnTo>
                  <a:lnTo>
                    <a:pt x="1371" y="144"/>
                  </a:lnTo>
                  <a:lnTo>
                    <a:pt x="1377" y="136"/>
                  </a:lnTo>
                  <a:lnTo>
                    <a:pt x="1374" y="129"/>
                  </a:lnTo>
                  <a:lnTo>
                    <a:pt x="1366" y="124"/>
                  </a:lnTo>
                  <a:lnTo>
                    <a:pt x="1359" y="119"/>
                  </a:lnTo>
                  <a:lnTo>
                    <a:pt x="1354" y="116"/>
                  </a:lnTo>
                  <a:lnTo>
                    <a:pt x="1354" y="111"/>
                  </a:lnTo>
                  <a:lnTo>
                    <a:pt x="1359" y="108"/>
                  </a:lnTo>
                  <a:lnTo>
                    <a:pt x="1366" y="103"/>
                  </a:lnTo>
                  <a:lnTo>
                    <a:pt x="1371" y="98"/>
                  </a:lnTo>
                  <a:lnTo>
                    <a:pt x="1374" y="91"/>
                  </a:lnTo>
                  <a:lnTo>
                    <a:pt x="1374" y="86"/>
                  </a:lnTo>
                  <a:lnTo>
                    <a:pt x="1374" y="78"/>
                  </a:lnTo>
                  <a:lnTo>
                    <a:pt x="1374" y="71"/>
                  </a:lnTo>
                  <a:lnTo>
                    <a:pt x="1374" y="66"/>
                  </a:lnTo>
                  <a:lnTo>
                    <a:pt x="1377" y="55"/>
                  </a:lnTo>
                  <a:lnTo>
                    <a:pt x="1377" y="48"/>
                  </a:lnTo>
                  <a:lnTo>
                    <a:pt x="1379" y="40"/>
                  </a:lnTo>
                  <a:lnTo>
                    <a:pt x="1377" y="38"/>
                  </a:lnTo>
                  <a:lnTo>
                    <a:pt x="1374" y="35"/>
                  </a:lnTo>
                  <a:lnTo>
                    <a:pt x="1369" y="38"/>
                  </a:lnTo>
                  <a:lnTo>
                    <a:pt x="1366" y="35"/>
                  </a:lnTo>
                  <a:lnTo>
                    <a:pt x="1369" y="30"/>
                  </a:lnTo>
                  <a:lnTo>
                    <a:pt x="1374" y="23"/>
                  </a:lnTo>
                  <a:lnTo>
                    <a:pt x="1377" y="18"/>
                  </a:lnTo>
                  <a:lnTo>
                    <a:pt x="1377" y="10"/>
                  </a:lnTo>
                  <a:lnTo>
                    <a:pt x="1377" y="5"/>
                  </a:lnTo>
                  <a:lnTo>
                    <a:pt x="1374" y="5"/>
                  </a:lnTo>
                  <a:lnTo>
                    <a:pt x="1371" y="5"/>
                  </a:lnTo>
                  <a:lnTo>
                    <a:pt x="1369" y="5"/>
                  </a:lnTo>
                  <a:lnTo>
                    <a:pt x="1366" y="5"/>
                  </a:lnTo>
                  <a:lnTo>
                    <a:pt x="1361" y="3"/>
                  </a:lnTo>
                  <a:lnTo>
                    <a:pt x="1356" y="3"/>
                  </a:lnTo>
                  <a:lnTo>
                    <a:pt x="1354" y="0"/>
                  </a:lnTo>
                  <a:lnTo>
                    <a:pt x="1351" y="0"/>
                  </a:lnTo>
                  <a:lnTo>
                    <a:pt x="1349" y="3"/>
                  </a:lnTo>
                  <a:lnTo>
                    <a:pt x="1346" y="5"/>
                  </a:lnTo>
                  <a:lnTo>
                    <a:pt x="1341" y="5"/>
                  </a:lnTo>
                  <a:lnTo>
                    <a:pt x="1336" y="5"/>
                  </a:lnTo>
                  <a:lnTo>
                    <a:pt x="1334" y="5"/>
                  </a:lnTo>
                  <a:lnTo>
                    <a:pt x="1329" y="8"/>
                  </a:lnTo>
                  <a:lnTo>
                    <a:pt x="1326" y="8"/>
                  </a:lnTo>
                  <a:lnTo>
                    <a:pt x="1324" y="8"/>
                  </a:lnTo>
                  <a:lnTo>
                    <a:pt x="1324" y="10"/>
                  </a:lnTo>
                  <a:lnTo>
                    <a:pt x="1321" y="13"/>
                  </a:lnTo>
                  <a:lnTo>
                    <a:pt x="1319" y="13"/>
                  </a:lnTo>
                  <a:lnTo>
                    <a:pt x="1316" y="13"/>
                  </a:lnTo>
                  <a:lnTo>
                    <a:pt x="1311" y="15"/>
                  </a:lnTo>
                  <a:lnTo>
                    <a:pt x="1303" y="18"/>
                  </a:lnTo>
                  <a:lnTo>
                    <a:pt x="1301" y="20"/>
                  </a:lnTo>
                  <a:lnTo>
                    <a:pt x="1296" y="25"/>
                  </a:lnTo>
                  <a:lnTo>
                    <a:pt x="1293" y="30"/>
                  </a:lnTo>
                  <a:lnTo>
                    <a:pt x="1293" y="35"/>
                  </a:lnTo>
                  <a:lnTo>
                    <a:pt x="1293" y="38"/>
                  </a:lnTo>
                  <a:lnTo>
                    <a:pt x="1293" y="40"/>
                  </a:lnTo>
                  <a:lnTo>
                    <a:pt x="1291" y="40"/>
                  </a:lnTo>
                  <a:lnTo>
                    <a:pt x="1286" y="43"/>
                  </a:lnTo>
                  <a:lnTo>
                    <a:pt x="1281" y="43"/>
                  </a:lnTo>
                  <a:lnTo>
                    <a:pt x="1278" y="45"/>
                  </a:lnTo>
                  <a:lnTo>
                    <a:pt x="1276" y="48"/>
                  </a:lnTo>
                  <a:lnTo>
                    <a:pt x="1273" y="50"/>
                  </a:lnTo>
                  <a:lnTo>
                    <a:pt x="1271" y="53"/>
                  </a:lnTo>
                  <a:lnTo>
                    <a:pt x="1268" y="55"/>
                  </a:lnTo>
                  <a:lnTo>
                    <a:pt x="1266" y="58"/>
                  </a:lnTo>
                  <a:lnTo>
                    <a:pt x="1263" y="61"/>
                  </a:lnTo>
                  <a:lnTo>
                    <a:pt x="1261" y="66"/>
                  </a:lnTo>
                  <a:lnTo>
                    <a:pt x="1261" y="71"/>
                  </a:lnTo>
                  <a:lnTo>
                    <a:pt x="1266" y="76"/>
                  </a:lnTo>
                  <a:lnTo>
                    <a:pt x="1268" y="81"/>
                  </a:lnTo>
                  <a:lnTo>
                    <a:pt x="1271" y="86"/>
                  </a:lnTo>
                  <a:lnTo>
                    <a:pt x="1271" y="88"/>
                  </a:lnTo>
                  <a:lnTo>
                    <a:pt x="1268" y="91"/>
                  </a:lnTo>
                  <a:lnTo>
                    <a:pt x="1268" y="96"/>
                  </a:lnTo>
                  <a:lnTo>
                    <a:pt x="1266" y="96"/>
                  </a:lnTo>
                  <a:lnTo>
                    <a:pt x="1263" y="93"/>
                  </a:lnTo>
                  <a:lnTo>
                    <a:pt x="1261" y="88"/>
                  </a:lnTo>
                  <a:lnTo>
                    <a:pt x="1258" y="83"/>
                  </a:lnTo>
                  <a:lnTo>
                    <a:pt x="1256" y="78"/>
                  </a:lnTo>
                  <a:lnTo>
                    <a:pt x="1253" y="76"/>
                  </a:lnTo>
                  <a:lnTo>
                    <a:pt x="1250" y="78"/>
                  </a:lnTo>
                  <a:lnTo>
                    <a:pt x="1248" y="81"/>
                  </a:lnTo>
                  <a:lnTo>
                    <a:pt x="1245" y="86"/>
                  </a:lnTo>
                  <a:lnTo>
                    <a:pt x="1243" y="88"/>
                  </a:lnTo>
                  <a:lnTo>
                    <a:pt x="1240" y="93"/>
                  </a:lnTo>
                  <a:lnTo>
                    <a:pt x="1240" y="98"/>
                  </a:lnTo>
                  <a:lnTo>
                    <a:pt x="1238" y="108"/>
                  </a:lnTo>
                  <a:lnTo>
                    <a:pt x="1235" y="116"/>
                  </a:lnTo>
                  <a:lnTo>
                    <a:pt x="1235" y="121"/>
                  </a:lnTo>
                  <a:lnTo>
                    <a:pt x="1235" y="126"/>
                  </a:lnTo>
                  <a:lnTo>
                    <a:pt x="1238" y="131"/>
                  </a:lnTo>
                  <a:lnTo>
                    <a:pt x="1243" y="134"/>
                  </a:lnTo>
                  <a:lnTo>
                    <a:pt x="1245" y="134"/>
                  </a:lnTo>
                  <a:lnTo>
                    <a:pt x="1250" y="134"/>
                  </a:lnTo>
                  <a:lnTo>
                    <a:pt x="1253" y="136"/>
                  </a:lnTo>
                  <a:lnTo>
                    <a:pt x="1256" y="134"/>
                  </a:lnTo>
                  <a:lnTo>
                    <a:pt x="1258" y="134"/>
                  </a:lnTo>
                  <a:lnTo>
                    <a:pt x="1258" y="136"/>
                  </a:lnTo>
                  <a:lnTo>
                    <a:pt x="1256" y="141"/>
                  </a:lnTo>
                  <a:lnTo>
                    <a:pt x="1253" y="144"/>
                  </a:lnTo>
                  <a:lnTo>
                    <a:pt x="1253" y="146"/>
                  </a:lnTo>
                  <a:lnTo>
                    <a:pt x="1258" y="159"/>
                  </a:lnTo>
                  <a:close/>
                  <a:moveTo>
                    <a:pt x="1866" y="1003"/>
                  </a:moveTo>
                  <a:lnTo>
                    <a:pt x="1840" y="1024"/>
                  </a:lnTo>
                  <a:lnTo>
                    <a:pt x="1813" y="1067"/>
                  </a:lnTo>
                  <a:lnTo>
                    <a:pt x="1808" y="1082"/>
                  </a:lnTo>
                  <a:lnTo>
                    <a:pt x="1808" y="1102"/>
                  </a:lnTo>
                  <a:lnTo>
                    <a:pt x="1823" y="1097"/>
                  </a:lnTo>
                  <a:lnTo>
                    <a:pt x="1850" y="1102"/>
                  </a:lnTo>
                  <a:lnTo>
                    <a:pt x="1866" y="1112"/>
                  </a:lnTo>
                  <a:lnTo>
                    <a:pt x="1881" y="1107"/>
                  </a:lnTo>
                  <a:lnTo>
                    <a:pt x="1893" y="1122"/>
                  </a:lnTo>
                  <a:lnTo>
                    <a:pt x="1914" y="1117"/>
                  </a:lnTo>
                  <a:lnTo>
                    <a:pt x="1914" y="1097"/>
                  </a:lnTo>
                  <a:lnTo>
                    <a:pt x="1903" y="1072"/>
                  </a:lnTo>
                  <a:lnTo>
                    <a:pt x="1861" y="1051"/>
                  </a:lnTo>
                  <a:lnTo>
                    <a:pt x="1856" y="1041"/>
                  </a:lnTo>
                  <a:lnTo>
                    <a:pt x="1866" y="1019"/>
                  </a:lnTo>
                  <a:lnTo>
                    <a:pt x="1866" y="1003"/>
                  </a:lnTo>
                  <a:close/>
                  <a:moveTo>
                    <a:pt x="1258" y="247"/>
                  </a:moveTo>
                  <a:lnTo>
                    <a:pt x="1258" y="245"/>
                  </a:lnTo>
                  <a:lnTo>
                    <a:pt x="1256" y="245"/>
                  </a:lnTo>
                  <a:lnTo>
                    <a:pt x="1253" y="247"/>
                  </a:lnTo>
                  <a:lnTo>
                    <a:pt x="1258" y="247"/>
                  </a:lnTo>
                  <a:close/>
                  <a:moveTo>
                    <a:pt x="1238" y="219"/>
                  </a:moveTo>
                  <a:lnTo>
                    <a:pt x="1243" y="219"/>
                  </a:lnTo>
                  <a:lnTo>
                    <a:pt x="1250" y="224"/>
                  </a:lnTo>
                  <a:lnTo>
                    <a:pt x="1253" y="227"/>
                  </a:lnTo>
                  <a:lnTo>
                    <a:pt x="1256" y="227"/>
                  </a:lnTo>
                  <a:lnTo>
                    <a:pt x="1261" y="224"/>
                  </a:lnTo>
                  <a:lnTo>
                    <a:pt x="1266" y="224"/>
                  </a:lnTo>
                  <a:lnTo>
                    <a:pt x="1268" y="227"/>
                  </a:lnTo>
                  <a:lnTo>
                    <a:pt x="1271" y="229"/>
                  </a:lnTo>
                  <a:lnTo>
                    <a:pt x="1271" y="234"/>
                  </a:lnTo>
                  <a:lnTo>
                    <a:pt x="1273" y="237"/>
                  </a:lnTo>
                  <a:lnTo>
                    <a:pt x="1273" y="240"/>
                  </a:lnTo>
                  <a:lnTo>
                    <a:pt x="1273" y="245"/>
                  </a:lnTo>
                  <a:lnTo>
                    <a:pt x="1273" y="252"/>
                  </a:lnTo>
                  <a:lnTo>
                    <a:pt x="1273" y="257"/>
                  </a:lnTo>
                  <a:lnTo>
                    <a:pt x="1276" y="262"/>
                  </a:lnTo>
                  <a:lnTo>
                    <a:pt x="1281" y="265"/>
                  </a:lnTo>
                  <a:lnTo>
                    <a:pt x="1283" y="267"/>
                  </a:lnTo>
                  <a:lnTo>
                    <a:pt x="1288" y="270"/>
                  </a:lnTo>
                  <a:lnTo>
                    <a:pt x="1291" y="270"/>
                  </a:lnTo>
                  <a:lnTo>
                    <a:pt x="1296" y="270"/>
                  </a:lnTo>
                  <a:lnTo>
                    <a:pt x="1301" y="272"/>
                  </a:lnTo>
                  <a:lnTo>
                    <a:pt x="1306" y="272"/>
                  </a:lnTo>
                  <a:lnTo>
                    <a:pt x="1311" y="270"/>
                  </a:lnTo>
                  <a:lnTo>
                    <a:pt x="1313" y="270"/>
                  </a:lnTo>
                  <a:lnTo>
                    <a:pt x="1319" y="270"/>
                  </a:lnTo>
                  <a:lnTo>
                    <a:pt x="1321" y="267"/>
                  </a:lnTo>
                  <a:lnTo>
                    <a:pt x="1324" y="267"/>
                  </a:lnTo>
                  <a:lnTo>
                    <a:pt x="1329" y="267"/>
                  </a:lnTo>
                  <a:lnTo>
                    <a:pt x="1331" y="267"/>
                  </a:lnTo>
                  <a:lnTo>
                    <a:pt x="1336" y="267"/>
                  </a:lnTo>
                  <a:lnTo>
                    <a:pt x="1341" y="265"/>
                  </a:lnTo>
                  <a:lnTo>
                    <a:pt x="1344" y="265"/>
                  </a:lnTo>
                  <a:lnTo>
                    <a:pt x="1346" y="265"/>
                  </a:lnTo>
                  <a:lnTo>
                    <a:pt x="1349" y="260"/>
                  </a:lnTo>
                  <a:lnTo>
                    <a:pt x="1351" y="260"/>
                  </a:lnTo>
                  <a:lnTo>
                    <a:pt x="1354" y="260"/>
                  </a:lnTo>
                  <a:lnTo>
                    <a:pt x="1359" y="262"/>
                  </a:lnTo>
                  <a:lnTo>
                    <a:pt x="1364" y="262"/>
                  </a:lnTo>
                  <a:lnTo>
                    <a:pt x="1366" y="260"/>
                  </a:lnTo>
                  <a:lnTo>
                    <a:pt x="1371" y="260"/>
                  </a:lnTo>
                  <a:lnTo>
                    <a:pt x="1374" y="255"/>
                  </a:lnTo>
                  <a:lnTo>
                    <a:pt x="1379" y="252"/>
                  </a:lnTo>
                  <a:lnTo>
                    <a:pt x="1379" y="250"/>
                  </a:lnTo>
                  <a:lnTo>
                    <a:pt x="1379" y="245"/>
                  </a:lnTo>
                  <a:lnTo>
                    <a:pt x="1379" y="240"/>
                  </a:lnTo>
                  <a:lnTo>
                    <a:pt x="1377" y="234"/>
                  </a:lnTo>
                  <a:lnTo>
                    <a:pt x="1374" y="232"/>
                  </a:lnTo>
                  <a:lnTo>
                    <a:pt x="1371" y="229"/>
                  </a:lnTo>
                  <a:lnTo>
                    <a:pt x="1366" y="227"/>
                  </a:lnTo>
                  <a:lnTo>
                    <a:pt x="1361" y="224"/>
                  </a:lnTo>
                  <a:lnTo>
                    <a:pt x="1356" y="224"/>
                  </a:lnTo>
                  <a:lnTo>
                    <a:pt x="1354" y="222"/>
                  </a:lnTo>
                  <a:lnTo>
                    <a:pt x="1344" y="224"/>
                  </a:lnTo>
                  <a:lnTo>
                    <a:pt x="1341" y="224"/>
                  </a:lnTo>
                  <a:lnTo>
                    <a:pt x="1336" y="229"/>
                  </a:lnTo>
                  <a:lnTo>
                    <a:pt x="1334" y="232"/>
                  </a:lnTo>
                  <a:lnTo>
                    <a:pt x="1331" y="234"/>
                  </a:lnTo>
                  <a:lnTo>
                    <a:pt x="1326" y="240"/>
                  </a:lnTo>
                  <a:lnTo>
                    <a:pt x="1324" y="240"/>
                  </a:lnTo>
                  <a:lnTo>
                    <a:pt x="1321" y="240"/>
                  </a:lnTo>
                  <a:lnTo>
                    <a:pt x="1313" y="240"/>
                  </a:lnTo>
                  <a:lnTo>
                    <a:pt x="1306" y="240"/>
                  </a:lnTo>
                  <a:lnTo>
                    <a:pt x="1301" y="240"/>
                  </a:lnTo>
                  <a:lnTo>
                    <a:pt x="1298" y="237"/>
                  </a:lnTo>
                  <a:lnTo>
                    <a:pt x="1296" y="232"/>
                  </a:lnTo>
                  <a:lnTo>
                    <a:pt x="1293" y="227"/>
                  </a:lnTo>
                  <a:lnTo>
                    <a:pt x="1288" y="224"/>
                  </a:lnTo>
                  <a:lnTo>
                    <a:pt x="1286" y="217"/>
                  </a:lnTo>
                  <a:lnTo>
                    <a:pt x="1283" y="214"/>
                  </a:lnTo>
                  <a:lnTo>
                    <a:pt x="1283" y="212"/>
                  </a:lnTo>
                  <a:lnTo>
                    <a:pt x="1281" y="212"/>
                  </a:lnTo>
                  <a:lnTo>
                    <a:pt x="1238" y="219"/>
                  </a:lnTo>
                  <a:close/>
                  <a:moveTo>
                    <a:pt x="1271" y="217"/>
                  </a:moveTo>
                  <a:lnTo>
                    <a:pt x="1268" y="217"/>
                  </a:lnTo>
                  <a:lnTo>
                    <a:pt x="1271" y="217"/>
                  </a:lnTo>
                  <a:close/>
                  <a:moveTo>
                    <a:pt x="1404" y="1810"/>
                  </a:moveTo>
                  <a:lnTo>
                    <a:pt x="1404" y="1810"/>
                  </a:lnTo>
                  <a:lnTo>
                    <a:pt x="1404" y="1803"/>
                  </a:lnTo>
                  <a:lnTo>
                    <a:pt x="1402" y="1798"/>
                  </a:lnTo>
                  <a:lnTo>
                    <a:pt x="1399" y="1795"/>
                  </a:lnTo>
                  <a:lnTo>
                    <a:pt x="1404" y="1737"/>
                  </a:lnTo>
                  <a:lnTo>
                    <a:pt x="1377" y="1732"/>
                  </a:lnTo>
                  <a:lnTo>
                    <a:pt x="1346" y="1727"/>
                  </a:lnTo>
                  <a:lnTo>
                    <a:pt x="1339" y="1725"/>
                  </a:lnTo>
                  <a:lnTo>
                    <a:pt x="1331" y="1722"/>
                  </a:lnTo>
                  <a:lnTo>
                    <a:pt x="1329" y="1722"/>
                  </a:lnTo>
                  <a:lnTo>
                    <a:pt x="1316" y="1720"/>
                  </a:lnTo>
                  <a:lnTo>
                    <a:pt x="1308" y="1717"/>
                  </a:lnTo>
                  <a:lnTo>
                    <a:pt x="1308" y="1694"/>
                  </a:lnTo>
                  <a:lnTo>
                    <a:pt x="1303" y="1689"/>
                  </a:lnTo>
                  <a:lnTo>
                    <a:pt x="1321" y="1679"/>
                  </a:lnTo>
                  <a:lnTo>
                    <a:pt x="1336" y="1669"/>
                  </a:lnTo>
                  <a:lnTo>
                    <a:pt x="1346" y="1629"/>
                  </a:lnTo>
                  <a:lnTo>
                    <a:pt x="1283" y="1639"/>
                  </a:lnTo>
                  <a:lnTo>
                    <a:pt x="1258" y="1674"/>
                  </a:lnTo>
                  <a:lnTo>
                    <a:pt x="1215" y="1679"/>
                  </a:lnTo>
                  <a:lnTo>
                    <a:pt x="1172" y="1629"/>
                  </a:lnTo>
                  <a:lnTo>
                    <a:pt x="1167" y="1561"/>
                  </a:lnTo>
                  <a:lnTo>
                    <a:pt x="1180" y="1546"/>
                  </a:lnTo>
                  <a:lnTo>
                    <a:pt x="1177" y="1546"/>
                  </a:lnTo>
                  <a:lnTo>
                    <a:pt x="1177" y="1510"/>
                  </a:lnTo>
                  <a:lnTo>
                    <a:pt x="1200" y="1490"/>
                  </a:lnTo>
                  <a:lnTo>
                    <a:pt x="1215" y="1472"/>
                  </a:lnTo>
                  <a:lnTo>
                    <a:pt x="1268" y="1477"/>
                  </a:lnTo>
                  <a:lnTo>
                    <a:pt x="1298" y="1477"/>
                  </a:lnTo>
                  <a:lnTo>
                    <a:pt x="1341" y="1467"/>
                  </a:lnTo>
                  <a:lnTo>
                    <a:pt x="1366" y="1467"/>
                  </a:lnTo>
                  <a:lnTo>
                    <a:pt x="1392" y="1462"/>
                  </a:lnTo>
                  <a:lnTo>
                    <a:pt x="1399" y="1490"/>
                  </a:lnTo>
                  <a:lnTo>
                    <a:pt x="1409" y="1525"/>
                  </a:lnTo>
                  <a:lnTo>
                    <a:pt x="1442" y="1556"/>
                  </a:lnTo>
                  <a:lnTo>
                    <a:pt x="1457" y="1561"/>
                  </a:lnTo>
                  <a:lnTo>
                    <a:pt x="1452" y="1510"/>
                  </a:lnTo>
                  <a:lnTo>
                    <a:pt x="1429" y="1452"/>
                  </a:lnTo>
                  <a:lnTo>
                    <a:pt x="1457" y="1422"/>
                  </a:lnTo>
                  <a:lnTo>
                    <a:pt x="1482" y="1412"/>
                  </a:lnTo>
                  <a:lnTo>
                    <a:pt x="1530" y="1367"/>
                  </a:lnTo>
                  <a:lnTo>
                    <a:pt x="1525" y="1334"/>
                  </a:lnTo>
                  <a:lnTo>
                    <a:pt x="1520" y="1304"/>
                  </a:lnTo>
                  <a:lnTo>
                    <a:pt x="1535" y="1314"/>
                  </a:lnTo>
                  <a:lnTo>
                    <a:pt x="1540" y="1309"/>
                  </a:lnTo>
                  <a:lnTo>
                    <a:pt x="1535" y="1288"/>
                  </a:lnTo>
                  <a:lnTo>
                    <a:pt x="1545" y="1288"/>
                  </a:lnTo>
                  <a:lnTo>
                    <a:pt x="1561" y="1283"/>
                  </a:lnTo>
                  <a:lnTo>
                    <a:pt x="1571" y="1258"/>
                  </a:lnTo>
                  <a:lnTo>
                    <a:pt x="1593" y="1253"/>
                  </a:lnTo>
                  <a:lnTo>
                    <a:pt x="1624" y="1235"/>
                  </a:lnTo>
                  <a:lnTo>
                    <a:pt x="1624" y="1195"/>
                  </a:lnTo>
                  <a:lnTo>
                    <a:pt x="1677" y="1170"/>
                  </a:lnTo>
                  <a:lnTo>
                    <a:pt x="1666" y="1117"/>
                  </a:lnTo>
                  <a:lnTo>
                    <a:pt x="1677" y="1170"/>
                  </a:lnTo>
                  <a:lnTo>
                    <a:pt x="1699" y="1155"/>
                  </a:lnTo>
                  <a:lnTo>
                    <a:pt x="1714" y="1160"/>
                  </a:lnTo>
                  <a:lnTo>
                    <a:pt x="1704" y="1175"/>
                  </a:lnTo>
                  <a:lnTo>
                    <a:pt x="1714" y="1195"/>
                  </a:lnTo>
                  <a:lnTo>
                    <a:pt x="1760" y="1160"/>
                  </a:lnTo>
                  <a:lnTo>
                    <a:pt x="1777" y="1137"/>
                  </a:lnTo>
                  <a:lnTo>
                    <a:pt x="1729" y="1132"/>
                  </a:lnTo>
                  <a:lnTo>
                    <a:pt x="1709" y="1102"/>
                  </a:lnTo>
                  <a:lnTo>
                    <a:pt x="1724" y="1087"/>
                  </a:lnTo>
                  <a:lnTo>
                    <a:pt x="1729" y="1067"/>
                  </a:lnTo>
                  <a:lnTo>
                    <a:pt x="1656" y="1082"/>
                  </a:lnTo>
                  <a:lnTo>
                    <a:pt x="1619" y="1112"/>
                  </a:lnTo>
                  <a:lnTo>
                    <a:pt x="1636" y="1077"/>
                  </a:lnTo>
                  <a:lnTo>
                    <a:pt x="1671" y="1056"/>
                  </a:lnTo>
                  <a:lnTo>
                    <a:pt x="1692" y="1034"/>
                  </a:lnTo>
                  <a:lnTo>
                    <a:pt x="1755" y="1039"/>
                  </a:lnTo>
                  <a:lnTo>
                    <a:pt x="1803" y="1034"/>
                  </a:lnTo>
                  <a:lnTo>
                    <a:pt x="1840" y="1009"/>
                  </a:lnTo>
                  <a:lnTo>
                    <a:pt x="1866" y="988"/>
                  </a:lnTo>
                  <a:lnTo>
                    <a:pt x="1845" y="938"/>
                  </a:lnTo>
                  <a:lnTo>
                    <a:pt x="1840" y="910"/>
                  </a:lnTo>
                  <a:lnTo>
                    <a:pt x="1772" y="875"/>
                  </a:lnTo>
                  <a:lnTo>
                    <a:pt x="1772" y="855"/>
                  </a:lnTo>
                  <a:lnTo>
                    <a:pt x="1714" y="746"/>
                  </a:lnTo>
                  <a:lnTo>
                    <a:pt x="1699" y="792"/>
                  </a:lnTo>
                  <a:lnTo>
                    <a:pt x="1661" y="802"/>
                  </a:lnTo>
                  <a:lnTo>
                    <a:pt x="1651" y="792"/>
                  </a:lnTo>
                  <a:lnTo>
                    <a:pt x="1636" y="792"/>
                  </a:lnTo>
                  <a:lnTo>
                    <a:pt x="1636" y="719"/>
                  </a:lnTo>
                  <a:lnTo>
                    <a:pt x="1603" y="714"/>
                  </a:lnTo>
                  <a:lnTo>
                    <a:pt x="1578" y="678"/>
                  </a:lnTo>
                  <a:lnTo>
                    <a:pt x="1550" y="683"/>
                  </a:lnTo>
                  <a:lnTo>
                    <a:pt x="1520" y="673"/>
                  </a:lnTo>
                  <a:lnTo>
                    <a:pt x="1500" y="678"/>
                  </a:lnTo>
                  <a:lnTo>
                    <a:pt x="1500" y="703"/>
                  </a:lnTo>
                  <a:lnTo>
                    <a:pt x="1500" y="731"/>
                  </a:lnTo>
                  <a:lnTo>
                    <a:pt x="1495" y="787"/>
                  </a:lnTo>
                  <a:lnTo>
                    <a:pt x="1487" y="807"/>
                  </a:lnTo>
                  <a:lnTo>
                    <a:pt x="1520" y="870"/>
                  </a:lnTo>
                  <a:lnTo>
                    <a:pt x="1467" y="915"/>
                  </a:lnTo>
                  <a:lnTo>
                    <a:pt x="1477" y="993"/>
                  </a:lnTo>
                  <a:lnTo>
                    <a:pt x="1457" y="1009"/>
                  </a:lnTo>
                  <a:lnTo>
                    <a:pt x="1437" y="998"/>
                  </a:lnTo>
                  <a:lnTo>
                    <a:pt x="1424" y="905"/>
                  </a:lnTo>
                  <a:lnTo>
                    <a:pt x="1371" y="900"/>
                  </a:lnTo>
                  <a:lnTo>
                    <a:pt x="1273" y="845"/>
                  </a:lnTo>
                  <a:lnTo>
                    <a:pt x="1253" y="845"/>
                  </a:lnTo>
                  <a:lnTo>
                    <a:pt x="1235" y="797"/>
                  </a:lnTo>
                  <a:lnTo>
                    <a:pt x="1220" y="782"/>
                  </a:lnTo>
                  <a:lnTo>
                    <a:pt x="1263" y="658"/>
                  </a:lnTo>
                  <a:lnTo>
                    <a:pt x="1288" y="630"/>
                  </a:lnTo>
                  <a:lnTo>
                    <a:pt x="1316" y="615"/>
                  </a:lnTo>
                  <a:lnTo>
                    <a:pt x="1331" y="615"/>
                  </a:lnTo>
                  <a:lnTo>
                    <a:pt x="1346" y="565"/>
                  </a:lnTo>
                  <a:lnTo>
                    <a:pt x="1356" y="524"/>
                  </a:lnTo>
                  <a:lnTo>
                    <a:pt x="1409" y="512"/>
                  </a:lnTo>
                  <a:lnTo>
                    <a:pt x="1437" y="492"/>
                  </a:lnTo>
                  <a:lnTo>
                    <a:pt x="1419" y="446"/>
                  </a:lnTo>
                  <a:lnTo>
                    <a:pt x="1432" y="416"/>
                  </a:lnTo>
                  <a:lnTo>
                    <a:pt x="1412" y="393"/>
                  </a:lnTo>
                  <a:lnTo>
                    <a:pt x="1414" y="393"/>
                  </a:lnTo>
                  <a:lnTo>
                    <a:pt x="1417" y="391"/>
                  </a:lnTo>
                  <a:lnTo>
                    <a:pt x="1419" y="388"/>
                  </a:lnTo>
                  <a:lnTo>
                    <a:pt x="1422" y="388"/>
                  </a:lnTo>
                  <a:lnTo>
                    <a:pt x="1424" y="388"/>
                  </a:lnTo>
                  <a:lnTo>
                    <a:pt x="1432" y="388"/>
                  </a:lnTo>
                  <a:lnTo>
                    <a:pt x="1440" y="388"/>
                  </a:lnTo>
                  <a:lnTo>
                    <a:pt x="1442" y="386"/>
                  </a:lnTo>
                  <a:lnTo>
                    <a:pt x="1442" y="383"/>
                  </a:lnTo>
                  <a:lnTo>
                    <a:pt x="1437" y="376"/>
                  </a:lnTo>
                  <a:lnTo>
                    <a:pt x="1437" y="373"/>
                  </a:lnTo>
                  <a:lnTo>
                    <a:pt x="1440" y="373"/>
                  </a:lnTo>
                  <a:lnTo>
                    <a:pt x="1445" y="376"/>
                  </a:lnTo>
                  <a:lnTo>
                    <a:pt x="1452" y="378"/>
                  </a:lnTo>
                  <a:lnTo>
                    <a:pt x="1455" y="381"/>
                  </a:lnTo>
                  <a:lnTo>
                    <a:pt x="1457" y="383"/>
                  </a:lnTo>
                  <a:lnTo>
                    <a:pt x="1462" y="386"/>
                  </a:lnTo>
                  <a:lnTo>
                    <a:pt x="1467" y="388"/>
                  </a:lnTo>
                  <a:lnTo>
                    <a:pt x="1472" y="393"/>
                  </a:lnTo>
                  <a:lnTo>
                    <a:pt x="1477" y="396"/>
                  </a:lnTo>
                  <a:lnTo>
                    <a:pt x="1485" y="398"/>
                  </a:lnTo>
                  <a:lnTo>
                    <a:pt x="1490" y="401"/>
                  </a:lnTo>
                  <a:lnTo>
                    <a:pt x="1495" y="403"/>
                  </a:lnTo>
                  <a:lnTo>
                    <a:pt x="1500" y="406"/>
                  </a:lnTo>
                  <a:lnTo>
                    <a:pt x="1505" y="406"/>
                  </a:lnTo>
                  <a:lnTo>
                    <a:pt x="1510" y="411"/>
                  </a:lnTo>
                  <a:lnTo>
                    <a:pt x="1515" y="413"/>
                  </a:lnTo>
                  <a:lnTo>
                    <a:pt x="1523" y="419"/>
                  </a:lnTo>
                  <a:lnTo>
                    <a:pt x="1528" y="424"/>
                  </a:lnTo>
                  <a:lnTo>
                    <a:pt x="1535" y="431"/>
                  </a:lnTo>
                  <a:lnTo>
                    <a:pt x="1543" y="441"/>
                  </a:lnTo>
                  <a:lnTo>
                    <a:pt x="1545" y="449"/>
                  </a:lnTo>
                  <a:lnTo>
                    <a:pt x="1538" y="456"/>
                  </a:lnTo>
                  <a:lnTo>
                    <a:pt x="1530" y="466"/>
                  </a:lnTo>
                  <a:lnTo>
                    <a:pt x="1528" y="477"/>
                  </a:lnTo>
                  <a:lnTo>
                    <a:pt x="1530" y="479"/>
                  </a:lnTo>
                  <a:lnTo>
                    <a:pt x="1538" y="482"/>
                  </a:lnTo>
                  <a:lnTo>
                    <a:pt x="1543" y="487"/>
                  </a:lnTo>
                  <a:lnTo>
                    <a:pt x="1545" y="489"/>
                  </a:lnTo>
                  <a:lnTo>
                    <a:pt x="1543" y="494"/>
                  </a:lnTo>
                  <a:lnTo>
                    <a:pt x="1535" y="499"/>
                  </a:lnTo>
                  <a:lnTo>
                    <a:pt x="1528" y="504"/>
                  </a:lnTo>
                  <a:lnTo>
                    <a:pt x="1525" y="509"/>
                  </a:lnTo>
                  <a:lnTo>
                    <a:pt x="1520" y="509"/>
                  </a:lnTo>
                  <a:lnTo>
                    <a:pt x="1518" y="509"/>
                  </a:lnTo>
                  <a:lnTo>
                    <a:pt x="1515" y="509"/>
                  </a:lnTo>
                  <a:lnTo>
                    <a:pt x="1513" y="509"/>
                  </a:lnTo>
                  <a:lnTo>
                    <a:pt x="1508" y="512"/>
                  </a:lnTo>
                  <a:lnTo>
                    <a:pt x="1500" y="514"/>
                  </a:lnTo>
                  <a:lnTo>
                    <a:pt x="1495" y="519"/>
                  </a:lnTo>
                  <a:lnTo>
                    <a:pt x="1492" y="522"/>
                  </a:lnTo>
                  <a:lnTo>
                    <a:pt x="1492" y="524"/>
                  </a:lnTo>
                  <a:lnTo>
                    <a:pt x="1495" y="527"/>
                  </a:lnTo>
                  <a:lnTo>
                    <a:pt x="1498" y="529"/>
                  </a:lnTo>
                  <a:lnTo>
                    <a:pt x="1500" y="532"/>
                  </a:lnTo>
                  <a:lnTo>
                    <a:pt x="1503" y="535"/>
                  </a:lnTo>
                  <a:lnTo>
                    <a:pt x="1508" y="537"/>
                  </a:lnTo>
                  <a:lnTo>
                    <a:pt x="1513" y="540"/>
                  </a:lnTo>
                  <a:lnTo>
                    <a:pt x="1518" y="540"/>
                  </a:lnTo>
                  <a:lnTo>
                    <a:pt x="1523" y="537"/>
                  </a:lnTo>
                  <a:lnTo>
                    <a:pt x="1528" y="532"/>
                  </a:lnTo>
                  <a:lnTo>
                    <a:pt x="1530" y="529"/>
                  </a:lnTo>
                  <a:lnTo>
                    <a:pt x="1535" y="527"/>
                  </a:lnTo>
                  <a:lnTo>
                    <a:pt x="1540" y="527"/>
                  </a:lnTo>
                  <a:lnTo>
                    <a:pt x="1548" y="524"/>
                  </a:lnTo>
                  <a:lnTo>
                    <a:pt x="1556" y="519"/>
                  </a:lnTo>
                  <a:lnTo>
                    <a:pt x="1561" y="519"/>
                  </a:lnTo>
                  <a:lnTo>
                    <a:pt x="1563" y="519"/>
                  </a:lnTo>
                  <a:lnTo>
                    <a:pt x="1566" y="522"/>
                  </a:lnTo>
                  <a:lnTo>
                    <a:pt x="1568" y="524"/>
                  </a:lnTo>
                  <a:lnTo>
                    <a:pt x="1571" y="524"/>
                  </a:lnTo>
                  <a:lnTo>
                    <a:pt x="1573" y="527"/>
                  </a:lnTo>
                  <a:lnTo>
                    <a:pt x="1576" y="529"/>
                  </a:lnTo>
                  <a:lnTo>
                    <a:pt x="1578" y="529"/>
                  </a:lnTo>
                  <a:lnTo>
                    <a:pt x="1583" y="532"/>
                  </a:lnTo>
                  <a:lnTo>
                    <a:pt x="1588" y="532"/>
                  </a:lnTo>
                  <a:lnTo>
                    <a:pt x="1593" y="535"/>
                  </a:lnTo>
                  <a:lnTo>
                    <a:pt x="1603" y="535"/>
                  </a:lnTo>
                  <a:lnTo>
                    <a:pt x="1606" y="540"/>
                  </a:lnTo>
                  <a:lnTo>
                    <a:pt x="1606" y="542"/>
                  </a:lnTo>
                  <a:lnTo>
                    <a:pt x="1608" y="547"/>
                  </a:lnTo>
                  <a:lnTo>
                    <a:pt x="1611" y="547"/>
                  </a:lnTo>
                  <a:lnTo>
                    <a:pt x="1616" y="550"/>
                  </a:lnTo>
                  <a:lnTo>
                    <a:pt x="1619" y="550"/>
                  </a:lnTo>
                  <a:lnTo>
                    <a:pt x="1621" y="550"/>
                  </a:lnTo>
                  <a:lnTo>
                    <a:pt x="1624" y="547"/>
                  </a:lnTo>
                  <a:lnTo>
                    <a:pt x="1629" y="547"/>
                  </a:lnTo>
                  <a:lnTo>
                    <a:pt x="1631" y="547"/>
                  </a:lnTo>
                  <a:lnTo>
                    <a:pt x="1634" y="547"/>
                  </a:lnTo>
                  <a:lnTo>
                    <a:pt x="1639" y="547"/>
                  </a:lnTo>
                  <a:lnTo>
                    <a:pt x="1641" y="547"/>
                  </a:lnTo>
                  <a:lnTo>
                    <a:pt x="1644" y="550"/>
                  </a:lnTo>
                  <a:lnTo>
                    <a:pt x="1649" y="550"/>
                  </a:lnTo>
                  <a:lnTo>
                    <a:pt x="1651" y="550"/>
                  </a:lnTo>
                  <a:lnTo>
                    <a:pt x="1654" y="547"/>
                  </a:lnTo>
                  <a:lnTo>
                    <a:pt x="1659" y="547"/>
                  </a:lnTo>
                  <a:lnTo>
                    <a:pt x="1664" y="547"/>
                  </a:lnTo>
                  <a:lnTo>
                    <a:pt x="1669" y="545"/>
                  </a:lnTo>
                  <a:lnTo>
                    <a:pt x="1671" y="545"/>
                  </a:lnTo>
                  <a:lnTo>
                    <a:pt x="1674" y="545"/>
                  </a:lnTo>
                  <a:lnTo>
                    <a:pt x="1679" y="545"/>
                  </a:lnTo>
                  <a:lnTo>
                    <a:pt x="1682" y="545"/>
                  </a:lnTo>
                  <a:lnTo>
                    <a:pt x="1684" y="545"/>
                  </a:lnTo>
                  <a:lnTo>
                    <a:pt x="1687" y="545"/>
                  </a:lnTo>
                  <a:lnTo>
                    <a:pt x="1692" y="545"/>
                  </a:lnTo>
                  <a:lnTo>
                    <a:pt x="1697" y="545"/>
                  </a:lnTo>
                  <a:lnTo>
                    <a:pt x="1699" y="542"/>
                  </a:lnTo>
                  <a:lnTo>
                    <a:pt x="1697" y="540"/>
                  </a:lnTo>
                  <a:lnTo>
                    <a:pt x="1697" y="537"/>
                  </a:lnTo>
                  <a:lnTo>
                    <a:pt x="1692" y="535"/>
                  </a:lnTo>
                  <a:lnTo>
                    <a:pt x="1687" y="532"/>
                  </a:lnTo>
                  <a:lnTo>
                    <a:pt x="1679" y="529"/>
                  </a:lnTo>
                  <a:lnTo>
                    <a:pt x="1677" y="529"/>
                  </a:lnTo>
                  <a:lnTo>
                    <a:pt x="1674" y="527"/>
                  </a:lnTo>
                  <a:lnTo>
                    <a:pt x="1671" y="524"/>
                  </a:lnTo>
                  <a:lnTo>
                    <a:pt x="1669" y="524"/>
                  </a:lnTo>
                  <a:lnTo>
                    <a:pt x="1666" y="524"/>
                  </a:lnTo>
                  <a:lnTo>
                    <a:pt x="1664" y="524"/>
                  </a:lnTo>
                  <a:lnTo>
                    <a:pt x="1661" y="524"/>
                  </a:lnTo>
                  <a:lnTo>
                    <a:pt x="1656" y="522"/>
                  </a:lnTo>
                  <a:lnTo>
                    <a:pt x="1651" y="519"/>
                  </a:lnTo>
                  <a:lnTo>
                    <a:pt x="1641" y="517"/>
                  </a:lnTo>
                  <a:lnTo>
                    <a:pt x="1636" y="514"/>
                  </a:lnTo>
                  <a:lnTo>
                    <a:pt x="1634" y="512"/>
                  </a:lnTo>
                  <a:lnTo>
                    <a:pt x="1634" y="509"/>
                  </a:lnTo>
                  <a:lnTo>
                    <a:pt x="1636" y="509"/>
                  </a:lnTo>
                  <a:lnTo>
                    <a:pt x="1639" y="509"/>
                  </a:lnTo>
                  <a:lnTo>
                    <a:pt x="1644" y="509"/>
                  </a:lnTo>
                  <a:lnTo>
                    <a:pt x="1649" y="512"/>
                  </a:lnTo>
                  <a:lnTo>
                    <a:pt x="1651" y="512"/>
                  </a:lnTo>
                  <a:lnTo>
                    <a:pt x="1656" y="514"/>
                  </a:lnTo>
                  <a:lnTo>
                    <a:pt x="1659" y="514"/>
                  </a:lnTo>
                  <a:lnTo>
                    <a:pt x="1664" y="514"/>
                  </a:lnTo>
                  <a:lnTo>
                    <a:pt x="1666" y="519"/>
                  </a:lnTo>
                  <a:lnTo>
                    <a:pt x="1671" y="519"/>
                  </a:lnTo>
                  <a:lnTo>
                    <a:pt x="1677" y="517"/>
                  </a:lnTo>
                  <a:lnTo>
                    <a:pt x="1687" y="514"/>
                  </a:lnTo>
                  <a:lnTo>
                    <a:pt x="1694" y="514"/>
                  </a:lnTo>
                  <a:lnTo>
                    <a:pt x="1697" y="519"/>
                  </a:lnTo>
                  <a:lnTo>
                    <a:pt x="1699" y="519"/>
                  </a:lnTo>
                  <a:lnTo>
                    <a:pt x="1704" y="522"/>
                  </a:lnTo>
                  <a:lnTo>
                    <a:pt x="1707" y="524"/>
                  </a:lnTo>
                  <a:lnTo>
                    <a:pt x="1707" y="522"/>
                  </a:lnTo>
                  <a:lnTo>
                    <a:pt x="1704" y="519"/>
                  </a:lnTo>
                  <a:lnTo>
                    <a:pt x="1702" y="514"/>
                  </a:lnTo>
                  <a:lnTo>
                    <a:pt x="1699" y="514"/>
                  </a:lnTo>
                  <a:lnTo>
                    <a:pt x="1699" y="509"/>
                  </a:lnTo>
                  <a:lnTo>
                    <a:pt x="1697" y="507"/>
                  </a:lnTo>
                  <a:lnTo>
                    <a:pt x="1694" y="502"/>
                  </a:lnTo>
                  <a:lnTo>
                    <a:pt x="1692" y="494"/>
                  </a:lnTo>
                  <a:lnTo>
                    <a:pt x="1692" y="492"/>
                  </a:lnTo>
                  <a:lnTo>
                    <a:pt x="1692" y="489"/>
                  </a:lnTo>
                  <a:lnTo>
                    <a:pt x="1692" y="487"/>
                  </a:lnTo>
                  <a:lnTo>
                    <a:pt x="1689" y="482"/>
                  </a:lnTo>
                  <a:lnTo>
                    <a:pt x="1682" y="479"/>
                  </a:lnTo>
                  <a:lnTo>
                    <a:pt x="1677" y="479"/>
                  </a:lnTo>
                  <a:lnTo>
                    <a:pt x="1671" y="477"/>
                  </a:lnTo>
                  <a:lnTo>
                    <a:pt x="1669" y="471"/>
                  </a:lnTo>
                  <a:lnTo>
                    <a:pt x="1664" y="469"/>
                  </a:lnTo>
                  <a:lnTo>
                    <a:pt x="1659" y="469"/>
                  </a:lnTo>
                  <a:lnTo>
                    <a:pt x="1651" y="466"/>
                  </a:lnTo>
                  <a:lnTo>
                    <a:pt x="1646" y="466"/>
                  </a:lnTo>
                  <a:lnTo>
                    <a:pt x="1644" y="466"/>
                  </a:lnTo>
                  <a:lnTo>
                    <a:pt x="1639" y="464"/>
                  </a:lnTo>
                  <a:lnTo>
                    <a:pt x="1634" y="461"/>
                  </a:lnTo>
                  <a:lnTo>
                    <a:pt x="1631" y="459"/>
                  </a:lnTo>
                  <a:lnTo>
                    <a:pt x="1626" y="459"/>
                  </a:lnTo>
                  <a:lnTo>
                    <a:pt x="1624" y="454"/>
                  </a:lnTo>
                  <a:lnTo>
                    <a:pt x="1621" y="451"/>
                  </a:lnTo>
                  <a:lnTo>
                    <a:pt x="1616" y="446"/>
                  </a:lnTo>
                  <a:lnTo>
                    <a:pt x="1614" y="441"/>
                  </a:lnTo>
                  <a:lnTo>
                    <a:pt x="1611" y="439"/>
                  </a:lnTo>
                  <a:lnTo>
                    <a:pt x="1611" y="434"/>
                  </a:lnTo>
                  <a:lnTo>
                    <a:pt x="1614" y="431"/>
                  </a:lnTo>
                  <a:lnTo>
                    <a:pt x="1619" y="431"/>
                  </a:lnTo>
                  <a:lnTo>
                    <a:pt x="1624" y="431"/>
                  </a:lnTo>
                  <a:lnTo>
                    <a:pt x="1631" y="434"/>
                  </a:lnTo>
                  <a:lnTo>
                    <a:pt x="1636" y="436"/>
                  </a:lnTo>
                  <a:lnTo>
                    <a:pt x="1639" y="436"/>
                  </a:lnTo>
                  <a:lnTo>
                    <a:pt x="1644" y="439"/>
                  </a:lnTo>
                  <a:lnTo>
                    <a:pt x="1649" y="441"/>
                  </a:lnTo>
                  <a:lnTo>
                    <a:pt x="1654" y="444"/>
                  </a:lnTo>
                  <a:lnTo>
                    <a:pt x="1659" y="446"/>
                  </a:lnTo>
                  <a:lnTo>
                    <a:pt x="1664" y="449"/>
                  </a:lnTo>
                  <a:lnTo>
                    <a:pt x="1669" y="451"/>
                  </a:lnTo>
                  <a:lnTo>
                    <a:pt x="1671" y="451"/>
                  </a:lnTo>
                  <a:lnTo>
                    <a:pt x="1677" y="449"/>
                  </a:lnTo>
                  <a:lnTo>
                    <a:pt x="1679" y="444"/>
                  </a:lnTo>
                  <a:lnTo>
                    <a:pt x="1679" y="441"/>
                  </a:lnTo>
                  <a:lnTo>
                    <a:pt x="1677" y="436"/>
                  </a:lnTo>
                  <a:lnTo>
                    <a:pt x="1671" y="434"/>
                  </a:lnTo>
                  <a:lnTo>
                    <a:pt x="1666" y="431"/>
                  </a:lnTo>
                  <a:lnTo>
                    <a:pt x="1666" y="429"/>
                  </a:lnTo>
                  <a:lnTo>
                    <a:pt x="1666" y="426"/>
                  </a:lnTo>
                  <a:lnTo>
                    <a:pt x="1669" y="424"/>
                  </a:lnTo>
                  <a:lnTo>
                    <a:pt x="1671" y="424"/>
                  </a:lnTo>
                  <a:lnTo>
                    <a:pt x="1674" y="421"/>
                  </a:lnTo>
                  <a:lnTo>
                    <a:pt x="1677" y="419"/>
                  </a:lnTo>
                  <a:lnTo>
                    <a:pt x="1677" y="416"/>
                  </a:lnTo>
                  <a:lnTo>
                    <a:pt x="1674" y="413"/>
                  </a:lnTo>
                  <a:lnTo>
                    <a:pt x="1671" y="408"/>
                  </a:lnTo>
                  <a:lnTo>
                    <a:pt x="1669" y="406"/>
                  </a:lnTo>
                  <a:lnTo>
                    <a:pt x="1664" y="406"/>
                  </a:lnTo>
                  <a:lnTo>
                    <a:pt x="1664" y="403"/>
                  </a:lnTo>
                  <a:lnTo>
                    <a:pt x="1669" y="401"/>
                  </a:lnTo>
                  <a:lnTo>
                    <a:pt x="1674" y="398"/>
                  </a:lnTo>
                  <a:lnTo>
                    <a:pt x="1677" y="393"/>
                  </a:lnTo>
                  <a:lnTo>
                    <a:pt x="1674" y="391"/>
                  </a:lnTo>
                  <a:lnTo>
                    <a:pt x="1669" y="388"/>
                  </a:lnTo>
                  <a:lnTo>
                    <a:pt x="1661" y="386"/>
                  </a:lnTo>
                  <a:lnTo>
                    <a:pt x="1654" y="386"/>
                  </a:lnTo>
                  <a:lnTo>
                    <a:pt x="1649" y="386"/>
                  </a:lnTo>
                  <a:lnTo>
                    <a:pt x="1644" y="386"/>
                  </a:lnTo>
                  <a:lnTo>
                    <a:pt x="1639" y="388"/>
                  </a:lnTo>
                  <a:lnTo>
                    <a:pt x="1636" y="388"/>
                  </a:lnTo>
                  <a:lnTo>
                    <a:pt x="1634" y="388"/>
                  </a:lnTo>
                  <a:lnTo>
                    <a:pt x="1631" y="386"/>
                  </a:lnTo>
                  <a:lnTo>
                    <a:pt x="1634" y="383"/>
                  </a:lnTo>
                  <a:lnTo>
                    <a:pt x="1631" y="383"/>
                  </a:lnTo>
                  <a:lnTo>
                    <a:pt x="1629" y="381"/>
                  </a:lnTo>
                  <a:lnTo>
                    <a:pt x="1626" y="381"/>
                  </a:lnTo>
                  <a:lnTo>
                    <a:pt x="1621" y="381"/>
                  </a:lnTo>
                  <a:lnTo>
                    <a:pt x="1616" y="381"/>
                  </a:lnTo>
                  <a:lnTo>
                    <a:pt x="1611" y="378"/>
                  </a:lnTo>
                  <a:lnTo>
                    <a:pt x="1606" y="378"/>
                  </a:lnTo>
                  <a:lnTo>
                    <a:pt x="1603" y="378"/>
                  </a:lnTo>
                  <a:lnTo>
                    <a:pt x="1598" y="376"/>
                  </a:lnTo>
                  <a:lnTo>
                    <a:pt x="1598" y="378"/>
                  </a:lnTo>
                  <a:lnTo>
                    <a:pt x="1601" y="381"/>
                  </a:lnTo>
                  <a:lnTo>
                    <a:pt x="1603" y="386"/>
                  </a:lnTo>
                  <a:lnTo>
                    <a:pt x="1601" y="386"/>
                  </a:lnTo>
                  <a:lnTo>
                    <a:pt x="1596" y="386"/>
                  </a:lnTo>
                  <a:lnTo>
                    <a:pt x="1591" y="381"/>
                  </a:lnTo>
                  <a:lnTo>
                    <a:pt x="1583" y="376"/>
                  </a:lnTo>
                  <a:lnTo>
                    <a:pt x="1578" y="373"/>
                  </a:lnTo>
                  <a:lnTo>
                    <a:pt x="1576" y="373"/>
                  </a:lnTo>
                  <a:lnTo>
                    <a:pt x="1568" y="376"/>
                  </a:lnTo>
                  <a:lnTo>
                    <a:pt x="1563" y="373"/>
                  </a:lnTo>
                  <a:lnTo>
                    <a:pt x="1558" y="371"/>
                  </a:lnTo>
                  <a:lnTo>
                    <a:pt x="1558" y="366"/>
                  </a:lnTo>
                  <a:lnTo>
                    <a:pt x="1561" y="363"/>
                  </a:lnTo>
                  <a:lnTo>
                    <a:pt x="1561" y="361"/>
                  </a:lnTo>
                  <a:lnTo>
                    <a:pt x="1561" y="358"/>
                  </a:lnTo>
                  <a:lnTo>
                    <a:pt x="1563" y="356"/>
                  </a:lnTo>
                  <a:lnTo>
                    <a:pt x="1566" y="356"/>
                  </a:lnTo>
                  <a:lnTo>
                    <a:pt x="1568" y="356"/>
                  </a:lnTo>
                  <a:lnTo>
                    <a:pt x="1568" y="353"/>
                  </a:lnTo>
                  <a:lnTo>
                    <a:pt x="1561" y="350"/>
                  </a:lnTo>
                  <a:lnTo>
                    <a:pt x="1556" y="350"/>
                  </a:lnTo>
                  <a:lnTo>
                    <a:pt x="1553" y="345"/>
                  </a:lnTo>
                  <a:lnTo>
                    <a:pt x="1556" y="343"/>
                  </a:lnTo>
                  <a:lnTo>
                    <a:pt x="1561" y="343"/>
                  </a:lnTo>
                  <a:lnTo>
                    <a:pt x="1558" y="343"/>
                  </a:lnTo>
                  <a:lnTo>
                    <a:pt x="1556" y="340"/>
                  </a:lnTo>
                  <a:lnTo>
                    <a:pt x="1553" y="335"/>
                  </a:lnTo>
                  <a:lnTo>
                    <a:pt x="1548" y="333"/>
                  </a:lnTo>
                  <a:lnTo>
                    <a:pt x="1545" y="333"/>
                  </a:lnTo>
                  <a:lnTo>
                    <a:pt x="1540" y="333"/>
                  </a:lnTo>
                  <a:lnTo>
                    <a:pt x="1538" y="333"/>
                  </a:lnTo>
                  <a:lnTo>
                    <a:pt x="1540" y="330"/>
                  </a:lnTo>
                  <a:lnTo>
                    <a:pt x="1540" y="328"/>
                  </a:lnTo>
                  <a:lnTo>
                    <a:pt x="1538" y="325"/>
                  </a:lnTo>
                  <a:lnTo>
                    <a:pt x="1533" y="325"/>
                  </a:lnTo>
                  <a:lnTo>
                    <a:pt x="1528" y="325"/>
                  </a:lnTo>
                  <a:lnTo>
                    <a:pt x="1520" y="325"/>
                  </a:lnTo>
                  <a:lnTo>
                    <a:pt x="1515" y="325"/>
                  </a:lnTo>
                  <a:lnTo>
                    <a:pt x="1510" y="325"/>
                  </a:lnTo>
                  <a:lnTo>
                    <a:pt x="1503" y="323"/>
                  </a:lnTo>
                  <a:lnTo>
                    <a:pt x="1500" y="323"/>
                  </a:lnTo>
                  <a:lnTo>
                    <a:pt x="1500" y="320"/>
                  </a:lnTo>
                  <a:lnTo>
                    <a:pt x="1498" y="318"/>
                  </a:lnTo>
                  <a:lnTo>
                    <a:pt x="1492" y="315"/>
                  </a:lnTo>
                  <a:lnTo>
                    <a:pt x="1485" y="315"/>
                  </a:lnTo>
                  <a:lnTo>
                    <a:pt x="1480" y="318"/>
                  </a:lnTo>
                  <a:lnTo>
                    <a:pt x="1475" y="323"/>
                  </a:lnTo>
                  <a:lnTo>
                    <a:pt x="1472" y="325"/>
                  </a:lnTo>
                  <a:lnTo>
                    <a:pt x="1467" y="325"/>
                  </a:lnTo>
                  <a:lnTo>
                    <a:pt x="1462" y="320"/>
                  </a:lnTo>
                  <a:lnTo>
                    <a:pt x="1460" y="318"/>
                  </a:lnTo>
                  <a:lnTo>
                    <a:pt x="1457" y="313"/>
                  </a:lnTo>
                  <a:lnTo>
                    <a:pt x="1455" y="310"/>
                  </a:lnTo>
                  <a:lnTo>
                    <a:pt x="1450" y="305"/>
                  </a:lnTo>
                  <a:lnTo>
                    <a:pt x="1442" y="300"/>
                  </a:lnTo>
                  <a:lnTo>
                    <a:pt x="1435" y="298"/>
                  </a:lnTo>
                  <a:lnTo>
                    <a:pt x="1429" y="298"/>
                  </a:lnTo>
                  <a:lnTo>
                    <a:pt x="1427" y="300"/>
                  </a:lnTo>
                  <a:lnTo>
                    <a:pt x="1419" y="303"/>
                  </a:lnTo>
                  <a:lnTo>
                    <a:pt x="1414" y="305"/>
                  </a:lnTo>
                  <a:lnTo>
                    <a:pt x="1414" y="308"/>
                  </a:lnTo>
                  <a:lnTo>
                    <a:pt x="1414" y="313"/>
                  </a:lnTo>
                  <a:lnTo>
                    <a:pt x="1409" y="315"/>
                  </a:lnTo>
                  <a:lnTo>
                    <a:pt x="1404" y="320"/>
                  </a:lnTo>
                  <a:lnTo>
                    <a:pt x="1397" y="320"/>
                  </a:lnTo>
                  <a:lnTo>
                    <a:pt x="1394" y="320"/>
                  </a:lnTo>
                  <a:lnTo>
                    <a:pt x="1392" y="315"/>
                  </a:lnTo>
                  <a:lnTo>
                    <a:pt x="1392" y="310"/>
                  </a:lnTo>
                  <a:lnTo>
                    <a:pt x="1389" y="305"/>
                  </a:lnTo>
                  <a:lnTo>
                    <a:pt x="1389" y="303"/>
                  </a:lnTo>
                  <a:lnTo>
                    <a:pt x="1387" y="298"/>
                  </a:lnTo>
                  <a:lnTo>
                    <a:pt x="1384" y="292"/>
                  </a:lnTo>
                  <a:lnTo>
                    <a:pt x="1382" y="290"/>
                  </a:lnTo>
                  <a:lnTo>
                    <a:pt x="1374" y="285"/>
                  </a:lnTo>
                  <a:lnTo>
                    <a:pt x="1366" y="285"/>
                  </a:lnTo>
                  <a:lnTo>
                    <a:pt x="1359" y="287"/>
                  </a:lnTo>
                  <a:lnTo>
                    <a:pt x="1354" y="292"/>
                  </a:lnTo>
                  <a:lnTo>
                    <a:pt x="1351" y="303"/>
                  </a:lnTo>
                  <a:lnTo>
                    <a:pt x="1349" y="313"/>
                  </a:lnTo>
                  <a:lnTo>
                    <a:pt x="1349" y="325"/>
                  </a:lnTo>
                  <a:lnTo>
                    <a:pt x="1354" y="343"/>
                  </a:lnTo>
                  <a:lnTo>
                    <a:pt x="1359" y="356"/>
                  </a:lnTo>
                  <a:lnTo>
                    <a:pt x="1356" y="353"/>
                  </a:lnTo>
                  <a:lnTo>
                    <a:pt x="1354" y="350"/>
                  </a:lnTo>
                  <a:lnTo>
                    <a:pt x="1349" y="345"/>
                  </a:lnTo>
                  <a:lnTo>
                    <a:pt x="1344" y="338"/>
                  </a:lnTo>
                  <a:lnTo>
                    <a:pt x="1341" y="330"/>
                  </a:lnTo>
                  <a:lnTo>
                    <a:pt x="1339" y="323"/>
                  </a:lnTo>
                  <a:lnTo>
                    <a:pt x="1339" y="310"/>
                  </a:lnTo>
                  <a:lnTo>
                    <a:pt x="1344" y="298"/>
                  </a:lnTo>
                  <a:lnTo>
                    <a:pt x="1344" y="290"/>
                  </a:lnTo>
                  <a:lnTo>
                    <a:pt x="1341" y="287"/>
                  </a:lnTo>
                  <a:lnTo>
                    <a:pt x="1336" y="287"/>
                  </a:lnTo>
                  <a:lnTo>
                    <a:pt x="1331" y="287"/>
                  </a:lnTo>
                  <a:lnTo>
                    <a:pt x="1324" y="290"/>
                  </a:lnTo>
                  <a:lnTo>
                    <a:pt x="1316" y="298"/>
                  </a:lnTo>
                  <a:lnTo>
                    <a:pt x="1311" y="310"/>
                  </a:lnTo>
                  <a:lnTo>
                    <a:pt x="1308" y="325"/>
                  </a:lnTo>
                  <a:lnTo>
                    <a:pt x="1308" y="335"/>
                  </a:lnTo>
                  <a:lnTo>
                    <a:pt x="1308" y="340"/>
                  </a:lnTo>
                  <a:lnTo>
                    <a:pt x="1308" y="345"/>
                  </a:lnTo>
                  <a:lnTo>
                    <a:pt x="1308" y="356"/>
                  </a:lnTo>
                  <a:lnTo>
                    <a:pt x="1308" y="361"/>
                  </a:lnTo>
                  <a:lnTo>
                    <a:pt x="1311" y="363"/>
                  </a:lnTo>
                  <a:lnTo>
                    <a:pt x="1316" y="366"/>
                  </a:lnTo>
                  <a:lnTo>
                    <a:pt x="1319" y="366"/>
                  </a:lnTo>
                  <a:lnTo>
                    <a:pt x="1321" y="366"/>
                  </a:lnTo>
                  <a:lnTo>
                    <a:pt x="1329" y="368"/>
                  </a:lnTo>
                  <a:lnTo>
                    <a:pt x="1334" y="371"/>
                  </a:lnTo>
                  <a:lnTo>
                    <a:pt x="1339" y="371"/>
                  </a:lnTo>
                  <a:lnTo>
                    <a:pt x="1341" y="373"/>
                  </a:lnTo>
                  <a:lnTo>
                    <a:pt x="1339" y="376"/>
                  </a:lnTo>
                  <a:lnTo>
                    <a:pt x="1334" y="376"/>
                  </a:lnTo>
                  <a:lnTo>
                    <a:pt x="1331" y="376"/>
                  </a:lnTo>
                  <a:lnTo>
                    <a:pt x="1326" y="376"/>
                  </a:lnTo>
                  <a:lnTo>
                    <a:pt x="1321" y="378"/>
                  </a:lnTo>
                  <a:lnTo>
                    <a:pt x="1316" y="381"/>
                  </a:lnTo>
                  <a:lnTo>
                    <a:pt x="1316" y="383"/>
                  </a:lnTo>
                  <a:lnTo>
                    <a:pt x="1319" y="386"/>
                  </a:lnTo>
                  <a:lnTo>
                    <a:pt x="1321" y="386"/>
                  </a:lnTo>
                  <a:lnTo>
                    <a:pt x="1326" y="388"/>
                  </a:lnTo>
                  <a:lnTo>
                    <a:pt x="1331" y="391"/>
                  </a:lnTo>
                  <a:lnTo>
                    <a:pt x="1334" y="393"/>
                  </a:lnTo>
                  <a:lnTo>
                    <a:pt x="1339" y="396"/>
                  </a:lnTo>
                  <a:lnTo>
                    <a:pt x="1341" y="396"/>
                  </a:lnTo>
                  <a:lnTo>
                    <a:pt x="1346" y="396"/>
                  </a:lnTo>
                  <a:lnTo>
                    <a:pt x="1351" y="393"/>
                  </a:lnTo>
                  <a:lnTo>
                    <a:pt x="1356" y="391"/>
                  </a:lnTo>
                  <a:lnTo>
                    <a:pt x="1359" y="393"/>
                  </a:lnTo>
                  <a:lnTo>
                    <a:pt x="1361" y="396"/>
                  </a:lnTo>
                  <a:lnTo>
                    <a:pt x="1371" y="398"/>
                  </a:lnTo>
                  <a:lnTo>
                    <a:pt x="1374" y="398"/>
                  </a:lnTo>
                  <a:lnTo>
                    <a:pt x="1366" y="436"/>
                  </a:lnTo>
                  <a:lnTo>
                    <a:pt x="1336" y="482"/>
                  </a:lnTo>
                  <a:lnTo>
                    <a:pt x="1326" y="426"/>
                  </a:lnTo>
                  <a:lnTo>
                    <a:pt x="1308" y="403"/>
                  </a:lnTo>
                  <a:lnTo>
                    <a:pt x="1288" y="431"/>
                  </a:lnTo>
                  <a:lnTo>
                    <a:pt x="1278" y="403"/>
                  </a:lnTo>
                  <a:lnTo>
                    <a:pt x="1258" y="368"/>
                  </a:lnTo>
                  <a:lnTo>
                    <a:pt x="1248" y="323"/>
                  </a:lnTo>
                  <a:lnTo>
                    <a:pt x="1215" y="270"/>
                  </a:lnTo>
                  <a:lnTo>
                    <a:pt x="1190" y="343"/>
                  </a:lnTo>
                  <a:lnTo>
                    <a:pt x="1190" y="368"/>
                  </a:lnTo>
                  <a:lnTo>
                    <a:pt x="1225" y="398"/>
                  </a:lnTo>
                  <a:lnTo>
                    <a:pt x="1230" y="431"/>
                  </a:lnTo>
                  <a:lnTo>
                    <a:pt x="1205" y="456"/>
                  </a:lnTo>
                  <a:lnTo>
                    <a:pt x="1190" y="446"/>
                  </a:lnTo>
                  <a:lnTo>
                    <a:pt x="1185" y="446"/>
                  </a:lnTo>
                  <a:lnTo>
                    <a:pt x="1185" y="444"/>
                  </a:lnTo>
                  <a:lnTo>
                    <a:pt x="1187" y="439"/>
                  </a:lnTo>
                  <a:lnTo>
                    <a:pt x="1185" y="434"/>
                  </a:lnTo>
                  <a:lnTo>
                    <a:pt x="1185" y="429"/>
                  </a:lnTo>
                  <a:lnTo>
                    <a:pt x="1182" y="424"/>
                  </a:lnTo>
                  <a:lnTo>
                    <a:pt x="1185" y="424"/>
                  </a:lnTo>
                  <a:lnTo>
                    <a:pt x="1187" y="424"/>
                  </a:lnTo>
                  <a:lnTo>
                    <a:pt x="1190" y="424"/>
                  </a:lnTo>
                  <a:lnTo>
                    <a:pt x="1192" y="424"/>
                  </a:lnTo>
                  <a:lnTo>
                    <a:pt x="1195" y="424"/>
                  </a:lnTo>
                  <a:lnTo>
                    <a:pt x="1198" y="419"/>
                  </a:lnTo>
                  <a:lnTo>
                    <a:pt x="1200" y="413"/>
                  </a:lnTo>
                  <a:lnTo>
                    <a:pt x="1198" y="408"/>
                  </a:lnTo>
                  <a:lnTo>
                    <a:pt x="1192" y="406"/>
                  </a:lnTo>
                  <a:lnTo>
                    <a:pt x="1190" y="403"/>
                  </a:lnTo>
                  <a:lnTo>
                    <a:pt x="1185" y="403"/>
                  </a:lnTo>
                  <a:lnTo>
                    <a:pt x="1180" y="398"/>
                  </a:lnTo>
                  <a:lnTo>
                    <a:pt x="1175" y="396"/>
                  </a:lnTo>
                  <a:lnTo>
                    <a:pt x="1170" y="391"/>
                  </a:lnTo>
                  <a:lnTo>
                    <a:pt x="1167" y="388"/>
                  </a:lnTo>
                  <a:lnTo>
                    <a:pt x="1165" y="383"/>
                  </a:lnTo>
                  <a:lnTo>
                    <a:pt x="1162" y="378"/>
                  </a:lnTo>
                  <a:lnTo>
                    <a:pt x="1162" y="373"/>
                  </a:lnTo>
                  <a:lnTo>
                    <a:pt x="1162" y="371"/>
                  </a:lnTo>
                  <a:lnTo>
                    <a:pt x="1165" y="368"/>
                  </a:lnTo>
                  <a:lnTo>
                    <a:pt x="1165" y="363"/>
                  </a:lnTo>
                  <a:lnTo>
                    <a:pt x="1162" y="356"/>
                  </a:lnTo>
                  <a:lnTo>
                    <a:pt x="1162" y="350"/>
                  </a:lnTo>
                  <a:lnTo>
                    <a:pt x="1160" y="343"/>
                  </a:lnTo>
                  <a:lnTo>
                    <a:pt x="1160" y="338"/>
                  </a:lnTo>
                  <a:lnTo>
                    <a:pt x="1157" y="333"/>
                  </a:lnTo>
                  <a:lnTo>
                    <a:pt x="1157" y="328"/>
                  </a:lnTo>
                  <a:lnTo>
                    <a:pt x="1160" y="325"/>
                  </a:lnTo>
                  <a:lnTo>
                    <a:pt x="1162" y="323"/>
                  </a:lnTo>
                  <a:lnTo>
                    <a:pt x="1165" y="323"/>
                  </a:lnTo>
                  <a:lnTo>
                    <a:pt x="1167" y="318"/>
                  </a:lnTo>
                  <a:lnTo>
                    <a:pt x="1172" y="310"/>
                  </a:lnTo>
                  <a:lnTo>
                    <a:pt x="1172" y="308"/>
                  </a:lnTo>
                  <a:lnTo>
                    <a:pt x="1172" y="305"/>
                  </a:lnTo>
                  <a:lnTo>
                    <a:pt x="1170" y="303"/>
                  </a:lnTo>
                  <a:lnTo>
                    <a:pt x="1165" y="300"/>
                  </a:lnTo>
                  <a:lnTo>
                    <a:pt x="1162" y="300"/>
                  </a:lnTo>
                  <a:lnTo>
                    <a:pt x="1157" y="300"/>
                  </a:lnTo>
                  <a:lnTo>
                    <a:pt x="1152" y="300"/>
                  </a:lnTo>
                  <a:lnTo>
                    <a:pt x="1147" y="300"/>
                  </a:lnTo>
                  <a:lnTo>
                    <a:pt x="1142" y="303"/>
                  </a:lnTo>
                  <a:lnTo>
                    <a:pt x="1145" y="305"/>
                  </a:lnTo>
                  <a:lnTo>
                    <a:pt x="1147" y="308"/>
                  </a:lnTo>
                  <a:lnTo>
                    <a:pt x="1150" y="310"/>
                  </a:lnTo>
                  <a:lnTo>
                    <a:pt x="1152" y="313"/>
                  </a:lnTo>
                  <a:lnTo>
                    <a:pt x="1150" y="313"/>
                  </a:lnTo>
                  <a:lnTo>
                    <a:pt x="1147" y="315"/>
                  </a:lnTo>
                  <a:lnTo>
                    <a:pt x="1145" y="313"/>
                  </a:lnTo>
                  <a:lnTo>
                    <a:pt x="1142" y="310"/>
                  </a:lnTo>
                  <a:lnTo>
                    <a:pt x="1137" y="310"/>
                  </a:lnTo>
                  <a:lnTo>
                    <a:pt x="1134" y="313"/>
                  </a:lnTo>
                  <a:lnTo>
                    <a:pt x="1132" y="315"/>
                  </a:lnTo>
                  <a:lnTo>
                    <a:pt x="1132" y="320"/>
                  </a:lnTo>
                  <a:lnTo>
                    <a:pt x="1132" y="323"/>
                  </a:lnTo>
                  <a:lnTo>
                    <a:pt x="1134" y="328"/>
                  </a:lnTo>
                  <a:lnTo>
                    <a:pt x="1137" y="330"/>
                  </a:lnTo>
                  <a:lnTo>
                    <a:pt x="1134" y="335"/>
                  </a:lnTo>
                  <a:lnTo>
                    <a:pt x="1132" y="340"/>
                  </a:lnTo>
                  <a:lnTo>
                    <a:pt x="1132" y="348"/>
                  </a:lnTo>
                  <a:lnTo>
                    <a:pt x="1129" y="353"/>
                  </a:lnTo>
                  <a:lnTo>
                    <a:pt x="1127" y="350"/>
                  </a:lnTo>
                  <a:lnTo>
                    <a:pt x="1124" y="343"/>
                  </a:lnTo>
                  <a:lnTo>
                    <a:pt x="1124" y="335"/>
                  </a:lnTo>
                  <a:lnTo>
                    <a:pt x="1124" y="328"/>
                  </a:lnTo>
                  <a:lnTo>
                    <a:pt x="1119" y="323"/>
                  </a:lnTo>
                  <a:lnTo>
                    <a:pt x="1117" y="320"/>
                  </a:lnTo>
                  <a:lnTo>
                    <a:pt x="1112" y="315"/>
                  </a:lnTo>
                  <a:lnTo>
                    <a:pt x="1109" y="315"/>
                  </a:lnTo>
                  <a:lnTo>
                    <a:pt x="1109" y="318"/>
                  </a:lnTo>
                  <a:lnTo>
                    <a:pt x="1112" y="323"/>
                  </a:lnTo>
                  <a:lnTo>
                    <a:pt x="1112" y="328"/>
                  </a:lnTo>
                  <a:lnTo>
                    <a:pt x="1109" y="328"/>
                  </a:lnTo>
                  <a:lnTo>
                    <a:pt x="1104" y="328"/>
                  </a:lnTo>
                  <a:lnTo>
                    <a:pt x="1099" y="325"/>
                  </a:lnTo>
                  <a:lnTo>
                    <a:pt x="1094" y="320"/>
                  </a:lnTo>
                  <a:lnTo>
                    <a:pt x="1092" y="315"/>
                  </a:lnTo>
                  <a:lnTo>
                    <a:pt x="1092" y="313"/>
                  </a:lnTo>
                  <a:lnTo>
                    <a:pt x="1087" y="313"/>
                  </a:lnTo>
                  <a:lnTo>
                    <a:pt x="1082" y="315"/>
                  </a:lnTo>
                  <a:lnTo>
                    <a:pt x="1079" y="315"/>
                  </a:lnTo>
                  <a:lnTo>
                    <a:pt x="1077" y="313"/>
                  </a:lnTo>
                  <a:lnTo>
                    <a:pt x="1079" y="310"/>
                  </a:lnTo>
                  <a:lnTo>
                    <a:pt x="1082" y="303"/>
                  </a:lnTo>
                  <a:lnTo>
                    <a:pt x="1082" y="300"/>
                  </a:lnTo>
                  <a:lnTo>
                    <a:pt x="1077" y="298"/>
                  </a:lnTo>
                  <a:lnTo>
                    <a:pt x="1071" y="300"/>
                  </a:lnTo>
                  <a:lnTo>
                    <a:pt x="1064" y="300"/>
                  </a:lnTo>
                  <a:lnTo>
                    <a:pt x="1056" y="303"/>
                  </a:lnTo>
                  <a:lnTo>
                    <a:pt x="1051" y="303"/>
                  </a:lnTo>
                  <a:lnTo>
                    <a:pt x="1049" y="305"/>
                  </a:lnTo>
                  <a:lnTo>
                    <a:pt x="1044" y="305"/>
                  </a:lnTo>
                  <a:lnTo>
                    <a:pt x="1039" y="308"/>
                  </a:lnTo>
                  <a:lnTo>
                    <a:pt x="1036" y="310"/>
                  </a:lnTo>
                  <a:lnTo>
                    <a:pt x="1036" y="315"/>
                  </a:lnTo>
                  <a:lnTo>
                    <a:pt x="1034" y="320"/>
                  </a:lnTo>
                  <a:lnTo>
                    <a:pt x="1029" y="323"/>
                  </a:lnTo>
                  <a:lnTo>
                    <a:pt x="1024" y="323"/>
                  </a:lnTo>
                  <a:lnTo>
                    <a:pt x="1021" y="325"/>
                  </a:lnTo>
                  <a:lnTo>
                    <a:pt x="1021" y="330"/>
                  </a:lnTo>
                  <a:lnTo>
                    <a:pt x="1024" y="333"/>
                  </a:lnTo>
                  <a:lnTo>
                    <a:pt x="1029" y="338"/>
                  </a:lnTo>
                  <a:lnTo>
                    <a:pt x="1034" y="343"/>
                  </a:lnTo>
                  <a:lnTo>
                    <a:pt x="1036" y="345"/>
                  </a:lnTo>
                  <a:lnTo>
                    <a:pt x="1039" y="345"/>
                  </a:lnTo>
                  <a:lnTo>
                    <a:pt x="1039" y="350"/>
                  </a:lnTo>
                  <a:lnTo>
                    <a:pt x="1039" y="353"/>
                  </a:lnTo>
                  <a:lnTo>
                    <a:pt x="1034" y="356"/>
                  </a:lnTo>
                  <a:lnTo>
                    <a:pt x="1026" y="353"/>
                  </a:lnTo>
                  <a:lnTo>
                    <a:pt x="1021" y="356"/>
                  </a:lnTo>
                  <a:lnTo>
                    <a:pt x="1021" y="358"/>
                  </a:lnTo>
                  <a:lnTo>
                    <a:pt x="1021" y="361"/>
                  </a:lnTo>
                  <a:lnTo>
                    <a:pt x="1021" y="366"/>
                  </a:lnTo>
                  <a:lnTo>
                    <a:pt x="1024" y="371"/>
                  </a:lnTo>
                  <a:lnTo>
                    <a:pt x="1026" y="373"/>
                  </a:lnTo>
                  <a:lnTo>
                    <a:pt x="1031" y="373"/>
                  </a:lnTo>
                  <a:lnTo>
                    <a:pt x="1036" y="373"/>
                  </a:lnTo>
                  <a:lnTo>
                    <a:pt x="1044" y="373"/>
                  </a:lnTo>
                  <a:lnTo>
                    <a:pt x="1051" y="376"/>
                  </a:lnTo>
                  <a:lnTo>
                    <a:pt x="1054" y="376"/>
                  </a:lnTo>
                  <a:lnTo>
                    <a:pt x="1059" y="376"/>
                  </a:lnTo>
                  <a:lnTo>
                    <a:pt x="1069" y="378"/>
                  </a:lnTo>
                  <a:lnTo>
                    <a:pt x="1077" y="381"/>
                  </a:lnTo>
                  <a:lnTo>
                    <a:pt x="1082" y="386"/>
                  </a:lnTo>
                  <a:lnTo>
                    <a:pt x="1082" y="391"/>
                  </a:lnTo>
                  <a:lnTo>
                    <a:pt x="1079" y="396"/>
                  </a:lnTo>
                  <a:lnTo>
                    <a:pt x="1079" y="398"/>
                  </a:lnTo>
                  <a:lnTo>
                    <a:pt x="1077" y="398"/>
                  </a:lnTo>
                  <a:lnTo>
                    <a:pt x="1071" y="396"/>
                  </a:lnTo>
                  <a:lnTo>
                    <a:pt x="1066" y="396"/>
                  </a:lnTo>
                  <a:lnTo>
                    <a:pt x="1059" y="393"/>
                  </a:lnTo>
                  <a:lnTo>
                    <a:pt x="1054" y="388"/>
                  </a:lnTo>
                  <a:lnTo>
                    <a:pt x="1049" y="388"/>
                  </a:lnTo>
                  <a:lnTo>
                    <a:pt x="1044" y="386"/>
                  </a:lnTo>
                  <a:lnTo>
                    <a:pt x="1039" y="383"/>
                  </a:lnTo>
                  <a:lnTo>
                    <a:pt x="1034" y="383"/>
                  </a:lnTo>
                  <a:lnTo>
                    <a:pt x="1026" y="383"/>
                  </a:lnTo>
                  <a:lnTo>
                    <a:pt x="1021" y="383"/>
                  </a:lnTo>
                  <a:lnTo>
                    <a:pt x="1019" y="383"/>
                  </a:lnTo>
                  <a:lnTo>
                    <a:pt x="1019" y="388"/>
                  </a:lnTo>
                  <a:lnTo>
                    <a:pt x="1019" y="393"/>
                  </a:lnTo>
                  <a:lnTo>
                    <a:pt x="1019" y="398"/>
                  </a:lnTo>
                  <a:lnTo>
                    <a:pt x="1019" y="403"/>
                  </a:lnTo>
                  <a:lnTo>
                    <a:pt x="1021" y="406"/>
                  </a:lnTo>
                  <a:lnTo>
                    <a:pt x="1026" y="406"/>
                  </a:lnTo>
                  <a:lnTo>
                    <a:pt x="1031" y="408"/>
                  </a:lnTo>
                  <a:lnTo>
                    <a:pt x="1036" y="413"/>
                  </a:lnTo>
                  <a:lnTo>
                    <a:pt x="1044" y="419"/>
                  </a:lnTo>
                  <a:lnTo>
                    <a:pt x="1049" y="424"/>
                  </a:lnTo>
                  <a:lnTo>
                    <a:pt x="1049" y="429"/>
                  </a:lnTo>
                  <a:lnTo>
                    <a:pt x="1051" y="434"/>
                  </a:lnTo>
                  <a:lnTo>
                    <a:pt x="1051" y="439"/>
                  </a:lnTo>
                  <a:lnTo>
                    <a:pt x="1054" y="441"/>
                  </a:lnTo>
                  <a:lnTo>
                    <a:pt x="1056" y="441"/>
                  </a:lnTo>
                  <a:lnTo>
                    <a:pt x="1059" y="441"/>
                  </a:lnTo>
                  <a:lnTo>
                    <a:pt x="1064" y="444"/>
                  </a:lnTo>
                  <a:lnTo>
                    <a:pt x="1066" y="444"/>
                  </a:lnTo>
                  <a:lnTo>
                    <a:pt x="1071" y="446"/>
                  </a:lnTo>
                  <a:lnTo>
                    <a:pt x="1074" y="446"/>
                  </a:lnTo>
                  <a:lnTo>
                    <a:pt x="1077" y="446"/>
                  </a:lnTo>
                  <a:lnTo>
                    <a:pt x="1079" y="446"/>
                  </a:lnTo>
                  <a:lnTo>
                    <a:pt x="1084" y="446"/>
                  </a:lnTo>
                  <a:lnTo>
                    <a:pt x="1087" y="444"/>
                  </a:lnTo>
                  <a:lnTo>
                    <a:pt x="1094" y="444"/>
                  </a:lnTo>
                  <a:lnTo>
                    <a:pt x="1102" y="441"/>
                  </a:lnTo>
                  <a:lnTo>
                    <a:pt x="1107" y="439"/>
                  </a:lnTo>
                  <a:lnTo>
                    <a:pt x="1114" y="439"/>
                  </a:lnTo>
                  <a:lnTo>
                    <a:pt x="1119" y="436"/>
                  </a:lnTo>
                  <a:lnTo>
                    <a:pt x="1124" y="434"/>
                  </a:lnTo>
                  <a:lnTo>
                    <a:pt x="1129" y="429"/>
                  </a:lnTo>
                  <a:lnTo>
                    <a:pt x="1132" y="426"/>
                  </a:lnTo>
                  <a:lnTo>
                    <a:pt x="1134" y="429"/>
                  </a:lnTo>
                  <a:lnTo>
                    <a:pt x="1137" y="429"/>
                  </a:lnTo>
                  <a:lnTo>
                    <a:pt x="1142" y="434"/>
                  </a:lnTo>
                  <a:lnTo>
                    <a:pt x="1145" y="434"/>
                  </a:lnTo>
                  <a:lnTo>
                    <a:pt x="1147" y="439"/>
                  </a:lnTo>
                  <a:lnTo>
                    <a:pt x="1152" y="441"/>
                  </a:lnTo>
                  <a:lnTo>
                    <a:pt x="1157" y="444"/>
                  </a:lnTo>
                  <a:lnTo>
                    <a:pt x="1160" y="449"/>
                  </a:lnTo>
                  <a:lnTo>
                    <a:pt x="1167" y="451"/>
                  </a:lnTo>
                  <a:lnTo>
                    <a:pt x="1157" y="471"/>
                  </a:lnTo>
                  <a:lnTo>
                    <a:pt x="1122" y="461"/>
                  </a:lnTo>
                  <a:lnTo>
                    <a:pt x="1069" y="461"/>
                  </a:lnTo>
                  <a:lnTo>
                    <a:pt x="1039" y="441"/>
                  </a:lnTo>
                  <a:lnTo>
                    <a:pt x="991" y="451"/>
                  </a:lnTo>
                  <a:lnTo>
                    <a:pt x="996" y="466"/>
                  </a:lnTo>
                  <a:lnTo>
                    <a:pt x="1001" y="497"/>
                  </a:lnTo>
                  <a:lnTo>
                    <a:pt x="986" y="492"/>
                  </a:lnTo>
                  <a:lnTo>
                    <a:pt x="958" y="461"/>
                  </a:lnTo>
                  <a:lnTo>
                    <a:pt x="903" y="471"/>
                  </a:lnTo>
                  <a:lnTo>
                    <a:pt x="875" y="451"/>
                  </a:lnTo>
                  <a:lnTo>
                    <a:pt x="885" y="431"/>
                  </a:lnTo>
                  <a:lnTo>
                    <a:pt x="850" y="421"/>
                  </a:lnTo>
                  <a:lnTo>
                    <a:pt x="807" y="398"/>
                  </a:lnTo>
                  <a:lnTo>
                    <a:pt x="749" y="383"/>
                  </a:lnTo>
                  <a:lnTo>
                    <a:pt x="713" y="393"/>
                  </a:lnTo>
                  <a:lnTo>
                    <a:pt x="676" y="353"/>
                  </a:lnTo>
                  <a:lnTo>
                    <a:pt x="577" y="398"/>
                  </a:lnTo>
                  <a:lnTo>
                    <a:pt x="550" y="426"/>
                  </a:lnTo>
                  <a:lnTo>
                    <a:pt x="509" y="416"/>
                  </a:lnTo>
                  <a:lnTo>
                    <a:pt x="482" y="388"/>
                  </a:lnTo>
                  <a:lnTo>
                    <a:pt x="451" y="378"/>
                  </a:lnTo>
                  <a:lnTo>
                    <a:pt x="439" y="378"/>
                  </a:lnTo>
                  <a:lnTo>
                    <a:pt x="424" y="363"/>
                  </a:lnTo>
                  <a:lnTo>
                    <a:pt x="376" y="368"/>
                  </a:lnTo>
                  <a:lnTo>
                    <a:pt x="308" y="338"/>
                  </a:lnTo>
                  <a:lnTo>
                    <a:pt x="277" y="343"/>
                  </a:lnTo>
                  <a:lnTo>
                    <a:pt x="252" y="328"/>
                  </a:lnTo>
                  <a:lnTo>
                    <a:pt x="245" y="310"/>
                  </a:lnTo>
                  <a:lnTo>
                    <a:pt x="199" y="295"/>
                  </a:lnTo>
                  <a:lnTo>
                    <a:pt x="171" y="315"/>
                  </a:lnTo>
                  <a:lnTo>
                    <a:pt x="131" y="333"/>
                  </a:lnTo>
                  <a:lnTo>
                    <a:pt x="98" y="353"/>
                  </a:lnTo>
                  <a:lnTo>
                    <a:pt x="78" y="403"/>
                  </a:lnTo>
                  <a:lnTo>
                    <a:pt x="35" y="413"/>
                  </a:lnTo>
                  <a:lnTo>
                    <a:pt x="35" y="446"/>
                  </a:lnTo>
                  <a:lnTo>
                    <a:pt x="68" y="487"/>
                  </a:lnTo>
                  <a:lnTo>
                    <a:pt x="98" y="502"/>
                  </a:lnTo>
                  <a:lnTo>
                    <a:pt x="98" y="522"/>
                  </a:lnTo>
                  <a:lnTo>
                    <a:pt x="78" y="532"/>
                  </a:lnTo>
                  <a:lnTo>
                    <a:pt x="50" y="522"/>
                  </a:lnTo>
                  <a:lnTo>
                    <a:pt x="0" y="560"/>
                  </a:lnTo>
                  <a:lnTo>
                    <a:pt x="15" y="575"/>
                  </a:lnTo>
                  <a:lnTo>
                    <a:pt x="35" y="595"/>
                  </a:lnTo>
                  <a:lnTo>
                    <a:pt x="83" y="595"/>
                  </a:lnTo>
                  <a:lnTo>
                    <a:pt x="118" y="600"/>
                  </a:lnTo>
                  <a:lnTo>
                    <a:pt x="103" y="635"/>
                  </a:lnTo>
                  <a:lnTo>
                    <a:pt x="63" y="653"/>
                  </a:lnTo>
                  <a:lnTo>
                    <a:pt x="30" y="673"/>
                  </a:lnTo>
                  <a:lnTo>
                    <a:pt x="25" y="698"/>
                  </a:lnTo>
                  <a:lnTo>
                    <a:pt x="63" y="724"/>
                  </a:lnTo>
                  <a:lnTo>
                    <a:pt x="68" y="751"/>
                  </a:lnTo>
                  <a:lnTo>
                    <a:pt x="93" y="761"/>
                  </a:lnTo>
                  <a:lnTo>
                    <a:pt x="98" y="797"/>
                  </a:lnTo>
                  <a:lnTo>
                    <a:pt x="136" y="792"/>
                  </a:lnTo>
                  <a:lnTo>
                    <a:pt x="182" y="792"/>
                  </a:lnTo>
                  <a:lnTo>
                    <a:pt x="156" y="840"/>
                  </a:lnTo>
                  <a:lnTo>
                    <a:pt x="78" y="905"/>
                  </a:lnTo>
                  <a:lnTo>
                    <a:pt x="166" y="860"/>
                  </a:lnTo>
                  <a:lnTo>
                    <a:pt x="234" y="787"/>
                  </a:lnTo>
                  <a:lnTo>
                    <a:pt x="229" y="772"/>
                  </a:lnTo>
                  <a:lnTo>
                    <a:pt x="272" y="719"/>
                  </a:lnTo>
                  <a:lnTo>
                    <a:pt x="282" y="741"/>
                  </a:lnTo>
                  <a:lnTo>
                    <a:pt x="287" y="766"/>
                  </a:lnTo>
                  <a:lnTo>
                    <a:pt x="320" y="741"/>
                  </a:lnTo>
                  <a:lnTo>
                    <a:pt x="355" y="719"/>
                  </a:lnTo>
                  <a:lnTo>
                    <a:pt x="371" y="731"/>
                  </a:lnTo>
                  <a:lnTo>
                    <a:pt x="451" y="746"/>
                  </a:lnTo>
                  <a:lnTo>
                    <a:pt x="504" y="772"/>
                  </a:lnTo>
                  <a:lnTo>
                    <a:pt x="545" y="751"/>
                  </a:lnTo>
                  <a:lnTo>
                    <a:pt x="603" y="855"/>
                  </a:lnTo>
                  <a:lnTo>
                    <a:pt x="640" y="880"/>
                  </a:lnTo>
                  <a:lnTo>
                    <a:pt x="635" y="920"/>
                  </a:lnTo>
                  <a:lnTo>
                    <a:pt x="650" y="953"/>
                  </a:lnTo>
                  <a:lnTo>
                    <a:pt x="691" y="1009"/>
                  </a:lnTo>
                  <a:lnTo>
                    <a:pt x="749" y="1046"/>
                  </a:lnTo>
                  <a:lnTo>
                    <a:pt x="754" y="1072"/>
                  </a:lnTo>
                  <a:lnTo>
                    <a:pt x="759" y="1102"/>
                  </a:lnTo>
                  <a:lnTo>
                    <a:pt x="744" y="1112"/>
                  </a:lnTo>
                  <a:lnTo>
                    <a:pt x="749" y="1092"/>
                  </a:lnTo>
                  <a:lnTo>
                    <a:pt x="719" y="1082"/>
                  </a:lnTo>
                  <a:lnTo>
                    <a:pt x="734" y="1137"/>
                  </a:lnTo>
                  <a:lnTo>
                    <a:pt x="729" y="1180"/>
                  </a:lnTo>
                  <a:lnTo>
                    <a:pt x="719" y="1220"/>
                  </a:lnTo>
                  <a:lnTo>
                    <a:pt x="729" y="1253"/>
                  </a:lnTo>
                  <a:lnTo>
                    <a:pt x="729" y="1273"/>
                  </a:lnTo>
                  <a:lnTo>
                    <a:pt x="754" y="1324"/>
                  </a:lnTo>
                  <a:lnTo>
                    <a:pt x="774" y="1359"/>
                  </a:lnTo>
                  <a:lnTo>
                    <a:pt x="792" y="1387"/>
                  </a:lnTo>
                  <a:lnTo>
                    <a:pt x="837" y="1417"/>
                  </a:lnTo>
                  <a:lnTo>
                    <a:pt x="842" y="1427"/>
                  </a:lnTo>
                  <a:lnTo>
                    <a:pt x="845" y="1427"/>
                  </a:lnTo>
                  <a:lnTo>
                    <a:pt x="875" y="1483"/>
                  </a:lnTo>
                  <a:lnTo>
                    <a:pt x="895" y="1515"/>
                  </a:lnTo>
                  <a:lnTo>
                    <a:pt x="890" y="1525"/>
                  </a:lnTo>
                  <a:lnTo>
                    <a:pt x="928" y="1551"/>
                  </a:lnTo>
                  <a:lnTo>
                    <a:pt x="933" y="1576"/>
                  </a:lnTo>
                  <a:lnTo>
                    <a:pt x="948" y="1586"/>
                  </a:lnTo>
                  <a:lnTo>
                    <a:pt x="968" y="1606"/>
                  </a:lnTo>
                  <a:lnTo>
                    <a:pt x="976" y="1591"/>
                  </a:lnTo>
                  <a:lnTo>
                    <a:pt x="953" y="1576"/>
                  </a:lnTo>
                  <a:lnTo>
                    <a:pt x="933" y="1530"/>
                  </a:lnTo>
                  <a:lnTo>
                    <a:pt x="895" y="1477"/>
                  </a:lnTo>
                  <a:lnTo>
                    <a:pt x="885" y="1447"/>
                  </a:lnTo>
                  <a:lnTo>
                    <a:pt x="913" y="1457"/>
                  </a:lnTo>
                  <a:lnTo>
                    <a:pt x="938" y="1510"/>
                  </a:lnTo>
                  <a:lnTo>
                    <a:pt x="948" y="1525"/>
                  </a:lnTo>
                  <a:lnTo>
                    <a:pt x="976" y="1541"/>
                  </a:lnTo>
                  <a:lnTo>
                    <a:pt x="976" y="1556"/>
                  </a:lnTo>
                  <a:lnTo>
                    <a:pt x="996" y="1566"/>
                  </a:lnTo>
                  <a:lnTo>
                    <a:pt x="1006" y="1581"/>
                  </a:lnTo>
                  <a:lnTo>
                    <a:pt x="1031" y="1606"/>
                  </a:lnTo>
                  <a:lnTo>
                    <a:pt x="1036" y="1644"/>
                  </a:lnTo>
                  <a:lnTo>
                    <a:pt x="1036" y="1659"/>
                  </a:lnTo>
                  <a:lnTo>
                    <a:pt x="1104" y="1699"/>
                  </a:lnTo>
                  <a:lnTo>
                    <a:pt x="1137" y="1717"/>
                  </a:lnTo>
                  <a:lnTo>
                    <a:pt x="1195" y="1732"/>
                  </a:lnTo>
                  <a:lnTo>
                    <a:pt x="1210" y="1727"/>
                  </a:lnTo>
                  <a:lnTo>
                    <a:pt x="1225" y="1727"/>
                  </a:lnTo>
                  <a:lnTo>
                    <a:pt x="1250" y="1747"/>
                  </a:lnTo>
                  <a:lnTo>
                    <a:pt x="1256" y="1755"/>
                  </a:lnTo>
                  <a:lnTo>
                    <a:pt x="1288" y="1760"/>
                  </a:lnTo>
                  <a:lnTo>
                    <a:pt x="1303" y="1755"/>
                  </a:lnTo>
                  <a:lnTo>
                    <a:pt x="1303" y="1752"/>
                  </a:lnTo>
                  <a:lnTo>
                    <a:pt x="1331" y="1767"/>
                  </a:lnTo>
                  <a:lnTo>
                    <a:pt x="1361" y="1755"/>
                  </a:lnTo>
                  <a:lnTo>
                    <a:pt x="1329" y="1767"/>
                  </a:lnTo>
                  <a:lnTo>
                    <a:pt x="1356" y="1810"/>
                  </a:lnTo>
                  <a:lnTo>
                    <a:pt x="1366" y="1820"/>
                  </a:lnTo>
                  <a:lnTo>
                    <a:pt x="1414" y="1851"/>
                  </a:lnTo>
                  <a:lnTo>
                    <a:pt x="1419" y="1830"/>
                  </a:lnTo>
                  <a:lnTo>
                    <a:pt x="1404" y="1810"/>
                  </a:lnTo>
                  <a:close/>
                  <a:moveTo>
                    <a:pt x="1268" y="1722"/>
                  </a:moveTo>
                  <a:lnTo>
                    <a:pt x="1268" y="1722"/>
                  </a:lnTo>
                  <a:lnTo>
                    <a:pt x="1281" y="1722"/>
                  </a:lnTo>
                  <a:lnTo>
                    <a:pt x="1283" y="1722"/>
                  </a:lnTo>
                  <a:lnTo>
                    <a:pt x="1268" y="1722"/>
                  </a:lnTo>
                  <a:close/>
                  <a:moveTo>
                    <a:pt x="1593" y="1692"/>
                  </a:moveTo>
                  <a:lnTo>
                    <a:pt x="1614" y="1692"/>
                  </a:lnTo>
                  <a:lnTo>
                    <a:pt x="1629" y="1679"/>
                  </a:lnTo>
                  <a:lnTo>
                    <a:pt x="1671" y="1687"/>
                  </a:lnTo>
                  <a:lnTo>
                    <a:pt x="1651" y="1674"/>
                  </a:lnTo>
                  <a:lnTo>
                    <a:pt x="1619" y="1659"/>
                  </a:lnTo>
                  <a:lnTo>
                    <a:pt x="1578" y="1659"/>
                  </a:lnTo>
                  <a:lnTo>
                    <a:pt x="1578" y="1669"/>
                  </a:lnTo>
                  <a:lnTo>
                    <a:pt x="1556" y="1674"/>
                  </a:lnTo>
                  <a:lnTo>
                    <a:pt x="1583" y="1687"/>
                  </a:lnTo>
                  <a:lnTo>
                    <a:pt x="1593" y="1692"/>
                  </a:lnTo>
                  <a:close/>
                  <a:moveTo>
                    <a:pt x="1520" y="1634"/>
                  </a:moveTo>
                  <a:lnTo>
                    <a:pt x="1520" y="1634"/>
                  </a:lnTo>
                  <a:lnTo>
                    <a:pt x="1513" y="1624"/>
                  </a:lnTo>
                  <a:lnTo>
                    <a:pt x="1510" y="1619"/>
                  </a:lnTo>
                  <a:lnTo>
                    <a:pt x="1472" y="1604"/>
                  </a:lnTo>
                  <a:lnTo>
                    <a:pt x="1414" y="1604"/>
                  </a:lnTo>
                  <a:lnTo>
                    <a:pt x="1382" y="1609"/>
                  </a:lnTo>
                  <a:lnTo>
                    <a:pt x="1371" y="1619"/>
                  </a:lnTo>
                  <a:lnTo>
                    <a:pt x="1397" y="1624"/>
                  </a:lnTo>
                  <a:lnTo>
                    <a:pt x="1419" y="1624"/>
                  </a:lnTo>
                  <a:lnTo>
                    <a:pt x="1450" y="1624"/>
                  </a:lnTo>
                  <a:lnTo>
                    <a:pt x="1482" y="1629"/>
                  </a:lnTo>
                  <a:lnTo>
                    <a:pt x="1492" y="1644"/>
                  </a:lnTo>
                  <a:lnTo>
                    <a:pt x="1503" y="1654"/>
                  </a:lnTo>
                  <a:lnTo>
                    <a:pt x="1545" y="1654"/>
                  </a:lnTo>
                  <a:lnTo>
                    <a:pt x="1553" y="1654"/>
                  </a:lnTo>
                  <a:lnTo>
                    <a:pt x="1556" y="1651"/>
                  </a:lnTo>
                  <a:lnTo>
                    <a:pt x="1556" y="1649"/>
                  </a:lnTo>
                  <a:lnTo>
                    <a:pt x="1545" y="1639"/>
                  </a:lnTo>
                  <a:lnTo>
                    <a:pt x="1538" y="1639"/>
                  </a:lnTo>
                  <a:lnTo>
                    <a:pt x="1528" y="1636"/>
                  </a:lnTo>
                  <a:lnTo>
                    <a:pt x="1520" y="1634"/>
                  </a:lnTo>
                  <a:close/>
                  <a:moveTo>
                    <a:pt x="1704" y="1717"/>
                  </a:moveTo>
                  <a:lnTo>
                    <a:pt x="1729" y="1722"/>
                  </a:lnTo>
                  <a:lnTo>
                    <a:pt x="1729" y="1709"/>
                  </a:lnTo>
                  <a:lnTo>
                    <a:pt x="1707" y="1709"/>
                  </a:lnTo>
                  <a:lnTo>
                    <a:pt x="1704" y="1717"/>
                  </a:lnTo>
                  <a:close/>
                  <a:moveTo>
                    <a:pt x="1452" y="1861"/>
                  </a:moveTo>
                  <a:lnTo>
                    <a:pt x="1452" y="1861"/>
                  </a:lnTo>
                  <a:lnTo>
                    <a:pt x="1467" y="1846"/>
                  </a:lnTo>
                  <a:lnTo>
                    <a:pt x="1487" y="1851"/>
                  </a:lnTo>
                  <a:lnTo>
                    <a:pt x="1492" y="1866"/>
                  </a:lnTo>
                  <a:lnTo>
                    <a:pt x="1508" y="1851"/>
                  </a:lnTo>
                  <a:lnTo>
                    <a:pt x="1487" y="1836"/>
                  </a:lnTo>
                  <a:lnTo>
                    <a:pt x="1462" y="1836"/>
                  </a:lnTo>
                  <a:lnTo>
                    <a:pt x="1445" y="1838"/>
                  </a:lnTo>
                  <a:lnTo>
                    <a:pt x="1432" y="1838"/>
                  </a:lnTo>
                  <a:lnTo>
                    <a:pt x="1424" y="1836"/>
                  </a:lnTo>
                  <a:lnTo>
                    <a:pt x="1419" y="1836"/>
                  </a:lnTo>
                  <a:lnTo>
                    <a:pt x="1419" y="1830"/>
                  </a:lnTo>
                  <a:lnTo>
                    <a:pt x="1414" y="1851"/>
                  </a:lnTo>
                  <a:lnTo>
                    <a:pt x="1435" y="1871"/>
                  </a:lnTo>
                  <a:lnTo>
                    <a:pt x="1445" y="1871"/>
                  </a:lnTo>
                  <a:lnTo>
                    <a:pt x="1452" y="1861"/>
                  </a:lnTo>
                  <a:close/>
                  <a:moveTo>
                    <a:pt x="2201" y="2073"/>
                  </a:moveTo>
                  <a:lnTo>
                    <a:pt x="2201" y="2073"/>
                  </a:lnTo>
                  <a:lnTo>
                    <a:pt x="2168" y="2062"/>
                  </a:lnTo>
                  <a:lnTo>
                    <a:pt x="2123" y="2037"/>
                  </a:lnTo>
                  <a:lnTo>
                    <a:pt x="2070" y="2032"/>
                  </a:lnTo>
                  <a:lnTo>
                    <a:pt x="2055" y="2027"/>
                  </a:lnTo>
                  <a:lnTo>
                    <a:pt x="2042" y="2012"/>
                  </a:lnTo>
                  <a:lnTo>
                    <a:pt x="2002" y="1997"/>
                  </a:lnTo>
                  <a:lnTo>
                    <a:pt x="1964" y="1974"/>
                  </a:lnTo>
                  <a:lnTo>
                    <a:pt x="1959" y="1954"/>
                  </a:lnTo>
                  <a:lnTo>
                    <a:pt x="1944" y="1914"/>
                  </a:lnTo>
                  <a:lnTo>
                    <a:pt x="1939" y="1914"/>
                  </a:lnTo>
                  <a:lnTo>
                    <a:pt x="1903" y="1893"/>
                  </a:lnTo>
                  <a:lnTo>
                    <a:pt x="1891" y="1893"/>
                  </a:lnTo>
                  <a:lnTo>
                    <a:pt x="1891" y="1896"/>
                  </a:lnTo>
                  <a:lnTo>
                    <a:pt x="1891" y="1893"/>
                  </a:lnTo>
                  <a:lnTo>
                    <a:pt x="1848" y="1888"/>
                  </a:lnTo>
                  <a:lnTo>
                    <a:pt x="1848" y="1883"/>
                  </a:lnTo>
                  <a:lnTo>
                    <a:pt x="1848" y="1888"/>
                  </a:lnTo>
                  <a:lnTo>
                    <a:pt x="1848" y="1881"/>
                  </a:lnTo>
                  <a:lnTo>
                    <a:pt x="1828" y="1876"/>
                  </a:lnTo>
                  <a:lnTo>
                    <a:pt x="1823" y="1861"/>
                  </a:lnTo>
                  <a:lnTo>
                    <a:pt x="1803" y="1846"/>
                  </a:lnTo>
                  <a:lnTo>
                    <a:pt x="1798" y="1846"/>
                  </a:lnTo>
                  <a:lnTo>
                    <a:pt x="1782" y="1841"/>
                  </a:lnTo>
                  <a:lnTo>
                    <a:pt x="1777" y="1830"/>
                  </a:lnTo>
                  <a:lnTo>
                    <a:pt x="1745" y="1815"/>
                  </a:lnTo>
                  <a:lnTo>
                    <a:pt x="1694" y="1820"/>
                  </a:lnTo>
                  <a:lnTo>
                    <a:pt x="1666" y="1815"/>
                  </a:lnTo>
                  <a:lnTo>
                    <a:pt x="1661" y="1805"/>
                  </a:lnTo>
                  <a:lnTo>
                    <a:pt x="1636" y="1800"/>
                  </a:lnTo>
                  <a:lnTo>
                    <a:pt x="1608" y="1805"/>
                  </a:lnTo>
                  <a:lnTo>
                    <a:pt x="1606" y="1803"/>
                  </a:lnTo>
                  <a:lnTo>
                    <a:pt x="1606" y="1798"/>
                  </a:lnTo>
                  <a:lnTo>
                    <a:pt x="1603" y="1790"/>
                  </a:lnTo>
                  <a:lnTo>
                    <a:pt x="1591" y="1795"/>
                  </a:lnTo>
                  <a:lnTo>
                    <a:pt x="1603" y="1790"/>
                  </a:lnTo>
                  <a:lnTo>
                    <a:pt x="1603" y="1785"/>
                  </a:lnTo>
                  <a:lnTo>
                    <a:pt x="1566" y="1795"/>
                  </a:lnTo>
                  <a:lnTo>
                    <a:pt x="1545" y="1805"/>
                  </a:lnTo>
                  <a:lnTo>
                    <a:pt x="1535" y="1830"/>
                  </a:lnTo>
                  <a:lnTo>
                    <a:pt x="1525" y="1836"/>
                  </a:lnTo>
                  <a:lnTo>
                    <a:pt x="1508" y="1851"/>
                  </a:lnTo>
                  <a:lnTo>
                    <a:pt x="1492" y="1866"/>
                  </a:lnTo>
                  <a:lnTo>
                    <a:pt x="1498" y="1878"/>
                  </a:lnTo>
                  <a:lnTo>
                    <a:pt x="1503" y="1904"/>
                  </a:lnTo>
                  <a:lnTo>
                    <a:pt x="1503" y="1919"/>
                  </a:lnTo>
                  <a:lnTo>
                    <a:pt x="1508" y="1939"/>
                  </a:lnTo>
                  <a:lnTo>
                    <a:pt x="1487" y="1954"/>
                  </a:lnTo>
                  <a:lnTo>
                    <a:pt x="1477" y="1964"/>
                  </a:lnTo>
                  <a:lnTo>
                    <a:pt x="1472" y="1974"/>
                  </a:lnTo>
                  <a:lnTo>
                    <a:pt x="1450" y="2022"/>
                  </a:lnTo>
                  <a:lnTo>
                    <a:pt x="1462" y="2042"/>
                  </a:lnTo>
                  <a:lnTo>
                    <a:pt x="1450" y="2047"/>
                  </a:lnTo>
                  <a:lnTo>
                    <a:pt x="1452" y="2047"/>
                  </a:lnTo>
                  <a:lnTo>
                    <a:pt x="1435" y="2057"/>
                  </a:lnTo>
                  <a:lnTo>
                    <a:pt x="1452" y="2093"/>
                  </a:lnTo>
                  <a:lnTo>
                    <a:pt x="1482" y="2146"/>
                  </a:lnTo>
                  <a:lnTo>
                    <a:pt x="1515" y="2211"/>
                  </a:lnTo>
                  <a:lnTo>
                    <a:pt x="1515" y="2221"/>
                  </a:lnTo>
                  <a:lnTo>
                    <a:pt x="1626" y="2284"/>
                  </a:lnTo>
                  <a:lnTo>
                    <a:pt x="1631" y="2284"/>
                  </a:lnTo>
                  <a:lnTo>
                    <a:pt x="1631" y="2282"/>
                  </a:lnTo>
                  <a:lnTo>
                    <a:pt x="1634" y="2279"/>
                  </a:lnTo>
                  <a:lnTo>
                    <a:pt x="1649" y="2294"/>
                  </a:lnTo>
                  <a:lnTo>
                    <a:pt x="1649" y="2297"/>
                  </a:lnTo>
                  <a:lnTo>
                    <a:pt x="1644" y="2315"/>
                  </a:lnTo>
                  <a:lnTo>
                    <a:pt x="1666" y="2352"/>
                  </a:lnTo>
                  <a:lnTo>
                    <a:pt x="1671" y="2362"/>
                  </a:lnTo>
                  <a:lnTo>
                    <a:pt x="1677" y="2357"/>
                  </a:lnTo>
                  <a:lnTo>
                    <a:pt x="1677" y="2360"/>
                  </a:lnTo>
                  <a:lnTo>
                    <a:pt x="1671" y="2362"/>
                  </a:lnTo>
                  <a:lnTo>
                    <a:pt x="1677" y="2368"/>
                  </a:lnTo>
                  <a:lnTo>
                    <a:pt x="1671" y="2388"/>
                  </a:lnTo>
                  <a:lnTo>
                    <a:pt x="1656" y="2405"/>
                  </a:lnTo>
                  <a:lnTo>
                    <a:pt x="1656" y="2436"/>
                  </a:lnTo>
                  <a:lnTo>
                    <a:pt x="1646" y="2456"/>
                  </a:lnTo>
                  <a:lnTo>
                    <a:pt x="1629" y="2524"/>
                  </a:lnTo>
                  <a:lnTo>
                    <a:pt x="1634" y="2574"/>
                  </a:lnTo>
                  <a:lnTo>
                    <a:pt x="1603" y="2642"/>
                  </a:lnTo>
                  <a:lnTo>
                    <a:pt x="1598" y="2713"/>
                  </a:lnTo>
                  <a:lnTo>
                    <a:pt x="1598" y="2751"/>
                  </a:lnTo>
                  <a:lnTo>
                    <a:pt x="1593" y="2786"/>
                  </a:lnTo>
                  <a:lnTo>
                    <a:pt x="1603" y="2806"/>
                  </a:lnTo>
                  <a:lnTo>
                    <a:pt x="1588" y="2889"/>
                  </a:lnTo>
                  <a:lnTo>
                    <a:pt x="1571" y="2925"/>
                  </a:lnTo>
                  <a:lnTo>
                    <a:pt x="1578" y="2950"/>
                  </a:lnTo>
                  <a:lnTo>
                    <a:pt x="1593" y="2983"/>
                  </a:lnTo>
                  <a:lnTo>
                    <a:pt x="1677" y="3018"/>
                  </a:lnTo>
                  <a:lnTo>
                    <a:pt x="1656" y="2998"/>
                  </a:lnTo>
                  <a:lnTo>
                    <a:pt x="1654" y="2993"/>
                  </a:lnTo>
                  <a:lnTo>
                    <a:pt x="1679" y="3018"/>
                  </a:lnTo>
                  <a:lnTo>
                    <a:pt x="1651" y="2960"/>
                  </a:lnTo>
                  <a:lnTo>
                    <a:pt x="1671" y="2927"/>
                  </a:lnTo>
                  <a:lnTo>
                    <a:pt x="1694" y="2894"/>
                  </a:lnTo>
                  <a:lnTo>
                    <a:pt x="1702" y="2862"/>
                  </a:lnTo>
                  <a:lnTo>
                    <a:pt x="1689" y="2847"/>
                  </a:lnTo>
                  <a:lnTo>
                    <a:pt x="1687" y="2824"/>
                  </a:lnTo>
                  <a:lnTo>
                    <a:pt x="1722" y="2781"/>
                  </a:lnTo>
                  <a:lnTo>
                    <a:pt x="1740" y="2741"/>
                  </a:lnTo>
                  <a:lnTo>
                    <a:pt x="1727" y="2726"/>
                  </a:lnTo>
                  <a:lnTo>
                    <a:pt x="1752" y="2715"/>
                  </a:lnTo>
                  <a:lnTo>
                    <a:pt x="1780" y="2673"/>
                  </a:lnTo>
                  <a:lnTo>
                    <a:pt x="1828" y="2655"/>
                  </a:lnTo>
                  <a:lnTo>
                    <a:pt x="1848" y="2642"/>
                  </a:lnTo>
                  <a:lnTo>
                    <a:pt x="1856" y="2605"/>
                  </a:lnTo>
                  <a:lnTo>
                    <a:pt x="1840" y="2594"/>
                  </a:lnTo>
                  <a:lnTo>
                    <a:pt x="1840" y="2584"/>
                  </a:lnTo>
                  <a:lnTo>
                    <a:pt x="1850" y="2594"/>
                  </a:lnTo>
                  <a:lnTo>
                    <a:pt x="1876" y="2599"/>
                  </a:lnTo>
                  <a:lnTo>
                    <a:pt x="1901" y="2579"/>
                  </a:lnTo>
                  <a:lnTo>
                    <a:pt x="1906" y="2569"/>
                  </a:lnTo>
                  <a:lnTo>
                    <a:pt x="1903" y="2559"/>
                  </a:lnTo>
                  <a:lnTo>
                    <a:pt x="1906" y="2569"/>
                  </a:lnTo>
                  <a:lnTo>
                    <a:pt x="1914" y="2552"/>
                  </a:lnTo>
                  <a:lnTo>
                    <a:pt x="1934" y="2531"/>
                  </a:lnTo>
                  <a:lnTo>
                    <a:pt x="1959" y="2506"/>
                  </a:lnTo>
                  <a:lnTo>
                    <a:pt x="1982" y="2438"/>
                  </a:lnTo>
                  <a:lnTo>
                    <a:pt x="1997" y="2408"/>
                  </a:lnTo>
                  <a:lnTo>
                    <a:pt x="2055" y="2373"/>
                  </a:lnTo>
                  <a:lnTo>
                    <a:pt x="2090" y="2368"/>
                  </a:lnTo>
                  <a:lnTo>
                    <a:pt x="2100" y="2362"/>
                  </a:lnTo>
                  <a:lnTo>
                    <a:pt x="2110" y="2342"/>
                  </a:lnTo>
                  <a:lnTo>
                    <a:pt x="2118" y="2320"/>
                  </a:lnTo>
                  <a:lnTo>
                    <a:pt x="2133" y="2294"/>
                  </a:lnTo>
                  <a:lnTo>
                    <a:pt x="2138" y="2284"/>
                  </a:lnTo>
                  <a:lnTo>
                    <a:pt x="2143" y="2196"/>
                  </a:lnTo>
                  <a:lnTo>
                    <a:pt x="2158" y="2191"/>
                  </a:lnTo>
                  <a:lnTo>
                    <a:pt x="2211" y="2125"/>
                  </a:lnTo>
                  <a:lnTo>
                    <a:pt x="2211" y="2110"/>
                  </a:lnTo>
                  <a:lnTo>
                    <a:pt x="2201" y="2073"/>
                  </a:lnTo>
                  <a:close/>
                  <a:moveTo>
                    <a:pt x="1440" y="567"/>
                  </a:moveTo>
                  <a:lnTo>
                    <a:pt x="1445" y="570"/>
                  </a:lnTo>
                  <a:lnTo>
                    <a:pt x="1447" y="570"/>
                  </a:lnTo>
                  <a:lnTo>
                    <a:pt x="1450" y="572"/>
                  </a:lnTo>
                  <a:lnTo>
                    <a:pt x="1455" y="575"/>
                  </a:lnTo>
                  <a:lnTo>
                    <a:pt x="1457" y="575"/>
                  </a:lnTo>
                  <a:lnTo>
                    <a:pt x="1462" y="577"/>
                  </a:lnTo>
                  <a:lnTo>
                    <a:pt x="1467" y="577"/>
                  </a:lnTo>
                  <a:lnTo>
                    <a:pt x="1470" y="580"/>
                  </a:lnTo>
                  <a:lnTo>
                    <a:pt x="1472" y="580"/>
                  </a:lnTo>
                  <a:lnTo>
                    <a:pt x="1475" y="577"/>
                  </a:lnTo>
                  <a:lnTo>
                    <a:pt x="1475" y="575"/>
                  </a:lnTo>
                  <a:lnTo>
                    <a:pt x="1477" y="575"/>
                  </a:lnTo>
                  <a:lnTo>
                    <a:pt x="1480" y="570"/>
                  </a:lnTo>
                  <a:lnTo>
                    <a:pt x="1482" y="567"/>
                  </a:lnTo>
                  <a:lnTo>
                    <a:pt x="1480" y="565"/>
                  </a:lnTo>
                  <a:lnTo>
                    <a:pt x="1475" y="565"/>
                  </a:lnTo>
                  <a:lnTo>
                    <a:pt x="1472" y="562"/>
                  </a:lnTo>
                  <a:lnTo>
                    <a:pt x="1457" y="562"/>
                  </a:lnTo>
                  <a:lnTo>
                    <a:pt x="1455" y="560"/>
                  </a:lnTo>
                  <a:lnTo>
                    <a:pt x="1452" y="555"/>
                  </a:lnTo>
                  <a:lnTo>
                    <a:pt x="1450" y="550"/>
                  </a:lnTo>
                  <a:lnTo>
                    <a:pt x="1447" y="545"/>
                  </a:lnTo>
                  <a:lnTo>
                    <a:pt x="1442" y="545"/>
                  </a:lnTo>
                  <a:lnTo>
                    <a:pt x="1435" y="542"/>
                  </a:lnTo>
                  <a:lnTo>
                    <a:pt x="1429" y="540"/>
                  </a:lnTo>
                  <a:lnTo>
                    <a:pt x="1424" y="540"/>
                  </a:lnTo>
                  <a:lnTo>
                    <a:pt x="1419" y="540"/>
                  </a:lnTo>
                  <a:lnTo>
                    <a:pt x="1417" y="540"/>
                  </a:lnTo>
                  <a:lnTo>
                    <a:pt x="1414" y="542"/>
                  </a:lnTo>
                  <a:lnTo>
                    <a:pt x="1412" y="545"/>
                  </a:lnTo>
                  <a:lnTo>
                    <a:pt x="1409" y="545"/>
                  </a:lnTo>
                  <a:lnTo>
                    <a:pt x="1409" y="542"/>
                  </a:lnTo>
                  <a:lnTo>
                    <a:pt x="1407" y="535"/>
                  </a:lnTo>
                  <a:lnTo>
                    <a:pt x="1404" y="529"/>
                  </a:lnTo>
                  <a:lnTo>
                    <a:pt x="1402" y="527"/>
                  </a:lnTo>
                  <a:lnTo>
                    <a:pt x="1399" y="524"/>
                  </a:lnTo>
                  <a:lnTo>
                    <a:pt x="1394" y="524"/>
                  </a:lnTo>
                  <a:lnTo>
                    <a:pt x="1392" y="524"/>
                  </a:lnTo>
                  <a:lnTo>
                    <a:pt x="1392" y="529"/>
                  </a:lnTo>
                  <a:lnTo>
                    <a:pt x="1392" y="535"/>
                  </a:lnTo>
                  <a:lnTo>
                    <a:pt x="1392" y="542"/>
                  </a:lnTo>
                  <a:lnTo>
                    <a:pt x="1392" y="547"/>
                  </a:lnTo>
                  <a:lnTo>
                    <a:pt x="1392" y="550"/>
                  </a:lnTo>
                  <a:lnTo>
                    <a:pt x="1394" y="552"/>
                  </a:lnTo>
                  <a:lnTo>
                    <a:pt x="1394" y="555"/>
                  </a:lnTo>
                  <a:lnTo>
                    <a:pt x="1394" y="560"/>
                  </a:lnTo>
                  <a:lnTo>
                    <a:pt x="1394" y="565"/>
                  </a:lnTo>
                  <a:lnTo>
                    <a:pt x="1394" y="570"/>
                  </a:lnTo>
                  <a:lnTo>
                    <a:pt x="1397" y="575"/>
                  </a:lnTo>
                  <a:lnTo>
                    <a:pt x="1397" y="577"/>
                  </a:lnTo>
                  <a:lnTo>
                    <a:pt x="1394" y="577"/>
                  </a:lnTo>
                  <a:lnTo>
                    <a:pt x="1392" y="580"/>
                  </a:lnTo>
                  <a:lnTo>
                    <a:pt x="1389" y="585"/>
                  </a:lnTo>
                  <a:lnTo>
                    <a:pt x="1387" y="587"/>
                  </a:lnTo>
                  <a:lnTo>
                    <a:pt x="1384" y="590"/>
                  </a:lnTo>
                  <a:lnTo>
                    <a:pt x="1387" y="593"/>
                  </a:lnTo>
                  <a:lnTo>
                    <a:pt x="1392" y="593"/>
                  </a:lnTo>
                  <a:lnTo>
                    <a:pt x="1397" y="590"/>
                  </a:lnTo>
                  <a:lnTo>
                    <a:pt x="1399" y="590"/>
                  </a:lnTo>
                  <a:lnTo>
                    <a:pt x="1402" y="590"/>
                  </a:lnTo>
                  <a:lnTo>
                    <a:pt x="1407" y="590"/>
                  </a:lnTo>
                  <a:lnTo>
                    <a:pt x="1409" y="590"/>
                  </a:lnTo>
                  <a:lnTo>
                    <a:pt x="1412" y="593"/>
                  </a:lnTo>
                  <a:lnTo>
                    <a:pt x="1414" y="598"/>
                  </a:lnTo>
                  <a:lnTo>
                    <a:pt x="1414" y="600"/>
                  </a:lnTo>
                  <a:lnTo>
                    <a:pt x="1417" y="603"/>
                  </a:lnTo>
                  <a:lnTo>
                    <a:pt x="1419" y="603"/>
                  </a:lnTo>
                  <a:lnTo>
                    <a:pt x="1424" y="600"/>
                  </a:lnTo>
                  <a:lnTo>
                    <a:pt x="1424" y="598"/>
                  </a:lnTo>
                  <a:lnTo>
                    <a:pt x="1427" y="595"/>
                  </a:lnTo>
                  <a:lnTo>
                    <a:pt x="1427" y="593"/>
                  </a:lnTo>
                  <a:lnTo>
                    <a:pt x="1429" y="590"/>
                  </a:lnTo>
                  <a:lnTo>
                    <a:pt x="1435" y="587"/>
                  </a:lnTo>
                  <a:lnTo>
                    <a:pt x="1437" y="585"/>
                  </a:lnTo>
                  <a:lnTo>
                    <a:pt x="1437" y="580"/>
                  </a:lnTo>
                  <a:lnTo>
                    <a:pt x="1437" y="575"/>
                  </a:lnTo>
                  <a:lnTo>
                    <a:pt x="1435" y="570"/>
                  </a:lnTo>
                  <a:lnTo>
                    <a:pt x="1437" y="567"/>
                  </a:lnTo>
                  <a:lnTo>
                    <a:pt x="1440" y="567"/>
                  </a:lnTo>
                  <a:close/>
                  <a:moveTo>
                    <a:pt x="966" y="300"/>
                  </a:moveTo>
                  <a:lnTo>
                    <a:pt x="968" y="303"/>
                  </a:lnTo>
                  <a:lnTo>
                    <a:pt x="971" y="310"/>
                  </a:lnTo>
                  <a:lnTo>
                    <a:pt x="973" y="323"/>
                  </a:lnTo>
                  <a:lnTo>
                    <a:pt x="973" y="330"/>
                  </a:lnTo>
                  <a:lnTo>
                    <a:pt x="973" y="335"/>
                  </a:lnTo>
                  <a:lnTo>
                    <a:pt x="978" y="338"/>
                  </a:lnTo>
                  <a:lnTo>
                    <a:pt x="983" y="335"/>
                  </a:lnTo>
                  <a:lnTo>
                    <a:pt x="986" y="333"/>
                  </a:lnTo>
                  <a:lnTo>
                    <a:pt x="988" y="330"/>
                  </a:lnTo>
                  <a:lnTo>
                    <a:pt x="991" y="333"/>
                  </a:lnTo>
                  <a:lnTo>
                    <a:pt x="996" y="335"/>
                  </a:lnTo>
                  <a:lnTo>
                    <a:pt x="998" y="338"/>
                  </a:lnTo>
                  <a:lnTo>
                    <a:pt x="1003" y="335"/>
                  </a:lnTo>
                  <a:lnTo>
                    <a:pt x="1006" y="330"/>
                  </a:lnTo>
                  <a:lnTo>
                    <a:pt x="1011" y="323"/>
                  </a:lnTo>
                  <a:lnTo>
                    <a:pt x="1016" y="320"/>
                  </a:lnTo>
                  <a:lnTo>
                    <a:pt x="1024" y="318"/>
                  </a:lnTo>
                  <a:lnTo>
                    <a:pt x="1026" y="315"/>
                  </a:lnTo>
                  <a:lnTo>
                    <a:pt x="1026" y="310"/>
                  </a:lnTo>
                  <a:lnTo>
                    <a:pt x="1026" y="305"/>
                  </a:lnTo>
                  <a:lnTo>
                    <a:pt x="1029" y="305"/>
                  </a:lnTo>
                  <a:lnTo>
                    <a:pt x="1039" y="303"/>
                  </a:lnTo>
                  <a:lnTo>
                    <a:pt x="1044" y="300"/>
                  </a:lnTo>
                  <a:lnTo>
                    <a:pt x="1049" y="300"/>
                  </a:lnTo>
                  <a:lnTo>
                    <a:pt x="1054" y="298"/>
                  </a:lnTo>
                  <a:lnTo>
                    <a:pt x="1059" y="295"/>
                  </a:lnTo>
                  <a:lnTo>
                    <a:pt x="1064" y="295"/>
                  </a:lnTo>
                  <a:lnTo>
                    <a:pt x="1066" y="292"/>
                  </a:lnTo>
                  <a:lnTo>
                    <a:pt x="1066" y="290"/>
                  </a:lnTo>
                  <a:lnTo>
                    <a:pt x="1069" y="287"/>
                  </a:lnTo>
                  <a:lnTo>
                    <a:pt x="1066" y="285"/>
                  </a:lnTo>
                  <a:lnTo>
                    <a:pt x="1066" y="277"/>
                  </a:lnTo>
                  <a:lnTo>
                    <a:pt x="1064" y="270"/>
                  </a:lnTo>
                  <a:lnTo>
                    <a:pt x="1059" y="265"/>
                  </a:lnTo>
                  <a:lnTo>
                    <a:pt x="1056" y="262"/>
                  </a:lnTo>
                  <a:lnTo>
                    <a:pt x="1054" y="262"/>
                  </a:lnTo>
                  <a:lnTo>
                    <a:pt x="1049" y="262"/>
                  </a:lnTo>
                  <a:lnTo>
                    <a:pt x="1046" y="262"/>
                  </a:lnTo>
                  <a:lnTo>
                    <a:pt x="1044" y="257"/>
                  </a:lnTo>
                  <a:lnTo>
                    <a:pt x="1041" y="255"/>
                  </a:lnTo>
                  <a:lnTo>
                    <a:pt x="1039" y="250"/>
                  </a:lnTo>
                  <a:lnTo>
                    <a:pt x="1031" y="247"/>
                  </a:lnTo>
                  <a:lnTo>
                    <a:pt x="1026" y="247"/>
                  </a:lnTo>
                  <a:lnTo>
                    <a:pt x="1021" y="247"/>
                  </a:lnTo>
                  <a:lnTo>
                    <a:pt x="1019" y="245"/>
                  </a:lnTo>
                  <a:lnTo>
                    <a:pt x="1016" y="242"/>
                  </a:lnTo>
                  <a:lnTo>
                    <a:pt x="1011" y="242"/>
                  </a:lnTo>
                  <a:lnTo>
                    <a:pt x="1008" y="240"/>
                  </a:lnTo>
                  <a:lnTo>
                    <a:pt x="1006" y="242"/>
                  </a:lnTo>
                  <a:lnTo>
                    <a:pt x="1006" y="245"/>
                  </a:lnTo>
                  <a:lnTo>
                    <a:pt x="1006" y="250"/>
                  </a:lnTo>
                  <a:lnTo>
                    <a:pt x="1003" y="255"/>
                  </a:lnTo>
                  <a:lnTo>
                    <a:pt x="1003" y="257"/>
                  </a:lnTo>
                  <a:lnTo>
                    <a:pt x="998" y="260"/>
                  </a:lnTo>
                  <a:lnTo>
                    <a:pt x="993" y="267"/>
                  </a:lnTo>
                  <a:lnTo>
                    <a:pt x="986" y="272"/>
                  </a:lnTo>
                  <a:lnTo>
                    <a:pt x="983" y="277"/>
                  </a:lnTo>
                  <a:lnTo>
                    <a:pt x="978" y="282"/>
                  </a:lnTo>
                  <a:lnTo>
                    <a:pt x="971" y="287"/>
                  </a:lnTo>
                  <a:lnTo>
                    <a:pt x="966" y="295"/>
                  </a:lnTo>
                  <a:lnTo>
                    <a:pt x="963" y="300"/>
                  </a:lnTo>
                  <a:lnTo>
                    <a:pt x="966" y="300"/>
                  </a:lnTo>
                  <a:close/>
                  <a:moveTo>
                    <a:pt x="1498" y="494"/>
                  </a:moveTo>
                  <a:lnTo>
                    <a:pt x="1498" y="494"/>
                  </a:lnTo>
                  <a:lnTo>
                    <a:pt x="1498" y="492"/>
                  </a:lnTo>
                  <a:lnTo>
                    <a:pt x="1498" y="489"/>
                  </a:lnTo>
                  <a:lnTo>
                    <a:pt x="1495" y="489"/>
                  </a:lnTo>
                  <a:lnTo>
                    <a:pt x="1495" y="492"/>
                  </a:lnTo>
                  <a:lnTo>
                    <a:pt x="1498" y="49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218" y="2127"/>
              <a:ext cx="46" cy="28"/>
            </a:xfrm>
            <a:custGeom>
              <a:avLst/>
              <a:gdLst>
                <a:gd name="T0" fmla="*/ 0 w 46"/>
                <a:gd name="T1" fmla="*/ 15 h 28"/>
                <a:gd name="T2" fmla="*/ 3 w 46"/>
                <a:gd name="T3" fmla="*/ 17 h 28"/>
                <a:gd name="T4" fmla="*/ 12 w 46"/>
                <a:gd name="T5" fmla="*/ 14 h 28"/>
                <a:gd name="T6" fmla="*/ 13 w 46"/>
                <a:gd name="T7" fmla="*/ 8 h 28"/>
                <a:gd name="T8" fmla="*/ 27 w 46"/>
                <a:gd name="T9" fmla="*/ 9 h 28"/>
                <a:gd name="T10" fmla="*/ 46 w 46"/>
                <a:gd name="T11" fmla="*/ 0 h 28"/>
                <a:gd name="T12" fmla="*/ 46 w 46"/>
                <a:gd name="T13" fmla="*/ 1 h 28"/>
                <a:gd name="T14" fmla="*/ 33 w 46"/>
                <a:gd name="T15" fmla="*/ 11 h 28"/>
                <a:gd name="T16" fmla="*/ 36 w 46"/>
                <a:gd name="T17" fmla="*/ 18 h 28"/>
                <a:gd name="T18" fmla="*/ 27 w 46"/>
                <a:gd name="T19" fmla="*/ 21 h 28"/>
                <a:gd name="T20" fmla="*/ 15 w 46"/>
                <a:gd name="T21" fmla="*/ 28 h 28"/>
                <a:gd name="T22" fmla="*/ 13 w 46"/>
                <a:gd name="T23" fmla="*/ 28 h 28"/>
                <a:gd name="T24" fmla="*/ 8 w 46"/>
                <a:gd name="T25" fmla="*/ 26 h 28"/>
                <a:gd name="T26" fmla="*/ 2 w 46"/>
                <a:gd name="T27" fmla="*/ 23 h 28"/>
                <a:gd name="T28" fmla="*/ 0 w 46"/>
                <a:gd name="T29" fmla="*/ 15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359901" y="347278"/>
            <a:ext cx="2525051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US" altLang="zh-CN" sz="4800" b="1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28000">
                      <a:schemeClr val="accent1">
                        <a:lumMod val="77000"/>
                      </a:schemeClr>
                    </a:gs>
                    <a:gs pos="74000">
                      <a:schemeClr val="tx1"/>
                    </a:gs>
                  </a:gsLst>
                  <a:lin ang="5400000" scaled="1"/>
                </a:gradFill>
                <a:effectLst>
                  <a:reflection blurRad="6350" stA="55000" endA="300" endPos="45500" dir="5400000" sy="-100000" algn="bl" rotWithShape="0"/>
                </a:effectLst>
                <a:latin typeface="Gill Sans MT" charset="0"/>
                <a:ea typeface="Gill Sans MT" charset="0"/>
                <a:cs typeface="Gill Sans MT" charset="0"/>
              </a:rPr>
              <a:t>WIDI</a:t>
            </a:r>
            <a:r>
              <a:rPr lang="zh-CN" altLang="en-US" sz="4800" b="1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28000">
                      <a:schemeClr val="accent1">
                        <a:lumMod val="77000"/>
                      </a:schemeClr>
                    </a:gs>
                    <a:gs pos="74000">
                      <a:schemeClr val="tx1"/>
                    </a:gs>
                  </a:gsLst>
                  <a:lin ang="5400000" scaled="1"/>
                </a:gradFill>
                <a:effectLst>
                  <a:reflection blurRad="6350" stA="55000" endA="300" endPos="45500" dir="5400000" sy="-100000" algn="bl" rotWithShape="0"/>
                </a:effectLst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4800" b="1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28000">
                      <a:schemeClr val="accent1">
                        <a:lumMod val="77000"/>
                      </a:schemeClr>
                    </a:gs>
                    <a:gs pos="74000">
                      <a:schemeClr val="tx1"/>
                    </a:gs>
                  </a:gsLst>
                  <a:lin ang="5400000" scaled="1"/>
                </a:gradFill>
                <a:effectLst>
                  <a:reflection blurRad="6350" stA="55000" endA="300" endPos="45500" dir="5400000" sy="-100000" algn="bl" rotWithShape="0"/>
                </a:effectLst>
                <a:latin typeface="Gill Sans MT" charset="0"/>
                <a:ea typeface="Gill Sans MT" charset="0"/>
                <a:cs typeface="Gill Sans MT" charset="0"/>
              </a:rPr>
              <a:t>4:</a:t>
            </a:r>
            <a:endParaRPr lang="en-US" altLang="zh-CN" sz="48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28000">
                    <a:schemeClr val="accent1">
                      <a:lumMod val="77000"/>
                    </a:schemeClr>
                  </a:gs>
                  <a:gs pos="74000">
                    <a:schemeClr val="tx1"/>
                  </a:gs>
                </a:gsLst>
                <a:lin ang="5400000" scaled="1"/>
              </a:gradFill>
              <a:effectLst>
                <a:reflection blurRad="6350" stA="55000" endA="300" endPos="45500" dir="5400000" sy="-100000" algn="bl" rotWithShape="0"/>
              </a:effectLst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6450" y="2072796"/>
            <a:ext cx="9039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Gill Sans MT" charset="0"/>
                <a:ea typeface="Gill Sans MT" charset="0"/>
                <a:cs typeface="Gill Sans MT" charset="0"/>
              </a:rPr>
              <a:t>A</a:t>
            </a:r>
            <a:r>
              <a:rPr lang="zh-CN" altLang="en-US" sz="60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6000" dirty="0" smtClean="0">
                <a:latin typeface="Gill Sans MT" charset="0"/>
                <a:ea typeface="Gill Sans MT" charset="0"/>
                <a:cs typeface="Gill Sans MT" charset="0"/>
              </a:rPr>
              <a:t>brief</a:t>
            </a:r>
            <a:r>
              <a:rPr lang="zh-CN" altLang="en-US" sz="60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6000" dirty="0" smtClean="0">
                <a:latin typeface="Gill Sans MT" charset="0"/>
                <a:ea typeface="Gill Sans MT" charset="0"/>
                <a:cs typeface="Gill Sans MT" charset="0"/>
              </a:rPr>
              <a:t>history</a:t>
            </a:r>
            <a:r>
              <a:rPr lang="zh-CN" altLang="en-US" sz="60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6000" dirty="0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zh-CN" altLang="en-US" sz="600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en-US" altLang="zh-CN" sz="6000" dirty="0" smtClean="0">
                <a:latin typeface="Gill Sans MT" charset="0"/>
                <a:ea typeface="Gill Sans MT" charset="0"/>
                <a:cs typeface="Gill Sans MT" charset="0"/>
              </a:rPr>
              <a:t>human</a:t>
            </a:r>
            <a:r>
              <a:rPr lang="en-US" altLang="zh-CN" sz="6000" dirty="0" smtClean="0">
                <a:latin typeface="Gill Sans MT" charset="0"/>
                <a:ea typeface="Gill Sans MT" charset="0"/>
                <a:cs typeface="Gill Sans MT" charset="0"/>
              </a:rPr>
              <a:t>kind</a:t>
            </a:r>
            <a:endParaRPr lang="en-US" sz="6000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WID</a:t>
            </a:r>
            <a:r>
              <a:rPr lang="en-US" altLang="zh-CN" dirty="0" smtClean="0"/>
              <a:t>I</a:t>
            </a:r>
            <a:r>
              <a:rPr lang="zh-CN" altLang="en-US" dirty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“World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Damn Interesting”</a:t>
            </a:r>
            <a:endParaRPr lang="en-US" altLang="zh-CN" dirty="0"/>
          </a:p>
          <a:p>
            <a:r>
              <a:rPr lang="zh-CN" altLang="en-US" dirty="0" smtClean="0"/>
              <a:t>最根本的</a:t>
            </a:r>
            <a:r>
              <a:rPr lang="en-US" altLang="zh-CN" dirty="0" smtClean="0"/>
              <a:t>motivation:</a:t>
            </a:r>
            <a:r>
              <a:rPr lang="zh-CN" altLang="en-US" dirty="0" smtClean="0"/>
              <a:t> 世界很大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我想看看</a:t>
            </a:r>
            <a:endParaRPr lang="en-US" altLang="zh-CN" dirty="0" smtClean="0"/>
          </a:p>
          <a:p>
            <a:r>
              <a:rPr lang="zh-CN" altLang="en-US" dirty="0" smtClean="0"/>
              <a:t>观看不同层次不同类型的世界组成体间的冲突</a:t>
            </a:r>
            <a:r>
              <a:rPr lang="en-US" altLang="zh-CN" dirty="0" smtClean="0"/>
              <a:t>,</a:t>
            </a:r>
            <a:r>
              <a:rPr lang="zh-CN" altLang="en-US" dirty="0" smtClean="0"/>
              <a:t>碰撞</a:t>
            </a:r>
            <a:r>
              <a:rPr lang="en-US" altLang="zh-CN" dirty="0" smtClean="0"/>
              <a:t>,</a:t>
            </a:r>
            <a:r>
              <a:rPr lang="zh-CN" altLang="en-US" dirty="0" smtClean="0"/>
              <a:t>妥协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发展带来的戏剧效果</a:t>
            </a:r>
            <a:endParaRPr lang="en-US" altLang="zh-CN" dirty="0" smtClean="0"/>
          </a:p>
          <a:p>
            <a:r>
              <a:rPr lang="zh-CN" altLang="en-US" dirty="0" smtClean="0"/>
              <a:t>揭开这个世界铁壳</a:t>
            </a:r>
            <a:r>
              <a:rPr lang="en-US" altLang="zh-CN" dirty="0" smtClean="0"/>
              <a:t>,</a:t>
            </a:r>
            <a:r>
              <a:rPr lang="zh-CN" altLang="en-US" dirty="0" smtClean="0"/>
              <a:t>观察它是如何运作</a:t>
            </a:r>
            <a:endParaRPr lang="en-US" altLang="zh-CN" dirty="0" smtClean="0"/>
          </a:p>
          <a:p>
            <a:r>
              <a:rPr lang="zh-CN" altLang="en-US" dirty="0" smtClean="0"/>
              <a:t>思考大背景下的个人选择</a:t>
            </a:r>
            <a:endParaRPr lang="en-US" altLang="zh-CN" dirty="0" smtClean="0"/>
          </a:p>
          <a:p>
            <a:r>
              <a:rPr lang="zh-CN" altLang="en-US" dirty="0" smtClean="0"/>
              <a:t>每周一本书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由演讲和平等自由各抒己见的讨论组成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33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5125"/>
            <a:ext cx="8199829" cy="5862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281" y="348766"/>
            <a:ext cx="4067191" cy="58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书的结构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讲的是宏观视角下的大历史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是人类的发展的历史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三大革命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 三大推动力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2796319"/>
              </p:ext>
            </p:extLst>
          </p:nvPr>
        </p:nvGraphicFramePr>
        <p:xfrm>
          <a:off x="2367419" y="3469711"/>
          <a:ext cx="7340251" cy="436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reeform 8"/>
          <p:cNvSpPr/>
          <p:nvPr/>
        </p:nvSpPr>
        <p:spPr>
          <a:xfrm>
            <a:off x="4799511" y="6536462"/>
            <a:ext cx="1851155" cy="462788"/>
          </a:xfrm>
          <a:custGeom>
            <a:avLst/>
            <a:gdLst>
              <a:gd name="connsiteX0" fmla="*/ 0 w 1851155"/>
              <a:gd name="connsiteY0" fmla="*/ 0 h 462788"/>
              <a:gd name="connsiteX1" fmla="*/ 1851155 w 1851155"/>
              <a:gd name="connsiteY1" fmla="*/ 0 h 462788"/>
              <a:gd name="connsiteX2" fmla="*/ 1851155 w 1851155"/>
              <a:gd name="connsiteY2" fmla="*/ 462788 h 462788"/>
              <a:gd name="connsiteX3" fmla="*/ 0 w 1851155"/>
              <a:gd name="connsiteY3" fmla="*/ 462788 h 462788"/>
              <a:gd name="connsiteX4" fmla="*/ 0 w 1851155"/>
              <a:gd name="connsiteY4" fmla="*/ 0 h 4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155" h="462788">
                <a:moveTo>
                  <a:pt x="0" y="0"/>
                </a:moveTo>
                <a:lnTo>
                  <a:pt x="1851155" y="0"/>
                </a:lnTo>
                <a:lnTo>
                  <a:pt x="1851155" y="462788"/>
                </a:lnTo>
                <a:lnTo>
                  <a:pt x="0" y="4627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966507105"/>
              </p:ext>
            </p:extLst>
          </p:nvPr>
        </p:nvGraphicFramePr>
        <p:xfrm>
          <a:off x="3682653" y="4368880"/>
          <a:ext cx="4693780" cy="216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441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 人</a:t>
            </a:r>
            <a:r>
              <a:rPr lang="zh-CN" altLang="en-US" dirty="0" smtClean="0"/>
              <a:t>的由来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4799511" y="6536462"/>
            <a:ext cx="1851155" cy="462788"/>
          </a:xfrm>
          <a:custGeom>
            <a:avLst/>
            <a:gdLst>
              <a:gd name="connsiteX0" fmla="*/ 0 w 1851155"/>
              <a:gd name="connsiteY0" fmla="*/ 0 h 462788"/>
              <a:gd name="connsiteX1" fmla="*/ 1851155 w 1851155"/>
              <a:gd name="connsiteY1" fmla="*/ 0 h 462788"/>
              <a:gd name="connsiteX2" fmla="*/ 1851155 w 1851155"/>
              <a:gd name="connsiteY2" fmla="*/ 462788 h 462788"/>
              <a:gd name="connsiteX3" fmla="*/ 0 w 1851155"/>
              <a:gd name="connsiteY3" fmla="*/ 462788 h 462788"/>
              <a:gd name="connsiteX4" fmla="*/ 0 w 1851155"/>
              <a:gd name="connsiteY4" fmla="*/ 0 h 4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155" h="462788">
                <a:moveTo>
                  <a:pt x="0" y="0"/>
                </a:moveTo>
                <a:lnTo>
                  <a:pt x="1851155" y="0"/>
                </a:lnTo>
                <a:lnTo>
                  <a:pt x="1851155" y="462788"/>
                </a:lnTo>
                <a:lnTo>
                  <a:pt x="0" y="46278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131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Gill Sans MT</vt:lpstr>
      <vt:lpstr>MS PGothic</vt:lpstr>
      <vt:lpstr>Arial</vt:lpstr>
      <vt:lpstr>Office Theme</vt:lpstr>
      <vt:lpstr>PowerPoint Presentation</vt:lpstr>
      <vt:lpstr>What is WIDI?</vt:lpstr>
      <vt:lpstr>PowerPoint Presentation</vt:lpstr>
      <vt:lpstr>1 书的结构</vt:lpstr>
      <vt:lpstr>2 人的由来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Zhou</dc:creator>
  <cp:lastModifiedBy>Tao Zhou</cp:lastModifiedBy>
  <cp:revision>13</cp:revision>
  <dcterms:created xsi:type="dcterms:W3CDTF">2016-05-08T19:12:30Z</dcterms:created>
  <dcterms:modified xsi:type="dcterms:W3CDTF">2016-06-03T01:23:31Z</dcterms:modified>
</cp:coreProperties>
</file>