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DED8D-16AC-4BB5-8E88-6F532F4D7E8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7789239-FDD5-4013-B407-5604BB91A1B3}">
      <dgm:prSet/>
      <dgm:spPr/>
      <dgm:t>
        <a:bodyPr/>
        <a:lstStyle/>
        <a:p>
          <a:r>
            <a:rPr lang="en-US"/>
            <a:t>Tinkercad (webapp)</a:t>
          </a:r>
        </a:p>
      </dgm:t>
    </dgm:pt>
    <dgm:pt modelId="{FB50EF9A-3AE4-442E-88D3-E1075DE321BD}" type="parTrans" cxnId="{FD555C51-C8FF-4808-8335-3F3FC28CD0A2}">
      <dgm:prSet/>
      <dgm:spPr/>
      <dgm:t>
        <a:bodyPr/>
        <a:lstStyle/>
        <a:p>
          <a:endParaRPr lang="en-US"/>
        </a:p>
      </dgm:t>
    </dgm:pt>
    <dgm:pt modelId="{89EAADC0-15FC-45A0-B269-1D41984DF6D2}" type="sibTrans" cxnId="{FD555C51-C8FF-4808-8335-3F3FC28CD0A2}">
      <dgm:prSet/>
      <dgm:spPr/>
      <dgm:t>
        <a:bodyPr/>
        <a:lstStyle/>
        <a:p>
          <a:endParaRPr lang="en-US"/>
        </a:p>
      </dgm:t>
    </dgm:pt>
    <dgm:pt modelId="{A65A210D-D507-4D70-B714-A5BE6A36827E}">
      <dgm:prSet/>
      <dgm:spPr/>
      <dgm:t>
        <a:bodyPr/>
        <a:lstStyle/>
        <a:p>
          <a:r>
            <a:rPr lang="en-US"/>
            <a:t>Arduino Uno R8</a:t>
          </a:r>
        </a:p>
      </dgm:t>
    </dgm:pt>
    <dgm:pt modelId="{E66A21A2-79F4-46BD-9414-2ECA8CE520C5}" type="parTrans" cxnId="{CC791F6C-1750-498C-BA41-DFCD8B165CD7}">
      <dgm:prSet/>
      <dgm:spPr/>
      <dgm:t>
        <a:bodyPr/>
        <a:lstStyle/>
        <a:p>
          <a:endParaRPr lang="en-US"/>
        </a:p>
      </dgm:t>
    </dgm:pt>
    <dgm:pt modelId="{75EF7FDB-6FA5-4AAE-BA5B-EF8F83C562DF}" type="sibTrans" cxnId="{CC791F6C-1750-498C-BA41-DFCD8B165CD7}">
      <dgm:prSet/>
      <dgm:spPr/>
      <dgm:t>
        <a:bodyPr/>
        <a:lstStyle/>
        <a:p>
          <a:endParaRPr lang="en-US"/>
        </a:p>
      </dgm:t>
    </dgm:pt>
    <dgm:pt modelId="{D38407DC-A5C7-4697-902A-27ABA8A921BB}" type="pres">
      <dgm:prSet presAssocID="{759DED8D-16AC-4BB5-8E88-6F532F4D7E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D6FD73-F05D-4861-BE3A-56B36242184B}" type="pres">
      <dgm:prSet presAssocID="{97789239-FDD5-4013-B407-5604BB91A1B3}" presName="hierRoot1" presStyleCnt="0">
        <dgm:presLayoutVars>
          <dgm:hierBranch val="init"/>
        </dgm:presLayoutVars>
      </dgm:prSet>
      <dgm:spPr/>
    </dgm:pt>
    <dgm:pt modelId="{DDCE9FA4-578E-4170-AE56-351898D046FC}" type="pres">
      <dgm:prSet presAssocID="{97789239-FDD5-4013-B407-5604BB91A1B3}" presName="rootComposite1" presStyleCnt="0"/>
      <dgm:spPr/>
    </dgm:pt>
    <dgm:pt modelId="{E2EC7ACD-A19B-4D45-895F-D7A3C4E71E24}" type="pres">
      <dgm:prSet presAssocID="{97789239-FDD5-4013-B407-5604BB91A1B3}" presName="rootText1" presStyleLbl="node0" presStyleIdx="0" presStyleCnt="2">
        <dgm:presLayoutVars>
          <dgm:chPref val="3"/>
        </dgm:presLayoutVars>
      </dgm:prSet>
      <dgm:spPr/>
    </dgm:pt>
    <dgm:pt modelId="{B56C433F-EC42-409F-853C-889730811197}" type="pres">
      <dgm:prSet presAssocID="{97789239-FDD5-4013-B407-5604BB91A1B3}" presName="rootConnector1" presStyleLbl="node1" presStyleIdx="0" presStyleCnt="0"/>
      <dgm:spPr/>
    </dgm:pt>
    <dgm:pt modelId="{89B08473-7FE0-4EC6-9F4E-6E83D27493A3}" type="pres">
      <dgm:prSet presAssocID="{97789239-FDD5-4013-B407-5604BB91A1B3}" presName="hierChild2" presStyleCnt="0"/>
      <dgm:spPr/>
    </dgm:pt>
    <dgm:pt modelId="{A0F23DCE-19AE-44D4-90A7-09AA44F5B472}" type="pres">
      <dgm:prSet presAssocID="{97789239-FDD5-4013-B407-5604BB91A1B3}" presName="hierChild3" presStyleCnt="0"/>
      <dgm:spPr/>
    </dgm:pt>
    <dgm:pt modelId="{2B780A15-524C-4ECE-A04C-446957CBD123}" type="pres">
      <dgm:prSet presAssocID="{A65A210D-D507-4D70-B714-A5BE6A36827E}" presName="hierRoot1" presStyleCnt="0">
        <dgm:presLayoutVars>
          <dgm:hierBranch val="init"/>
        </dgm:presLayoutVars>
      </dgm:prSet>
      <dgm:spPr/>
    </dgm:pt>
    <dgm:pt modelId="{8719163D-8DC8-4127-971E-9D9B69525FBB}" type="pres">
      <dgm:prSet presAssocID="{A65A210D-D507-4D70-B714-A5BE6A36827E}" presName="rootComposite1" presStyleCnt="0"/>
      <dgm:spPr/>
    </dgm:pt>
    <dgm:pt modelId="{1C1C832D-3890-4440-9982-F0E159EC1478}" type="pres">
      <dgm:prSet presAssocID="{A65A210D-D507-4D70-B714-A5BE6A36827E}" presName="rootText1" presStyleLbl="node0" presStyleIdx="1" presStyleCnt="2">
        <dgm:presLayoutVars>
          <dgm:chPref val="3"/>
        </dgm:presLayoutVars>
      </dgm:prSet>
      <dgm:spPr/>
    </dgm:pt>
    <dgm:pt modelId="{5A2C6D2A-B369-44E5-AAB8-CE59B3379CF9}" type="pres">
      <dgm:prSet presAssocID="{A65A210D-D507-4D70-B714-A5BE6A36827E}" presName="rootConnector1" presStyleLbl="node1" presStyleIdx="0" presStyleCnt="0"/>
      <dgm:spPr/>
    </dgm:pt>
    <dgm:pt modelId="{7A52D6A3-4E36-414C-A9D9-FD31502163EC}" type="pres">
      <dgm:prSet presAssocID="{A65A210D-D507-4D70-B714-A5BE6A36827E}" presName="hierChild2" presStyleCnt="0"/>
      <dgm:spPr/>
    </dgm:pt>
    <dgm:pt modelId="{6CD4FC79-B7CD-4833-8344-9A46BD1BABD1}" type="pres">
      <dgm:prSet presAssocID="{A65A210D-D507-4D70-B714-A5BE6A36827E}" presName="hierChild3" presStyleCnt="0"/>
      <dgm:spPr/>
    </dgm:pt>
  </dgm:ptLst>
  <dgm:cxnLst>
    <dgm:cxn modelId="{2F4B4034-0E29-4458-884E-AB47C18FB1CE}" type="presOf" srcId="{A65A210D-D507-4D70-B714-A5BE6A36827E}" destId="{5A2C6D2A-B369-44E5-AAB8-CE59B3379CF9}" srcOrd="1" destOrd="0" presId="urn:microsoft.com/office/officeart/2005/8/layout/orgChart1"/>
    <dgm:cxn modelId="{CC791F6C-1750-498C-BA41-DFCD8B165CD7}" srcId="{759DED8D-16AC-4BB5-8E88-6F532F4D7E8A}" destId="{A65A210D-D507-4D70-B714-A5BE6A36827E}" srcOrd="1" destOrd="0" parTransId="{E66A21A2-79F4-46BD-9414-2ECA8CE520C5}" sibTransId="{75EF7FDB-6FA5-4AAE-BA5B-EF8F83C562DF}"/>
    <dgm:cxn modelId="{40D1314F-CADD-4CFA-A6DC-995C83F9B08C}" type="presOf" srcId="{97789239-FDD5-4013-B407-5604BB91A1B3}" destId="{E2EC7ACD-A19B-4D45-895F-D7A3C4E71E24}" srcOrd="0" destOrd="0" presId="urn:microsoft.com/office/officeart/2005/8/layout/orgChart1"/>
    <dgm:cxn modelId="{A8F05B71-06B7-4673-A439-6CE3E3BAA12D}" type="presOf" srcId="{97789239-FDD5-4013-B407-5604BB91A1B3}" destId="{B56C433F-EC42-409F-853C-889730811197}" srcOrd="1" destOrd="0" presId="urn:microsoft.com/office/officeart/2005/8/layout/orgChart1"/>
    <dgm:cxn modelId="{FD555C51-C8FF-4808-8335-3F3FC28CD0A2}" srcId="{759DED8D-16AC-4BB5-8E88-6F532F4D7E8A}" destId="{97789239-FDD5-4013-B407-5604BB91A1B3}" srcOrd="0" destOrd="0" parTransId="{FB50EF9A-3AE4-442E-88D3-E1075DE321BD}" sibTransId="{89EAADC0-15FC-45A0-B269-1D41984DF6D2}"/>
    <dgm:cxn modelId="{1C5318E6-540D-4D98-9D3D-F654294BE056}" type="presOf" srcId="{759DED8D-16AC-4BB5-8E88-6F532F4D7E8A}" destId="{D38407DC-A5C7-4697-902A-27ABA8A921BB}" srcOrd="0" destOrd="0" presId="urn:microsoft.com/office/officeart/2005/8/layout/orgChart1"/>
    <dgm:cxn modelId="{AD70E4F7-461C-4480-9281-842DB8F9657D}" type="presOf" srcId="{A65A210D-D507-4D70-B714-A5BE6A36827E}" destId="{1C1C832D-3890-4440-9982-F0E159EC1478}" srcOrd="0" destOrd="0" presId="urn:microsoft.com/office/officeart/2005/8/layout/orgChart1"/>
    <dgm:cxn modelId="{5502CEE8-C95E-4B51-8229-AD0D366A7BDA}" type="presParOf" srcId="{D38407DC-A5C7-4697-902A-27ABA8A921BB}" destId="{36D6FD73-F05D-4861-BE3A-56B36242184B}" srcOrd="0" destOrd="0" presId="urn:microsoft.com/office/officeart/2005/8/layout/orgChart1"/>
    <dgm:cxn modelId="{C8288A37-97C9-4D0C-8213-FA653CC6070B}" type="presParOf" srcId="{36D6FD73-F05D-4861-BE3A-56B36242184B}" destId="{DDCE9FA4-578E-4170-AE56-351898D046FC}" srcOrd="0" destOrd="0" presId="urn:microsoft.com/office/officeart/2005/8/layout/orgChart1"/>
    <dgm:cxn modelId="{C5F5184C-E56B-44DF-9E4B-E24CA5EC5888}" type="presParOf" srcId="{DDCE9FA4-578E-4170-AE56-351898D046FC}" destId="{E2EC7ACD-A19B-4D45-895F-D7A3C4E71E24}" srcOrd="0" destOrd="0" presId="urn:microsoft.com/office/officeart/2005/8/layout/orgChart1"/>
    <dgm:cxn modelId="{35EB03F6-CE90-4EFE-9DF5-D74331F0A1CF}" type="presParOf" srcId="{DDCE9FA4-578E-4170-AE56-351898D046FC}" destId="{B56C433F-EC42-409F-853C-889730811197}" srcOrd="1" destOrd="0" presId="urn:microsoft.com/office/officeart/2005/8/layout/orgChart1"/>
    <dgm:cxn modelId="{6E715E52-B4FF-4526-A90E-1BD1D3E28097}" type="presParOf" srcId="{36D6FD73-F05D-4861-BE3A-56B36242184B}" destId="{89B08473-7FE0-4EC6-9F4E-6E83D27493A3}" srcOrd="1" destOrd="0" presId="urn:microsoft.com/office/officeart/2005/8/layout/orgChart1"/>
    <dgm:cxn modelId="{1DE79383-CE46-4A3D-868E-28A92C4322A9}" type="presParOf" srcId="{36D6FD73-F05D-4861-BE3A-56B36242184B}" destId="{A0F23DCE-19AE-44D4-90A7-09AA44F5B472}" srcOrd="2" destOrd="0" presId="urn:microsoft.com/office/officeart/2005/8/layout/orgChart1"/>
    <dgm:cxn modelId="{BE2C2168-AC0F-46B4-A878-0EBFDD979F10}" type="presParOf" srcId="{D38407DC-A5C7-4697-902A-27ABA8A921BB}" destId="{2B780A15-524C-4ECE-A04C-446957CBD123}" srcOrd="1" destOrd="0" presId="urn:microsoft.com/office/officeart/2005/8/layout/orgChart1"/>
    <dgm:cxn modelId="{0BA7F661-91CF-48A9-B5AC-C4FACCA1BED5}" type="presParOf" srcId="{2B780A15-524C-4ECE-A04C-446957CBD123}" destId="{8719163D-8DC8-4127-971E-9D9B69525FBB}" srcOrd="0" destOrd="0" presId="urn:microsoft.com/office/officeart/2005/8/layout/orgChart1"/>
    <dgm:cxn modelId="{3629940E-2E3A-44FA-A02C-AC346338E5CA}" type="presParOf" srcId="{8719163D-8DC8-4127-971E-9D9B69525FBB}" destId="{1C1C832D-3890-4440-9982-F0E159EC1478}" srcOrd="0" destOrd="0" presId="urn:microsoft.com/office/officeart/2005/8/layout/orgChart1"/>
    <dgm:cxn modelId="{7B575990-4E3F-47ED-A0E6-68472F2B33FF}" type="presParOf" srcId="{8719163D-8DC8-4127-971E-9D9B69525FBB}" destId="{5A2C6D2A-B369-44E5-AAB8-CE59B3379CF9}" srcOrd="1" destOrd="0" presId="urn:microsoft.com/office/officeart/2005/8/layout/orgChart1"/>
    <dgm:cxn modelId="{4D7B16EA-FBC9-4989-AD1A-D8CBD489F71C}" type="presParOf" srcId="{2B780A15-524C-4ECE-A04C-446957CBD123}" destId="{7A52D6A3-4E36-414C-A9D9-FD31502163EC}" srcOrd="1" destOrd="0" presId="urn:microsoft.com/office/officeart/2005/8/layout/orgChart1"/>
    <dgm:cxn modelId="{1350948A-BD78-4FF2-81AF-1436833DE663}" type="presParOf" srcId="{2B780A15-524C-4ECE-A04C-446957CBD123}" destId="{6CD4FC79-B7CD-4833-8344-9A46BD1BAB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C7ACD-A19B-4D45-895F-D7A3C4E71E24}">
      <dsp:nvSpPr>
        <dsp:cNvPr id="0" name=""/>
        <dsp:cNvSpPr/>
      </dsp:nvSpPr>
      <dsp:spPr>
        <a:xfrm>
          <a:off x="2535" y="740632"/>
          <a:ext cx="4755895" cy="2377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Tinkercad (webapp)</a:t>
          </a:r>
        </a:p>
      </dsp:txBody>
      <dsp:txXfrm>
        <a:off x="2535" y="740632"/>
        <a:ext cx="4755895" cy="2377947"/>
      </dsp:txXfrm>
    </dsp:sp>
    <dsp:sp modelId="{1C1C832D-3890-4440-9982-F0E159EC1478}">
      <dsp:nvSpPr>
        <dsp:cNvPr id="0" name=""/>
        <dsp:cNvSpPr/>
      </dsp:nvSpPr>
      <dsp:spPr>
        <a:xfrm>
          <a:off x="5757169" y="740632"/>
          <a:ext cx="4755895" cy="2377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Arduino Uno R8</a:t>
          </a:r>
        </a:p>
      </dsp:txBody>
      <dsp:txXfrm>
        <a:off x="5757169" y="740632"/>
        <a:ext cx="4755895" cy="2377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43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61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29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47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19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96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77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71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75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9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60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87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BF77E0DE-D6EC-4E61-BE64-496CE222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9" r="-1" b="394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FD2FC-638E-4C1F-A7E7-E91A4C178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Traffic Lights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7F25F-BC2E-4FBE-BBB2-B24AF765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Eniz Hasan</a:t>
            </a:r>
          </a:p>
        </p:txBody>
      </p:sp>
    </p:spTree>
    <p:extLst>
      <p:ext uri="{BB962C8B-B14F-4D97-AF65-F5344CB8AC3E}">
        <p14:creationId xmlns:p14="http://schemas.microsoft.com/office/powerpoint/2010/main" val="196951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766D-B0C8-4D88-BEFF-20304282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Технологии	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988846-F918-4E82-97F3-CB9ACAFED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349579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6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48DB2-0E4F-4988-A58B-5610606A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bg-BG" dirty="0"/>
              <a:t>Разработка	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996EFF70-4A43-43CD-A646-1FD6A386F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lang="bg-BG" dirty="0"/>
              <a:t>Идея</a:t>
            </a:r>
          </a:p>
          <a:p>
            <a:r>
              <a:rPr lang="bg-BG" dirty="0"/>
              <a:t>Първи пртотип (една светлинка)</a:t>
            </a:r>
          </a:p>
          <a:p>
            <a:r>
              <a:rPr lang="bg-BG" dirty="0"/>
              <a:t>Създавена на светофар</a:t>
            </a:r>
          </a:p>
          <a:p>
            <a:r>
              <a:rPr lang="bg-BG" dirty="0"/>
              <a:t>Свързване с </a:t>
            </a:r>
            <a:r>
              <a:rPr lang="en-US" dirty="0"/>
              <a:t>Arduino</a:t>
            </a:r>
            <a:endParaRPr lang="bg-BG" dirty="0"/>
          </a:p>
          <a:p>
            <a:r>
              <a:rPr lang="bg-BG" dirty="0"/>
              <a:t>Програмиране</a:t>
            </a:r>
          </a:p>
          <a:p>
            <a:r>
              <a:rPr lang="bg-BG" dirty="0"/>
              <a:t>Добавяне на бутон</a:t>
            </a:r>
          </a:p>
          <a:p>
            <a:r>
              <a:rPr lang="bg-BG" dirty="0"/>
              <a:t>Програмиране (за бутона)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F7095-83A5-4D9B-92ED-8DE53538D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66" r="2" b="15226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9" name="Oval 13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7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2CDA4-F581-451E-939C-42BB4883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bg-BG" dirty="0"/>
              <a:t>Функция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F1C7C7-4AB9-4E63-A3DE-A7F13994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725" y="2141537"/>
            <a:ext cx="5393361" cy="4351338"/>
          </a:xfrm>
        </p:spPr>
        <p:txBody>
          <a:bodyPr>
            <a:normAutofit/>
          </a:bodyPr>
          <a:lstStyle/>
          <a:p>
            <a:r>
              <a:rPr lang="bg-BG" sz="2400" dirty="0"/>
              <a:t>Цветовете на светофарите се променят спрямо променлив таймер</a:t>
            </a:r>
          </a:p>
          <a:p>
            <a:r>
              <a:rPr lang="bg-BG" sz="2400" dirty="0"/>
              <a:t>Винаги първо се променя светофар на червено преди зелено</a:t>
            </a:r>
          </a:p>
          <a:p>
            <a:r>
              <a:rPr lang="bg-BG" sz="2400" dirty="0"/>
              <a:t>Бутонът променя пешеходните и автомобилните светофари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2B6B9-EF94-4247-8566-1BADA42B6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28" b="3"/>
          <a:stretch/>
        </p:blipFill>
        <p:spPr>
          <a:xfrm>
            <a:off x="7887184" y="1219244"/>
            <a:ext cx="3781051" cy="377553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10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16F88-2F3B-45A8-A108-C873A5B3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Демо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54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D1AB9-6331-4467-9559-D608FE96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Благодаря за вниманието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614D-B05A-429F-8581-C78D7616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 err="1">
                <a:latin typeface="+mn-lt"/>
                <a:ea typeface="+mn-ea"/>
                <a:cs typeface="+mn-cs"/>
              </a:rPr>
              <a:t>Github</a:t>
            </a:r>
            <a:r>
              <a:rPr lang="en-US" kern="1200"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kern="1200">
                <a:latin typeface="+mn-lt"/>
                <a:ea typeface="+mn-ea"/>
                <a:cs typeface="+mn-cs"/>
              </a:rPr>
              <a:t> https://github.com/54696d654a6f6c74/traffic_lights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56302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Tw Cen MT</vt:lpstr>
      <vt:lpstr>ShapesVTI</vt:lpstr>
      <vt:lpstr>Traffic Lights</vt:lpstr>
      <vt:lpstr>Технологии </vt:lpstr>
      <vt:lpstr>Разработка </vt:lpstr>
      <vt:lpstr>Функция</vt:lpstr>
      <vt:lpstr>Демо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Lights</dc:title>
  <dc:creator>Eniz</dc:creator>
  <cp:lastModifiedBy>Eniz</cp:lastModifiedBy>
  <cp:revision>1</cp:revision>
  <dcterms:created xsi:type="dcterms:W3CDTF">2020-07-09T02:46:53Z</dcterms:created>
  <dcterms:modified xsi:type="dcterms:W3CDTF">2020-07-09T02:48:02Z</dcterms:modified>
</cp:coreProperties>
</file>