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37999-0BFA-4925-8D13-E27DD88E1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17204-97EF-44B2-A4EB-DF5B663B6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CEEDD-0FCC-4ABE-B132-EBE78486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7001C-A83D-4339-81DB-6ABA517C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FD037-9725-45CC-8550-85AA245D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0023-638F-480D-AE1E-E39E8ED3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690A1-F5A0-46C7-B5A7-3CEDC145E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835FE-A5CA-492A-8BDC-E63F28DD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899EF-704B-42EB-81A6-AB93973F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DEB34-C91A-4904-99E4-E45648AD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3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E6E7AD-B58B-4C06-83B4-B7BB24B7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9BFFA-C50C-44B2-AB4D-778A76274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99494-CC1C-47EA-BBC4-7290F624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AA900-AE81-4002-A3FB-3845FC80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49904-33E4-4895-90A5-8B7AC8CF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EB923-749E-429C-9DEB-01CD12BD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8690D-5827-4F17-9296-9AF80BA9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44E6E-A312-46B0-B64A-BE03491C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DE9B9-F76E-4F5A-B041-B347E82C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46A9C-4F8E-47F7-987C-B713F0E8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8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5979E-089D-440B-94CA-905B2ABA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074B2-79FD-46F8-81D1-547EFB1AE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59192-BBC5-4C73-92C1-9F01E85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76E05-CF98-4249-ADFE-2E1E70DD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A3B81-724E-45D7-927C-EE79A565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0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0DA29-7074-45B7-BABE-E69C1C7C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03769-DFDB-43BD-9A82-6B5DE57C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7EED7-EABA-4381-AEDB-60B24C287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B2675-2B6F-4F65-BA23-9EC66E9C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29356-04A4-4BB4-A277-63C4F087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E9F44-83EF-435A-812A-264F852F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3BE4F-EC98-4174-818D-CE8E3953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6813E-1CD3-4057-A943-4D93BC113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38839-CFA0-4B65-90CD-D6780B7D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96C154-4DAC-4748-8F62-4DE13C79F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5EE2E3-F02E-4665-9B33-FDB946A52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E4DC94-4AC8-4E3A-8EA5-31D7BAD9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7A7252-D0CC-43A2-B758-D2CA758C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573B93-C3D0-4BCA-9CC5-16875571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1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41A5A-3B2A-4220-8D28-281E2062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7ADFD-5D6F-43E8-B771-B623A7D7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A993F-0722-4027-9AE8-340246EA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044942-9370-4902-AD62-486CB7C3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88F1B7-0A70-4884-86A6-86B2C10E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7C09B-62D4-4481-A548-DD1BA1BD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5EA6F-31C4-4D5E-AF85-AA020857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8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03D8A-457C-49AF-B827-3DD27246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3D6B2-5A24-4B89-AF0D-846C8C4B7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4607D-EC91-41CB-B8BD-65DEECE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729FB-E3AE-40FA-8C44-E4041130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FA350-EB4F-4D0C-94AD-B5B9F9F6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B0BC6-4E2D-404B-8026-EFFDE4A9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F5DF0-35A2-40D6-92DD-CA7724A9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6D1E01-F703-452A-B81B-3685CA65F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3594B0-D3B1-44C8-BF5D-02AF7A83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548D3-8FD3-452A-A758-EDEAB473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C5EF4-1409-4566-A6D8-B5274735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B3985-A34D-408F-91F3-ECCFB9D5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B2A3E0-F875-48AF-BBC4-0AEE7D1A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6260-14DF-4D96-B94A-9DE651C0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F2E41-874B-4072-8A27-9970A1B34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AD41-81B8-4DFF-B581-52CCA971B07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4FF48-E5FF-4333-AEB3-3BBB6F28C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05B79-DCFD-460A-9E01-4723589D6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45BD-90D5-425B-8830-A279531F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4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B82FA8-E12F-4BD8-BBA2-11622705D8C4}"/>
              </a:ext>
            </a:extLst>
          </p:cNvPr>
          <p:cNvSpPr/>
          <p:nvPr/>
        </p:nvSpPr>
        <p:spPr>
          <a:xfrm>
            <a:off x="1185326" y="1056072"/>
            <a:ext cx="139500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A9983A-18D5-4328-B1AC-B62C7F73EC79}"/>
              </a:ext>
            </a:extLst>
          </p:cNvPr>
          <p:cNvSpPr/>
          <p:nvPr/>
        </p:nvSpPr>
        <p:spPr>
          <a:xfrm>
            <a:off x="1185326" y="1832782"/>
            <a:ext cx="139500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52FDBF-16CE-4518-B36F-EF4C5F95A030}"/>
              </a:ext>
            </a:extLst>
          </p:cNvPr>
          <p:cNvSpPr/>
          <p:nvPr/>
        </p:nvSpPr>
        <p:spPr>
          <a:xfrm>
            <a:off x="1185326" y="2609492"/>
            <a:ext cx="139500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E76EC0-7C71-4259-B0BE-FC1111BD115E}"/>
              </a:ext>
            </a:extLst>
          </p:cNvPr>
          <p:cNvSpPr/>
          <p:nvPr/>
        </p:nvSpPr>
        <p:spPr>
          <a:xfrm>
            <a:off x="1185326" y="3386202"/>
            <a:ext cx="139500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去标点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BC969C-8A4D-404F-AE11-8D56FE16E5DC}"/>
              </a:ext>
            </a:extLst>
          </p:cNvPr>
          <p:cNvSpPr/>
          <p:nvPr/>
        </p:nvSpPr>
        <p:spPr>
          <a:xfrm>
            <a:off x="1185326" y="4162912"/>
            <a:ext cx="139500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142610-BC49-4C02-A38A-DAD39FA1B2FF}"/>
              </a:ext>
            </a:extLst>
          </p:cNvPr>
          <p:cNvSpPr/>
          <p:nvPr/>
        </p:nvSpPr>
        <p:spPr>
          <a:xfrm>
            <a:off x="1185326" y="4939624"/>
            <a:ext cx="139500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去停用词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2C43E2-7D52-45EA-97B3-F64F9036BCAE}"/>
              </a:ext>
            </a:extLst>
          </p:cNvPr>
          <p:cNvSpPr/>
          <p:nvPr/>
        </p:nvSpPr>
        <p:spPr>
          <a:xfrm>
            <a:off x="3126000" y="3386202"/>
            <a:ext cx="197611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文字转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80636F-F126-42D4-BBCB-7CF629701CBB}"/>
              </a:ext>
            </a:extLst>
          </p:cNvPr>
          <p:cNvSpPr/>
          <p:nvPr/>
        </p:nvSpPr>
        <p:spPr>
          <a:xfrm>
            <a:off x="3129890" y="4162913"/>
            <a:ext cx="197611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9581B4-FDEC-4EAD-905D-CA0976E2007F}"/>
              </a:ext>
            </a:extLst>
          </p:cNvPr>
          <p:cNvSpPr/>
          <p:nvPr/>
        </p:nvSpPr>
        <p:spPr>
          <a:xfrm>
            <a:off x="3126000" y="1581723"/>
            <a:ext cx="198000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划分训练测试集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C0BEC28-FAB3-42BD-B9A2-27020123A7E2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 flipV="1">
            <a:off x="2580326" y="3386202"/>
            <a:ext cx="1533729" cy="1778422"/>
          </a:xfrm>
          <a:prstGeom prst="bentConnector4">
            <a:avLst>
              <a:gd name="adj1" fmla="val 17789"/>
              <a:gd name="adj2" fmla="val 112854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1DBB979-C177-4606-BE57-935F12DCC7B5}"/>
              </a:ext>
            </a:extLst>
          </p:cNvPr>
          <p:cNvSpPr/>
          <p:nvPr/>
        </p:nvSpPr>
        <p:spPr>
          <a:xfrm>
            <a:off x="7249631" y="4359188"/>
            <a:ext cx="2070000" cy="103000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TextCNN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AF4DB1-1EE5-48BD-AB4D-2AA8C54D199A}"/>
              </a:ext>
            </a:extLst>
          </p:cNvPr>
          <p:cNvSpPr/>
          <p:nvPr/>
        </p:nvSpPr>
        <p:spPr>
          <a:xfrm>
            <a:off x="7249631" y="1283576"/>
            <a:ext cx="2070000" cy="103000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5E558E-4E6D-4E43-9FA0-CD7F19F264E6}"/>
              </a:ext>
            </a:extLst>
          </p:cNvPr>
          <p:cNvSpPr/>
          <p:nvPr/>
        </p:nvSpPr>
        <p:spPr>
          <a:xfrm>
            <a:off x="3126000" y="4939624"/>
            <a:ext cx="198000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划分训练测试集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DF4174-1FA3-4BD7-9A6A-7D286103857A}"/>
              </a:ext>
            </a:extLst>
          </p:cNvPr>
          <p:cNvSpPr/>
          <p:nvPr/>
        </p:nvSpPr>
        <p:spPr>
          <a:xfrm>
            <a:off x="3126000" y="2295367"/>
            <a:ext cx="1980000" cy="450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 Tokenize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E88C35A-A83B-4A16-881A-B4AB26F5062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V="1">
            <a:off x="2580326" y="1581723"/>
            <a:ext cx="1535674" cy="1252769"/>
          </a:xfrm>
          <a:prstGeom prst="bentConnector4">
            <a:avLst>
              <a:gd name="adj1" fmla="val 17767"/>
              <a:gd name="adj2" fmla="val 11824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308B54E-3EAB-4029-BCC5-01BD4960E9B1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5106000" y="1798580"/>
            <a:ext cx="2143631" cy="7217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ADEA9D0-78A1-426D-A65A-F02D1DBF124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114055" y="3838232"/>
            <a:ext cx="3890" cy="32468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BA82979-3C18-4EE8-97B0-D726ACE8BD6F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4116000" y="4612913"/>
            <a:ext cx="1945" cy="32671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63A4D9-B451-43FC-85A7-E84B83FBAA7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115999" y="2031723"/>
            <a:ext cx="1" cy="26364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5A4788-8E84-47B3-94EE-0FE4617B24B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82826" y="1506072"/>
            <a:ext cx="0" cy="32671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3D08BCB-8B58-4D88-BAFC-60D77D8D6B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82826" y="2282782"/>
            <a:ext cx="0" cy="32671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E975AF9-C061-425F-8445-8395185120A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82826" y="3059492"/>
            <a:ext cx="0" cy="32671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0E93BA0-F80B-4B56-A92F-B9559624FE2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882826" y="3836202"/>
            <a:ext cx="0" cy="32671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B2D26AD-FA5C-44A4-9547-84A24F7300A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882826" y="4612912"/>
            <a:ext cx="0" cy="32671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A037366-3C53-4479-B9E6-7B7436B02288}"/>
              </a:ext>
            </a:extLst>
          </p:cNvPr>
          <p:cNvSpPr txBox="1"/>
          <p:nvPr/>
        </p:nvSpPr>
        <p:spPr>
          <a:xfrm>
            <a:off x="641843" y="424112"/>
            <a:ext cx="5040000" cy="5265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7B2D64-C700-4F8E-B0F6-79DB088978FE}"/>
              </a:ext>
            </a:extLst>
          </p:cNvPr>
          <p:cNvSpPr/>
          <p:nvPr/>
        </p:nvSpPr>
        <p:spPr>
          <a:xfrm>
            <a:off x="7249631" y="2821382"/>
            <a:ext cx="2070000" cy="103000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8">
            <a:extLst>
              <a:ext uri="{FF2B5EF4-FFF2-40B4-BE49-F238E27FC236}">
                <a16:creationId xmlns:a16="http://schemas.microsoft.com/office/drawing/2014/main" id="{D7A8965C-567F-4647-9984-C90FA4039630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5106000" y="3336386"/>
            <a:ext cx="2143631" cy="182823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38">
            <a:extLst>
              <a:ext uri="{FF2B5EF4-FFF2-40B4-BE49-F238E27FC236}">
                <a16:creationId xmlns:a16="http://schemas.microsoft.com/office/drawing/2014/main" id="{4510C670-84E7-42A3-B763-0797C2E9125F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5106000" y="4874192"/>
            <a:ext cx="2143631" cy="29043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0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12BD0-3AE3-4F35-9DC6-A3B7F3DF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000" y="1269000"/>
            <a:ext cx="4230000" cy="3420000"/>
          </a:xfrm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记载，春秋后期鲁国大夫季孙氏的家臣阳虎独掌权柄后，标榜要替鲁国国君整肃跋扈的大夫，此举不仅得不到知礼之士的赞成，反而受到批评。因为此举（  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挑战了宗法制度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损害了大夫利益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冲击了天子权威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不符合周礼规定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知识点：重农抑商”政策</a:t>
            </a:r>
            <a:r>
              <a:rPr lang="en-US" altLang="zh-CN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郡县制</a:t>
            </a:r>
            <a:r>
              <a:rPr lang="en-US" altLang="zh-CN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夏商两代的政治制度</a:t>
            </a:r>
            <a:r>
              <a:rPr lang="en-US" altLang="zh-CN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中央官制</a:t>
            </a:r>
            <a:r>
              <a:rPr lang="en-US" altLang="zh-CN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三公九卿制</a:t>
            </a:r>
            <a:r>
              <a:rPr lang="en-US" altLang="zh-CN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皇帝制度</a:t>
            </a:r>
          </a:p>
        </p:txBody>
      </p:sp>
    </p:spTree>
    <p:extLst>
      <p:ext uri="{BB962C8B-B14F-4D97-AF65-F5344CB8AC3E}">
        <p14:creationId xmlns:p14="http://schemas.microsoft.com/office/powerpoint/2010/main" val="34282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749FAE-5466-400D-9D22-3C0C25328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0" y="894365"/>
            <a:ext cx="1087800" cy="110927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3F66FD-286E-46C0-8E79-1FBC4306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220452"/>
            <a:ext cx="2782570" cy="22618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1A12286-7D14-430F-84C4-38B14209DC52}"/>
              </a:ext>
            </a:extLst>
          </p:cNvPr>
          <p:cNvSpPr/>
          <p:nvPr/>
        </p:nvSpPr>
        <p:spPr>
          <a:xfrm>
            <a:off x="5826000" y="760670"/>
            <a:ext cx="1185230" cy="10300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×N</a:t>
            </a:r>
            <a:endParaRPr lang="zh-CN" altLang="en-US" sz="3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30739A-CB80-4F54-824D-52C5CDDCA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582" y="4155817"/>
            <a:ext cx="5082980" cy="2003791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028DEB9-D4AB-4E5F-9BC0-454B4B5C402C}"/>
              </a:ext>
            </a:extLst>
          </p:cNvPr>
          <p:cNvSpPr/>
          <p:nvPr/>
        </p:nvSpPr>
        <p:spPr>
          <a:xfrm>
            <a:off x="6577244" y="2025057"/>
            <a:ext cx="2671369" cy="69157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训练集的一行就是由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一道题目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提取出来的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5CD41A-2699-4BBB-A522-3DDC9E5B9765}"/>
              </a:ext>
            </a:extLst>
          </p:cNvPr>
          <p:cNvSpPr/>
          <p:nvPr/>
        </p:nvSpPr>
        <p:spPr>
          <a:xfrm>
            <a:off x="2215139" y="4573559"/>
            <a:ext cx="3970861" cy="27000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3B4A33-7480-4D04-AD67-F22FD5E2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01" y="4145333"/>
            <a:ext cx="3240000" cy="2003791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11C8427-FD2B-4471-B6D4-327F2DAA2D68}"/>
              </a:ext>
            </a:extLst>
          </p:cNvPr>
          <p:cNvSpPr/>
          <p:nvPr/>
        </p:nvSpPr>
        <p:spPr>
          <a:xfrm>
            <a:off x="3494590" y="3480522"/>
            <a:ext cx="4557927" cy="69157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训练集的特征和标签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3BA901-8952-4199-9967-632F98EC9B23}"/>
              </a:ext>
            </a:extLst>
          </p:cNvPr>
          <p:cNvSpPr/>
          <p:nvPr/>
        </p:nvSpPr>
        <p:spPr>
          <a:xfrm>
            <a:off x="7626000" y="4572659"/>
            <a:ext cx="2080861" cy="27090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BEDDDFF-887B-4501-AC35-39242273D837}"/>
              </a:ext>
            </a:extLst>
          </p:cNvPr>
          <p:cNvCxnSpPr>
            <a:cxnSpLocks/>
          </p:cNvCxnSpPr>
          <p:nvPr/>
        </p:nvCxnSpPr>
        <p:spPr>
          <a:xfrm>
            <a:off x="1911000" y="1449000"/>
            <a:ext cx="1080000" cy="0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40474D-2BA0-4CAC-8E33-C5D46F40A380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123285" y="2980000"/>
            <a:ext cx="1981716" cy="986284"/>
          </a:xfrm>
          <a:prstGeom prst="curvedConnector3">
            <a:avLst>
              <a:gd name="adj1" fmla="val 31648"/>
            </a:avLst>
          </a:prstGeom>
          <a:ln w="635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0">
            <a:extLst>
              <a:ext uri="{FF2B5EF4-FFF2-40B4-BE49-F238E27FC236}">
                <a16:creationId xmlns:a16="http://schemas.microsoft.com/office/drawing/2014/main" id="{C1BAE431-54DD-483F-ADFD-48E7D281CC7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5690119" y="1399450"/>
            <a:ext cx="1663049" cy="3828716"/>
          </a:xfrm>
          <a:prstGeom prst="curvedConnector3">
            <a:avLst>
              <a:gd name="adj1" fmla="val 20634"/>
            </a:avLst>
          </a:prstGeom>
          <a:ln w="635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6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164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11</cp:revision>
  <dcterms:created xsi:type="dcterms:W3CDTF">2020-03-21T02:55:14Z</dcterms:created>
  <dcterms:modified xsi:type="dcterms:W3CDTF">2020-03-21T14:02:52Z</dcterms:modified>
</cp:coreProperties>
</file>