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26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47760-A9B0-44B8-A3ED-5BEAFB8A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B5385C-7CE0-4686-B3E7-15A150478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4BFDF-B4F3-457A-A120-D691FDA0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D10F-F6E9-4BBB-AAD0-6E30AE8E914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B231A-284C-4748-AA35-21B5D721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866D1-6872-4FD7-A9F3-E1472695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70C-1AA7-40D2-8E4E-4D8BFC2B2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9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CCD13-B1B2-477B-858A-3D235D7B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11040-A9D8-426D-9EE9-BAF0CE655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57309-3A33-49DA-B5AF-92B0B199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D10F-F6E9-4BBB-AAD0-6E30AE8E914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8A562-E067-4746-BEBA-6F0D4291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E6239-3623-4F8D-B7C2-5C8E0384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70C-1AA7-40D2-8E4E-4D8BFC2B2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55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05B75C-D6B4-4AF8-9A2B-A0D79FB10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9161C5-3AEF-46F0-A548-D4EF548A1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24EBB-267B-4848-8116-D43E5130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D10F-F6E9-4BBB-AAD0-6E30AE8E914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CEB60-3EC1-4065-866C-0A2780D1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698F0-653B-44A1-909F-40E6DA8A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70C-1AA7-40D2-8E4E-4D8BFC2B2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ADD2A-16C9-4B41-A06A-77029BDB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A76A1-DB60-4B8D-A3FB-FBDFB1B7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A5AE7-7A9D-4F9F-B5DD-648C952D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D10F-F6E9-4BBB-AAD0-6E30AE8E914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DD26D-AF1A-4F06-B188-C2B34EA7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E6A28-7848-49F3-A2D1-FC5BD69B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70C-1AA7-40D2-8E4E-4D8BFC2B2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5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FE1B-5E9B-45E3-B923-1DA10B51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2C934-D502-4421-80A8-E0FBE4338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4EE2A-093F-43FF-9602-F7000C8B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D10F-F6E9-4BBB-AAD0-6E30AE8E914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F0252-363F-4BA0-B3BB-59DDA8E5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F00E9-18DB-4E0B-A484-F89EE10F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70C-1AA7-40D2-8E4E-4D8BFC2B2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CCA1E-7B91-4254-85D9-033B9037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C1ED3-5EF2-40DF-8247-9A6154FD6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D475C6-DDC9-4FAA-B9CF-0B4D5D8EE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E9CE8C-6A28-49A2-945D-98895A18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D10F-F6E9-4BBB-AAD0-6E30AE8E914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3B4C81-91BA-41BE-B7DB-FD481339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AC5593-D5E4-4920-87FB-1FFBAA6F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70C-1AA7-40D2-8E4E-4D8BFC2B2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0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9ACB4-266F-4BBF-9693-D3B3EE5A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46629-9D4C-43AA-8AA1-2DC486F1F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F206B9-75BB-4F44-8D6C-0B9A8F35B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4BC3E7-9175-44E1-BBFF-D42B3479D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E8EBC6-B20E-495C-850D-8B6685FF2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F0B5D2-1DF8-4EB2-8BBD-557B114E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D10F-F6E9-4BBB-AAD0-6E30AE8E914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A0B02D-0AD7-419D-B4D7-023A984D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1ECB49-7FA6-4694-B0B4-162E439F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70C-1AA7-40D2-8E4E-4D8BFC2B2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7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1394F-1B79-4EC9-B5FD-0289A58F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0E16FC-1F4F-4F5A-BDA4-10C166C9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D10F-F6E9-4BBB-AAD0-6E30AE8E914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C866C-C349-4B8C-8750-8B1C6913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6E12A-9A6B-45FC-8179-384BE4BE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70C-1AA7-40D2-8E4E-4D8BFC2B2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4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BB8419-6EA5-4624-9DAA-3975C518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D10F-F6E9-4BBB-AAD0-6E30AE8E914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AD46E5-CC6D-4BF4-8669-631F6DC1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6647D6-CE57-4C65-A043-0728EEB2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70C-1AA7-40D2-8E4E-4D8BFC2B2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56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AE6C3-B8DC-44F6-BF33-490BFF8C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CF4F8-86D3-439D-ABB1-F2CD4CBDC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F7B6A-F314-4FDA-A251-A1E2D234D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0CC0E5-F03E-4743-9D89-D2184A98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D10F-F6E9-4BBB-AAD0-6E30AE8E914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AD0A8-6293-4C38-A3AD-ED7B73E3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0C4B56-AED5-4355-88EC-CE9D0C29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70C-1AA7-40D2-8E4E-4D8BFC2B2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0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E9D1B-E65B-4670-A89E-836E96D5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2E8DDB-56A6-4A63-9FA0-C8A8724CF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991B9F-5208-42E9-B288-BD60F32E3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4B2B20-CFE9-4C85-8371-3DCE3C6E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D10F-F6E9-4BBB-AAD0-6E30AE8E914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A6210D-5D2E-461C-8F5A-6105D95C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B8DF08-7E11-477A-8B4B-2A37FC4E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170C-1AA7-40D2-8E4E-4D8BFC2B2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7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73F9A9-3C46-4DBE-B5BE-D069F447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5B011-4765-4820-BBC7-91C9F105F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3AACD-8EDA-4D80-8DF9-EBD199C79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BD10F-F6E9-4BBB-AAD0-6E30AE8E914D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CC7F3-6C3A-4599-960B-468FFA4C5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88F5C-6ED5-4560-BE15-0A5385A0E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6170C-1AA7-40D2-8E4E-4D8BFC2B2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E12DED-F8C1-4705-BEEE-8D1E148CD4C1}"/>
              </a:ext>
            </a:extLst>
          </p:cNvPr>
          <p:cNvSpPr/>
          <p:nvPr/>
        </p:nvSpPr>
        <p:spPr>
          <a:xfrm>
            <a:off x="2541000" y="1809000"/>
            <a:ext cx="540000" cy="1080000"/>
          </a:xfrm>
          <a:prstGeom prst="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157896-3656-4252-A6C8-07459BB03C46}"/>
              </a:ext>
            </a:extLst>
          </p:cNvPr>
          <p:cNvSpPr/>
          <p:nvPr/>
        </p:nvSpPr>
        <p:spPr>
          <a:xfrm>
            <a:off x="3358102" y="1809000"/>
            <a:ext cx="540000" cy="1080000"/>
          </a:xfrm>
          <a:prstGeom prst="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43C81C-D4C4-43B7-9F48-0D3564C33680}"/>
              </a:ext>
            </a:extLst>
          </p:cNvPr>
          <p:cNvSpPr/>
          <p:nvPr/>
        </p:nvSpPr>
        <p:spPr>
          <a:xfrm>
            <a:off x="4175204" y="1809000"/>
            <a:ext cx="540000" cy="1080000"/>
          </a:xfrm>
          <a:prstGeom prst="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185888-3CFA-493F-B88B-28D02D002BA1}"/>
              </a:ext>
            </a:extLst>
          </p:cNvPr>
          <p:cNvSpPr/>
          <p:nvPr/>
        </p:nvSpPr>
        <p:spPr>
          <a:xfrm>
            <a:off x="4992306" y="1809000"/>
            <a:ext cx="540000" cy="1080000"/>
          </a:xfrm>
          <a:prstGeom prst="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D72D5E-2138-4134-A1A2-CC02CBD8D0FB}"/>
              </a:ext>
            </a:extLst>
          </p:cNvPr>
          <p:cNvSpPr/>
          <p:nvPr/>
        </p:nvSpPr>
        <p:spPr>
          <a:xfrm>
            <a:off x="5809408" y="1809000"/>
            <a:ext cx="540000" cy="1080000"/>
          </a:xfrm>
          <a:prstGeom prst="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C2EEB7-86E5-4EA0-8010-F1D961BB057D}"/>
              </a:ext>
            </a:extLst>
          </p:cNvPr>
          <p:cNvSpPr/>
          <p:nvPr/>
        </p:nvSpPr>
        <p:spPr>
          <a:xfrm>
            <a:off x="6626510" y="1809000"/>
            <a:ext cx="540000" cy="1080000"/>
          </a:xfrm>
          <a:prstGeom prst="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06430E-FF60-4C37-89BA-EACDFA5C58C4}"/>
              </a:ext>
            </a:extLst>
          </p:cNvPr>
          <p:cNvSpPr/>
          <p:nvPr/>
        </p:nvSpPr>
        <p:spPr>
          <a:xfrm>
            <a:off x="7443612" y="1809000"/>
            <a:ext cx="540000" cy="1080000"/>
          </a:xfrm>
          <a:prstGeom prst="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07F58D-F6D7-4C8A-8691-53B1B8F7A4C7}"/>
              </a:ext>
            </a:extLst>
          </p:cNvPr>
          <p:cNvSpPr/>
          <p:nvPr/>
        </p:nvSpPr>
        <p:spPr>
          <a:xfrm>
            <a:off x="8260717" y="1809000"/>
            <a:ext cx="540000" cy="1080000"/>
          </a:xfrm>
          <a:prstGeom prst="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A98B4F41-A27D-48DD-96F7-059929093BED}"/>
              </a:ext>
            </a:extLst>
          </p:cNvPr>
          <p:cNvSpPr/>
          <p:nvPr/>
        </p:nvSpPr>
        <p:spPr>
          <a:xfrm rot="16200000">
            <a:off x="4593913" y="3074837"/>
            <a:ext cx="304174" cy="3960000"/>
          </a:xfrm>
          <a:prstGeom prst="leftBrace">
            <a:avLst>
              <a:gd name="adj1" fmla="val 151974"/>
              <a:gd name="adj2" fmla="val 49809"/>
            </a:avLst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551D5334-45A3-450F-9054-55E98DB52125}"/>
              </a:ext>
            </a:extLst>
          </p:cNvPr>
          <p:cNvSpPr/>
          <p:nvPr/>
        </p:nvSpPr>
        <p:spPr>
          <a:xfrm>
            <a:off x="2109460" y="1899772"/>
            <a:ext cx="143080" cy="1133708"/>
          </a:xfrm>
          <a:prstGeom prst="leftBrace">
            <a:avLst>
              <a:gd name="adj1" fmla="val 151974"/>
              <a:gd name="adj2" fmla="val 48876"/>
            </a:avLst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EB3720-A733-4FB0-A95A-61B67EFD1A5D}"/>
              </a:ext>
            </a:extLst>
          </p:cNvPr>
          <p:cNvSpPr txBox="1"/>
          <p:nvPr/>
        </p:nvSpPr>
        <p:spPr>
          <a:xfrm>
            <a:off x="3218423" y="5499000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d_model</a:t>
            </a:r>
            <a:r>
              <a:rPr lang="en-US" altLang="zh-CN" sz="2800" b="1" dirty="0"/>
              <a:t> = 8 * depth</a:t>
            </a:r>
            <a:endParaRPr lang="zh-CN" altLang="en-US" sz="28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B32C77-1440-4B7E-B340-E52F13CB30FD}"/>
              </a:ext>
            </a:extLst>
          </p:cNvPr>
          <p:cNvSpPr txBox="1"/>
          <p:nvPr/>
        </p:nvSpPr>
        <p:spPr>
          <a:xfrm>
            <a:off x="489794" y="2164370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seq_len</a:t>
            </a:r>
            <a:endParaRPr lang="zh-CN" altLang="en-US" sz="2800" b="1" dirty="0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FE22CE95-31ED-47A5-8C29-E4A0965B2F3C}"/>
              </a:ext>
            </a:extLst>
          </p:cNvPr>
          <p:cNvSpPr/>
          <p:nvPr/>
        </p:nvSpPr>
        <p:spPr>
          <a:xfrm>
            <a:off x="2109460" y="3445600"/>
            <a:ext cx="143080" cy="1133708"/>
          </a:xfrm>
          <a:prstGeom prst="leftBrace">
            <a:avLst>
              <a:gd name="adj1" fmla="val 151974"/>
              <a:gd name="adj2" fmla="val 48876"/>
            </a:avLst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2674FD-4646-4FF5-9432-275F1421F91B}"/>
              </a:ext>
            </a:extLst>
          </p:cNvPr>
          <p:cNvSpPr txBox="1"/>
          <p:nvPr/>
        </p:nvSpPr>
        <p:spPr>
          <a:xfrm>
            <a:off x="489794" y="3710198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seq_len</a:t>
            </a:r>
            <a:endParaRPr lang="zh-CN" altLang="en-US" sz="2800" b="1" dirty="0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54193244-4176-422C-B6AE-13C57121577A}"/>
              </a:ext>
            </a:extLst>
          </p:cNvPr>
          <p:cNvSpPr/>
          <p:nvPr/>
        </p:nvSpPr>
        <p:spPr>
          <a:xfrm rot="5400000">
            <a:off x="2797730" y="1199480"/>
            <a:ext cx="206540" cy="720000"/>
          </a:xfrm>
          <a:prstGeom prst="leftBrace">
            <a:avLst>
              <a:gd name="adj1" fmla="val 151974"/>
              <a:gd name="adj2" fmla="val 48876"/>
            </a:avLst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CF920F-834D-4C7F-8CDA-7C741322D712}"/>
              </a:ext>
            </a:extLst>
          </p:cNvPr>
          <p:cNvSpPr txBox="1"/>
          <p:nvPr/>
        </p:nvSpPr>
        <p:spPr>
          <a:xfrm>
            <a:off x="2217300" y="608016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depth</a:t>
            </a:r>
            <a:endParaRPr lang="zh-CN" altLang="en-US" sz="2800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1626A9F-45C7-4878-9BB2-09623C498FCF}"/>
              </a:ext>
            </a:extLst>
          </p:cNvPr>
          <p:cNvSpPr/>
          <p:nvPr/>
        </p:nvSpPr>
        <p:spPr>
          <a:xfrm>
            <a:off x="2541000" y="3449160"/>
            <a:ext cx="4320000" cy="1080000"/>
          </a:xfrm>
          <a:prstGeom prst="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A51DA55-6D3A-4C64-8DE8-0257AEAE84B0}"/>
              </a:ext>
            </a:extLst>
          </p:cNvPr>
          <p:cNvCxnSpPr/>
          <p:nvPr/>
        </p:nvCxnSpPr>
        <p:spPr>
          <a:xfrm>
            <a:off x="3081000" y="3247454"/>
            <a:ext cx="0" cy="153000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5153661-8154-446E-B1D2-ED3D53C3D66C}"/>
              </a:ext>
            </a:extLst>
          </p:cNvPr>
          <p:cNvCxnSpPr/>
          <p:nvPr/>
        </p:nvCxnSpPr>
        <p:spPr>
          <a:xfrm>
            <a:off x="3600142" y="3247454"/>
            <a:ext cx="0" cy="153000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1047640-A33C-4B07-B4DC-D752E3DA31DE}"/>
              </a:ext>
            </a:extLst>
          </p:cNvPr>
          <p:cNvCxnSpPr/>
          <p:nvPr/>
        </p:nvCxnSpPr>
        <p:spPr>
          <a:xfrm>
            <a:off x="4144184" y="3247454"/>
            <a:ext cx="0" cy="153000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0A144A5-E486-48A1-9F3D-B3B6DE5839AD}"/>
              </a:ext>
            </a:extLst>
          </p:cNvPr>
          <p:cNvCxnSpPr/>
          <p:nvPr/>
        </p:nvCxnSpPr>
        <p:spPr>
          <a:xfrm>
            <a:off x="4701000" y="3247454"/>
            <a:ext cx="0" cy="153000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C7A9884-1EFB-4927-9517-9190E62F4C88}"/>
              </a:ext>
            </a:extLst>
          </p:cNvPr>
          <p:cNvCxnSpPr/>
          <p:nvPr/>
        </p:nvCxnSpPr>
        <p:spPr>
          <a:xfrm>
            <a:off x="5233674" y="3247454"/>
            <a:ext cx="0" cy="153000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D39B413-6B1C-4471-A9DD-128683E34220}"/>
              </a:ext>
            </a:extLst>
          </p:cNvPr>
          <p:cNvCxnSpPr/>
          <p:nvPr/>
        </p:nvCxnSpPr>
        <p:spPr>
          <a:xfrm>
            <a:off x="5752816" y="3247454"/>
            <a:ext cx="0" cy="153000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3C69D8C-AE3F-4AA1-AF26-7D34E0B4A2C6}"/>
              </a:ext>
            </a:extLst>
          </p:cNvPr>
          <p:cNvCxnSpPr/>
          <p:nvPr/>
        </p:nvCxnSpPr>
        <p:spPr>
          <a:xfrm>
            <a:off x="6296858" y="3247454"/>
            <a:ext cx="0" cy="153000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55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Light</cp:lastModifiedBy>
  <cp:revision>4</cp:revision>
  <dcterms:created xsi:type="dcterms:W3CDTF">2020-03-22T12:34:11Z</dcterms:created>
  <dcterms:modified xsi:type="dcterms:W3CDTF">2020-03-22T16:40:55Z</dcterms:modified>
</cp:coreProperties>
</file>