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70" r:id="rId12"/>
    <p:sldId id="262" r:id="rId13"/>
    <p:sldId id="269" r:id="rId14"/>
    <p:sldId id="268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0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6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4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anDisk-256GB-MicroSDXC-Memory-Adapter/dp/B08GY8NHF2/ref=sr_1_3?crid=3TWBQ2BNOO6JO&amp;keywords=microsd&amp;qid=1649277397&amp;s=electronics&amp;sprefix=microsd+%2Celectronics%2C85&amp;sr=1-3" TargetMode="External"/><Relationship Id="rId7" Type="http://schemas.openxmlformats.org/officeDocument/2006/relationships/hyperlink" Target="https://www.amazon.com/Elegoo-Values-Resistor-Assortment-Compliant/dp/B072BL2VX1/ref=sr_1_4?crid=N3GC60396J0B&amp;keywords=resisters&amp;qid=1649277594&amp;sprefix=resisters%2Caps%2C81&amp;sr=8-4" TargetMode="External"/><Relationship Id="rId2" Type="http://schemas.openxmlformats.org/officeDocument/2006/relationships/hyperlink" Target="https://www.amazon.com/Raspberry-Model-2019-Quad-Bluetooth/dp/B07TC2BK1X/ref=dp_fod_1?pd_rd_i=B07TC2BK1X&amp;psc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EDGELEC-Breadboard-Optional-Assorted-Multicolored/dp/B07GD2BWPY/ref=sr_1_9?crid=3HN1B1XWXOXTK&amp;keywords=male+female+pin+wire&amp;qid=1649277529&amp;sprefix=mail+female+pin+wires%2Caps%2C89&amp;sr=8-9" TargetMode="External"/><Relationship Id="rId5" Type="http://schemas.openxmlformats.org/officeDocument/2006/relationships/hyperlink" Target="https://www.amazon.com/eBoot-Pieces-Emitting-Diodes-Assorted/dp/B06XPV4CSH/ref=sr_1_14?keywords=LED&amp;qid=1649277466&amp;sr=8-14" TargetMode="External"/><Relationship Id="rId4" Type="http://schemas.openxmlformats.org/officeDocument/2006/relationships/hyperlink" Target="https://www.amazon.com/Breadborad-Solderless-Breadboards-Distribution-Connecting/dp/B082VYXDF1/ref=sr_1_1_sspa?crid=2CJ1EJ8TOBFFB&amp;keywords=breadboard&amp;qid=1649277435&amp;s=electronics&amp;sprefix=breadboard%2Celectronics%2C77&amp;sr=1-1-spons&amp;psc=1&amp;spLa=ZW5jcnlwdGVkUXVhbGlmaWVyPUEzUFM3WlRITTlKOFA5JmVuY3J5cHRlZElkPUEwODk1NzQxM0U0QlMwRkM2T01DMSZlbmNyeXB0ZWRBZElkPUEwOTM3NjM1MUxSWVZFMzU0QUdKWiZ3aWRnZXROYW1lPXNwX2F0ZiZhY3Rpb249Y2xpY2tSZWRpcmVjdCZkb05vdExvZ0NsaWNrPXRydWU=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45hsd2AOpw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3B611-B5AB-8C2B-5F57-0183AA311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r="6983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23DDE-274E-4697-8961-47A27BB1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r>
              <a:rPr lang="en-US" sz="660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B81E3-34CA-4EB1-B846-97124AE5B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 dirty="0"/>
              <a:t>By Louis Jankowski</a:t>
            </a:r>
          </a:p>
        </p:txBody>
      </p:sp>
    </p:spTree>
    <p:extLst>
      <p:ext uri="{BB962C8B-B14F-4D97-AF65-F5344CB8AC3E}">
        <p14:creationId xmlns:p14="http://schemas.microsoft.com/office/powerpoint/2010/main" val="29920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33C7-F5EC-4171-AFEE-013DA7E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CFBE-864A-460D-94D8-925620D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program should be called app.py so that Flask knows how to find the program better.</a:t>
            </a:r>
          </a:p>
          <a:p>
            <a:r>
              <a:rPr lang="en-US" dirty="0"/>
              <a:t>The two HTML files should each be in a folder named templates so Flask knows where to find them.</a:t>
            </a:r>
          </a:p>
          <a:p>
            <a:r>
              <a:rPr lang="en-US" dirty="0"/>
              <a:t>app.py and templates should be in the same directory</a:t>
            </a:r>
          </a:p>
        </p:txBody>
      </p:sp>
    </p:spTree>
    <p:extLst>
      <p:ext uri="{BB962C8B-B14F-4D97-AF65-F5344CB8AC3E}">
        <p14:creationId xmlns:p14="http://schemas.microsoft.com/office/powerpoint/2010/main" val="389467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88E2-57AA-49A3-AC68-7DE7999E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194-A069-4AF8-A252-4EF06B24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raspberry pi’s command lines 2 commands will be used two commands to get to the right directory</a:t>
            </a:r>
          </a:p>
          <a:p>
            <a:pPr marL="0" indent="0">
              <a:buNone/>
            </a:pPr>
            <a:r>
              <a:rPr lang="en-US" dirty="0"/>
              <a:t>ls is used to list the objects in the directory</a:t>
            </a:r>
          </a:p>
          <a:p>
            <a:pPr marL="0" indent="0">
              <a:buNone/>
            </a:pPr>
            <a:r>
              <a:rPr lang="en-US" dirty="0"/>
              <a:t>And cd </a:t>
            </a:r>
            <a:r>
              <a:rPr lang="en-US" dirty="0" err="1"/>
              <a:t>wich</a:t>
            </a:r>
            <a:r>
              <a:rPr lang="en-US" dirty="0"/>
              <a:t> changes the directory</a:t>
            </a:r>
          </a:p>
          <a:p>
            <a:pPr marL="0" indent="0">
              <a:buNone/>
            </a:pPr>
            <a:r>
              <a:rPr lang="en-US" dirty="0"/>
              <a:t>Use these two commands to set the directory to the file that holds the programs</a:t>
            </a:r>
          </a:p>
        </p:txBody>
      </p:sp>
    </p:spTree>
    <p:extLst>
      <p:ext uri="{BB962C8B-B14F-4D97-AF65-F5344CB8AC3E}">
        <p14:creationId xmlns:p14="http://schemas.microsoft.com/office/powerpoint/2010/main" val="384495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D63A-8012-450E-B300-A20CADA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4409-434B-4687-9BD2-A3A65C3F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the application once in the correct directory enter the commands in this order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FLASK_APP=app.py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flask run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If flask is not </a:t>
            </a:r>
            <a:r>
              <a:rPr lang="en-US" sz="1800" dirty="0" err="1">
                <a:latin typeface="Times New Roman" panose="02020603050405020304" pitchFamily="18" charset="0"/>
              </a:rPr>
              <a:t>instaled</a:t>
            </a:r>
            <a:r>
              <a:rPr lang="en-US" sz="1800" dirty="0">
                <a:latin typeface="Times New Roman" panose="02020603050405020304" pitchFamily="18" charset="0"/>
              </a:rPr>
              <a:t> run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 install FLASK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8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8C0A-E4EC-4C2E-BAAC-8CB6743B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6B51-E8E3-493C-A8A0-490F65FC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9905998" cy="3567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test the program each time the server must be shut down through the command line then save whatever changes made to the code and restart server</a:t>
            </a:r>
          </a:p>
          <a:p>
            <a:pPr marL="0" indent="0">
              <a:buNone/>
            </a:pPr>
            <a:r>
              <a:rPr lang="en-US" dirty="0"/>
              <a:t>This proses is time consuming, but I have not found a faster way to debug or test. </a:t>
            </a:r>
          </a:p>
        </p:txBody>
      </p:sp>
    </p:spTree>
    <p:extLst>
      <p:ext uri="{BB962C8B-B14F-4D97-AF65-F5344CB8AC3E}">
        <p14:creationId xmlns:p14="http://schemas.microsoft.com/office/powerpoint/2010/main" val="156977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0A4-3339-41F0-B9A5-384B174B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A887-2B8F-44D0-BF72-7E167C8D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largest mistake was not unplugging the raspberry pi while wiring the light. In doing so I fried my raspberry pi.</a:t>
            </a:r>
          </a:p>
          <a:p>
            <a:r>
              <a:rPr lang="en-US" dirty="0"/>
              <a:t>I was thankfully able to borrow a friends. This was the main mistake</a:t>
            </a:r>
          </a:p>
        </p:txBody>
      </p:sp>
    </p:spTree>
    <p:extLst>
      <p:ext uri="{BB962C8B-B14F-4D97-AF65-F5344CB8AC3E}">
        <p14:creationId xmlns:p14="http://schemas.microsoft.com/office/powerpoint/2010/main" val="343581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9BF8-8ED4-4593-B52D-55E6004E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documentation/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9993-3843-4EC4-BEFC-B7717CAD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resources and code can be found here</a:t>
            </a:r>
          </a:p>
          <a:p>
            <a:r>
              <a:rPr lang="en-US"/>
              <a:t>https://github.com/5498Louis/CPS210-final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4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BF7D-6B52-49E4-9D5A-6826690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84C1-564F-4769-8628-9857B742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4463473" cy="3567118"/>
          </a:xfrm>
        </p:spPr>
        <p:txBody>
          <a:bodyPr/>
          <a:lstStyle/>
          <a:p>
            <a:r>
              <a:rPr lang="en-US" dirty="0"/>
              <a:t>This project uses a raspberry pi to control an led light using python code 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25665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65DD-AED9-47D7-8751-CC65D65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D7A2-A237-4970-85A0-C6A6B2C4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438290" cy="3567118"/>
          </a:xfrm>
        </p:spPr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Raspberry 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power cable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Micro SD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adapter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breadboard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LED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Mail to female cables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A 1k ohm resister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Keyboard, mouse, and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7B15-5124-497C-8BF6-1B4A5B7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F214-D3EB-466C-AEA1-84CC3F8A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Setting up a Raspberry pi is easy and simple using a computer, a micro SD card and the Raspberry pi just use these simple steps. </a:t>
            </a:r>
          </a:p>
        </p:txBody>
      </p:sp>
      <p:pic>
        <p:nvPicPr>
          <p:cNvPr id="4" name="Online Media 3" title="How To Install &amp; Set Up Raspberry Pi OS - Pi4 Pi3 Pi2">
            <a:hlinkClick r:id="" action="ppaction://media"/>
            <a:extLst>
              <a:ext uri="{FF2B5EF4-FFF2-40B4-BE49-F238E27FC236}">
                <a16:creationId xmlns:a16="http://schemas.microsoft.com/office/drawing/2014/main" id="{1BF96A6B-D00C-424B-8ECA-793F7A64BB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84629" y="2332026"/>
            <a:ext cx="4596880" cy="25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4B04-38A2-48B0-A00F-2B2302EE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the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5146-52F9-4A14-9309-09665626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connect the ground and signal leads to the breadboard as shown in the photo.</a:t>
            </a:r>
          </a:p>
          <a:p>
            <a:pPr marL="0" indent="0">
              <a:buNone/>
            </a:pPr>
            <a:r>
              <a:rPr lang="en-US" dirty="0"/>
              <a:t>Then add the light to the board with the long end connected to the ground path and the short end to an open line.</a:t>
            </a:r>
          </a:p>
          <a:p>
            <a:pPr marL="0" indent="0">
              <a:buNone/>
            </a:pPr>
            <a:r>
              <a:rPr lang="en-US" dirty="0"/>
              <a:t>Finally finish the circuit with the 1k ohm resister connecting the positive end of the light to the signal 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C1C1A-7B0B-454C-A26F-7D65AC48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26909" y="1400265"/>
            <a:ext cx="5141576" cy="38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9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C04-59FB-472B-B38D-FC20A2E2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the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4DC7-D6C1-41FC-810C-2056561D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r>
              <a:rPr lang="en-US" dirty="0"/>
              <a:t>Connect the ground to the 9</a:t>
            </a:r>
            <a:r>
              <a:rPr lang="en-US" baseline="30000" dirty="0"/>
              <a:t>th</a:t>
            </a:r>
            <a:r>
              <a:rPr lang="en-US" dirty="0"/>
              <a:t> pin and the signal wire to the 11</a:t>
            </a:r>
            <a:r>
              <a:rPr lang="en-US" baseline="30000" dirty="0"/>
              <a:t>th</a:t>
            </a:r>
            <a:r>
              <a:rPr lang="en-US" dirty="0"/>
              <a:t> pin known as GPIO17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01678-2695-44EC-991F-42A02AAC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05" y="710959"/>
            <a:ext cx="3864841" cy="515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7FBF-5F6F-4E87-AA64-3507CF4E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09BF-1444-45E0-8323-6F13EAD6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r>
              <a:rPr lang="en-US" dirty="0"/>
              <a:t>Flask allows python to use routes that can handle events and can handle HTMP pages. </a:t>
            </a:r>
          </a:p>
          <a:p>
            <a:r>
              <a:rPr lang="en-US" dirty="0"/>
              <a:t>The python code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2097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74DB-1E4A-4A7A-80DC-D9C4F8D2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D22E-00F0-4C4A-ABC2-B03E4E58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r>
              <a:rPr lang="en-US" dirty="0"/>
              <a:t>The default rough starts the on page </a:t>
            </a:r>
          </a:p>
          <a:p>
            <a:r>
              <a:rPr lang="en-US" dirty="0"/>
              <a:t>When the button is pressed it goes to off.html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259554-9CDB-435A-B56D-011C4BEF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62" y="1883987"/>
            <a:ext cx="5348708" cy="25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B970-9917-4905-ABF4-941A97BD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Coding with HTML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8CC5-E8A1-4A44-BC5C-FC4BBF41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/>
          <a:lstStyle/>
          <a:p>
            <a:r>
              <a:rPr lang="en-US" dirty="0"/>
              <a:t>The HTML scripts are simple. They just submits input when the button is pressed.</a:t>
            </a:r>
          </a:p>
          <a:p>
            <a:r>
              <a:rPr lang="en-US" dirty="0"/>
              <a:t>This input triggers the python program to load the other route. </a:t>
            </a:r>
          </a:p>
        </p:txBody>
      </p:sp>
    </p:spTree>
    <p:extLst>
      <p:ext uri="{BB962C8B-B14F-4D97-AF65-F5344CB8AC3E}">
        <p14:creationId xmlns:p14="http://schemas.microsoft.com/office/powerpoint/2010/main" val="264512983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D739C3"/>
      </a:accent1>
      <a:accent2>
        <a:srgbClr val="9727C5"/>
      </a:accent2>
      <a:accent3>
        <a:srgbClr val="6739D7"/>
      </a:accent3>
      <a:accent4>
        <a:srgbClr val="3144C8"/>
      </a:accent4>
      <a:accent5>
        <a:srgbClr val="398FD7"/>
      </a:accent5>
      <a:accent6>
        <a:srgbClr val="27BFC5"/>
      </a:accent6>
      <a:hlink>
        <a:srgbClr val="3F6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5915BE2C3DF4BA4BF9603E1EE74EC" ma:contentTypeVersion="7" ma:contentTypeDescription="Create a new document." ma:contentTypeScope="" ma:versionID="ddb5c6db77e60c30e0b4df1e3af54e62">
  <xsd:schema xmlns:xsd="http://www.w3.org/2001/XMLSchema" xmlns:xs="http://www.w3.org/2001/XMLSchema" xmlns:p="http://schemas.microsoft.com/office/2006/metadata/properties" xmlns:ns3="3259eb19-6519-473e-bae9-e7b7ffc475c9" xmlns:ns4="fe2d1fb4-e3a8-4e2d-bf24-343e47cde7d9" targetNamespace="http://schemas.microsoft.com/office/2006/metadata/properties" ma:root="true" ma:fieldsID="a2c1f3735a50523a58655e64474c9e37" ns3:_="" ns4:_="">
    <xsd:import namespace="3259eb19-6519-473e-bae9-e7b7ffc475c9"/>
    <xsd:import namespace="fe2d1fb4-e3a8-4e2d-bf24-343e47cde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9eb19-6519-473e-bae9-e7b7ffc47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d1fb4-e3a8-4e2d-bf24-343e47cde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2D0505-A892-481D-91D7-DB37C21EC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59eb19-6519-473e-bae9-e7b7ffc475c9"/>
    <ds:schemaRef ds:uri="fe2d1fb4-e3a8-4e2d-bf24-343e47cde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A12096-7B24-4F4C-AFBB-93E139CB8A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CB049-526C-4981-AF65-63C39286793E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fe2d1fb4-e3a8-4e2d-bf24-343e47cde7d9"/>
    <ds:schemaRef ds:uri="3259eb19-6519-473e-bae9-e7b7ffc475c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502</Words>
  <Application>Microsoft Office PowerPoint</Application>
  <PresentationFormat>Widescreen</PresentationFormat>
  <Paragraphs>53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Symbol</vt:lpstr>
      <vt:lpstr>Times New Roman</vt:lpstr>
      <vt:lpstr>Walbaum Display</vt:lpstr>
      <vt:lpstr>RegattaVTI</vt:lpstr>
      <vt:lpstr>Final project</vt:lpstr>
      <vt:lpstr>Concept</vt:lpstr>
      <vt:lpstr>materials</vt:lpstr>
      <vt:lpstr>Setting Up The Raspberry Pi</vt:lpstr>
      <vt:lpstr>Wiring the Light</vt:lpstr>
      <vt:lpstr>Wiring the Raspberry pi</vt:lpstr>
      <vt:lpstr>Coding with python</vt:lpstr>
      <vt:lpstr>Webpage directions</vt:lpstr>
      <vt:lpstr>Coding with HTML </vt:lpstr>
      <vt:lpstr>File management</vt:lpstr>
      <vt:lpstr>Command line need to know</vt:lpstr>
      <vt:lpstr>Using Flask</vt:lpstr>
      <vt:lpstr>Testing</vt:lpstr>
      <vt:lpstr>Mistakes</vt:lpstr>
      <vt:lpstr>Resources and documentation/Github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Jankowski, Louis J</dc:creator>
  <cp:lastModifiedBy>Jankowski, Louis J</cp:lastModifiedBy>
  <cp:revision>5</cp:revision>
  <dcterms:created xsi:type="dcterms:W3CDTF">2022-04-26T12:27:47Z</dcterms:created>
  <dcterms:modified xsi:type="dcterms:W3CDTF">2022-05-02T02:32:31Z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0x0101000EC5915BE2C3DF4BA4BF9603E1EE74EC</vt:lpwstr>
  </property>
</Properties>
</file>