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638E2-5539-4498-B731-CB027B4CB6D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5753E-B17C-440F-84C8-A2F13A315841}">
      <dgm:prSet/>
      <dgm:spPr/>
      <dgm:t>
        <a:bodyPr/>
        <a:lstStyle/>
        <a:p>
          <a:r>
            <a:rPr lang="en-AU" b="1"/>
            <a:t>Steps of implementation:</a:t>
          </a:r>
          <a:endParaRPr lang="en-US"/>
        </a:p>
      </dgm:t>
    </dgm:pt>
    <dgm:pt modelId="{DC24A635-C592-4DD5-899B-F30EDF2DF783}" type="parTrans" cxnId="{0CA59243-66E7-4F2E-A96E-F9A62509401A}">
      <dgm:prSet/>
      <dgm:spPr/>
      <dgm:t>
        <a:bodyPr/>
        <a:lstStyle/>
        <a:p>
          <a:endParaRPr lang="en-US"/>
        </a:p>
      </dgm:t>
    </dgm:pt>
    <dgm:pt modelId="{8A4AC820-D49F-4E36-A88B-6ED54B8FADDE}" type="sibTrans" cxnId="{0CA59243-66E7-4F2E-A96E-F9A62509401A}">
      <dgm:prSet/>
      <dgm:spPr/>
      <dgm:t>
        <a:bodyPr/>
        <a:lstStyle/>
        <a:p>
          <a:endParaRPr lang="en-US"/>
        </a:p>
      </dgm:t>
    </dgm:pt>
    <dgm:pt modelId="{82F0A512-6499-4EA3-9FC5-9F9371005D26}">
      <dgm:prSet/>
      <dgm:spPr/>
      <dgm:t>
        <a:bodyPr/>
        <a:lstStyle/>
        <a:p>
          <a:r>
            <a:rPr lang="en-AU"/>
            <a:t>1. Load the dataset and perform Exploratory data analysis</a:t>
          </a:r>
          <a:endParaRPr lang="en-US"/>
        </a:p>
      </dgm:t>
    </dgm:pt>
    <dgm:pt modelId="{C15654E2-33A6-4DF6-9B49-A23CA5862DE1}" type="parTrans" cxnId="{738D6788-B166-4810-A9F0-428CB3E75F3D}">
      <dgm:prSet/>
      <dgm:spPr/>
      <dgm:t>
        <a:bodyPr/>
        <a:lstStyle/>
        <a:p>
          <a:endParaRPr lang="en-US"/>
        </a:p>
      </dgm:t>
    </dgm:pt>
    <dgm:pt modelId="{687E62FF-E49F-4860-A928-3EDB7112C755}" type="sibTrans" cxnId="{738D6788-B166-4810-A9F0-428CB3E75F3D}">
      <dgm:prSet/>
      <dgm:spPr/>
      <dgm:t>
        <a:bodyPr/>
        <a:lstStyle/>
        <a:p>
          <a:endParaRPr lang="en-US"/>
        </a:p>
      </dgm:t>
    </dgm:pt>
    <dgm:pt modelId="{E2852AD3-E39E-484D-8A11-E59EC2CF8708}">
      <dgm:prSet/>
      <dgm:spPr/>
      <dgm:t>
        <a:bodyPr/>
        <a:lstStyle/>
        <a:p>
          <a:r>
            <a:rPr lang="en-AU"/>
            <a:t>2. Data pre-processing: remove unnecessary entries, feature scaling.</a:t>
          </a:r>
          <a:endParaRPr lang="en-US"/>
        </a:p>
      </dgm:t>
    </dgm:pt>
    <dgm:pt modelId="{F34E97F1-0565-40FA-B393-8715C3ADDCD8}" type="parTrans" cxnId="{2A88D384-4B63-4676-9918-83E83297595D}">
      <dgm:prSet/>
      <dgm:spPr/>
      <dgm:t>
        <a:bodyPr/>
        <a:lstStyle/>
        <a:p>
          <a:endParaRPr lang="en-US"/>
        </a:p>
      </dgm:t>
    </dgm:pt>
    <dgm:pt modelId="{D71A10FE-CC8B-45A3-BFC9-BBC78D83F397}" type="sibTrans" cxnId="{2A88D384-4B63-4676-9918-83E83297595D}">
      <dgm:prSet/>
      <dgm:spPr/>
      <dgm:t>
        <a:bodyPr/>
        <a:lstStyle/>
        <a:p>
          <a:endParaRPr lang="en-US"/>
        </a:p>
      </dgm:t>
    </dgm:pt>
    <dgm:pt modelId="{0F9B9370-9913-4015-8434-B9273ECCE293}">
      <dgm:prSet/>
      <dgm:spPr/>
      <dgm:t>
        <a:bodyPr/>
        <a:lstStyle/>
        <a:p>
          <a:r>
            <a:rPr lang="en-AU" dirty="0"/>
            <a:t>3. Data splitting -&gt; e.g., train-test split, or K-fold cross validation (different split)</a:t>
          </a:r>
          <a:endParaRPr lang="en-US" dirty="0"/>
        </a:p>
      </dgm:t>
    </dgm:pt>
    <dgm:pt modelId="{0ED2D38E-3CA6-473C-9029-B9C25AFE283A}" type="parTrans" cxnId="{5FA0ADE9-E4C2-4E44-9A82-0AE1AF31F836}">
      <dgm:prSet/>
      <dgm:spPr/>
      <dgm:t>
        <a:bodyPr/>
        <a:lstStyle/>
        <a:p>
          <a:endParaRPr lang="en-US"/>
        </a:p>
      </dgm:t>
    </dgm:pt>
    <dgm:pt modelId="{62BDE35F-80C4-4BCC-B482-D4AD0984FECF}" type="sibTrans" cxnId="{5FA0ADE9-E4C2-4E44-9A82-0AE1AF31F836}">
      <dgm:prSet/>
      <dgm:spPr/>
      <dgm:t>
        <a:bodyPr/>
        <a:lstStyle/>
        <a:p>
          <a:endParaRPr lang="en-US"/>
        </a:p>
      </dgm:t>
    </dgm:pt>
    <dgm:pt modelId="{BB58091B-A7FD-4A65-A524-53FC52DABF8A}">
      <dgm:prSet/>
      <dgm:spPr/>
      <dgm:t>
        <a:bodyPr/>
        <a:lstStyle/>
        <a:p>
          <a:r>
            <a:rPr lang="en-AU"/>
            <a:t>4. Model selection: Best performing candidates from k-fold cross validation</a:t>
          </a:r>
          <a:endParaRPr lang="en-US"/>
        </a:p>
      </dgm:t>
    </dgm:pt>
    <dgm:pt modelId="{2DD3548F-5A78-4EAC-BD80-D339D924837B}" type="parTrans" cxnId="{8F50E433-2D46-46EE-91A0-2D1983F31063}">
      <dgm:prSet/>
      <dgm:spPr/>
      <dgm:t>
        <a:bodyPr/>
        <a:lstStyle/>
        <a:p>
          <a:endParaRPr lang="en-US"/>
        </a:p>
      </dgm:t>
    </dgm:pt>
    <dgm:pt modelId="{3A708CFF-F755-4CCA-9674-042C4F05F24A}" type="sibTrans" cxnId="{8F50E433-2D46-46EE-91A0-2D1983F31063}">
      <dgm:prSet/>
      <dgm:spPr/>
      <dgm:t>
        <a:bodyPr/>
        <a:lstStyle/>
        <a:p>
          <a:endParaRPr lang="en-US"/>
        </a:p>
      </dgm:t>
    </dgm:pt>
    <dgm:pt modelId="{5A02461A-2961-4CE1-9D33-B3FA01D0AFE1}">
      <dgm:prSet/>
      <dgm:spPr/>
      <dgm:t>
        <a:bodyPr/>
        <a:lstStyle/>
        <a:p>
          <a:r>
            <a:rPr lang="en-AU" dirty="0"/>
            <a:t>5. Hyper parameter tuning -&gt; GridSearchCV</a:t>
          </a:r>
          <a:endParaRPr lang="en-US" dirty="0"/>
        </a:p>
      </dgm:t>
    </dgm:pt>
    <dgm:pt modelId="{EA47F3BD-B0B6-4FD3-B211-666F898DBA72}" type="parTrans" cxnId="{74C344EE-C583-4B8A-AA2B-9BFDD2A7C0B4}">
      <dgm:prSet/>
      <dgm:spPr/>
      <dgm:t>
        <a:bodyPr/>
        <a:lstStyle/>
        <a:p>
          <a:endParaRPr lang="en-US"/>
        </a:p>
      </dgm:t>
    </dgm:pt>
    <dgm:pt modelId="{E43252E6-12D5-484E-B513-44E0AE761E8B}" type="sibTrans" cxnId="{74C344EE-C583-4B8A-AA2B-9BFDD2A7C0B4}">
      <dgm:prSet/>
      <dgm:spPr/>
      <dgm:t>
        <a:bodyPr/>
        <a:lstStyle/>
        <a:p>
          <a:endParaRPr lang="en-US"/>
        </a:p>
      </dgm:t>
    </dgm:pt>
    <dgm:pt modelId="{3282555C-5779-4C4C-B3C5-964B2CB8D210}">
      <dgm:prSet/>
      <dgm:spPr/>
      <dgm:t>
        <a:bodyPr/>
        <a:lstStyle/>
        <a:p>
          <a:r>
            <a:rPr lang="en-AU" dirty="0"/>
            <a:t>6. Train the selected model and Performance evaluation</a:t>
          </a:r>
          <a:endParaRPr lang="en-US" dirty="0"/>
        </a:p>
      </dgm:t>
    </dgm:pt>
    <dgm:pt modelId="{B8621C10-5984-4A99-919E-10A74F2C2084}" type="parTrans" cxnId="{4547ADB3-DE0E-40F5-B442-2D5A4407560B}">
      <dgm:prSet/>
      <dgm:spPr/>
      <dgm:t>
        <a:bodyPr/>
        <a:lstStyle/>
        <a:p>
          <a:endParaRPr lang="en-US"/>
        </a:p>
      </dgm:t>
    </dgm:pt>
    <dgm:pt modelId="{CE6D1F90-F1FE-4B6F-9E35-5769D42F461E}" type="sibTrans" cxnId="{4547ADB3-DE0E-40F5-B442-2D5A4407560B}">
      <dgm:prSet/>
      <dgm:spPr/>
      <dgm:t>
        <a:bodyPr/>
        <a:lstStyle/>
        <a:p>
          <a:endParaRPr lang="en-US"/>
        </a:p>
      </dgm:t>
    </dgm:pt>
    <dgm:pt modelId="{DDB7257A-EC1A-4C2C-B319-8FAB9B13E96C}">
      <dgm:prSet/>
      <dgm:spPr/>
      <dgm:t>
        <a:bodyPr/>
        <a:lstStyle/>
        <a:p>
          <a:r>
            <a:rPr lang="en-AU" dirty="0"/>
            <a:t>7. </a:t>
          </a:r>
          <a:r>
            <a:rPr lang="en-AU" dirty="0" err="1"/>
            <a:t>Streamlit</a:t>
          </a:r>
          <a:r>
            <a:rPr lang="en-AU" dirty="0"/>
            <a:t> web application</a:t>
          </a:r>
          <a:endParaRPr lang="en-US" dirty="0"/>
        </a:p>
      </dgm:t>
    </dgm:pt>
    <dgm:pt modelId="{33576948-62F7-4C5D-9E87-B20F5553F0D2}" type="parTrans" cxnId="{C9546F2F-6260-4444-A922-E175E858406E}">
      <dgm:prSet/>
      <dgm:spPr/>
      <dgm:t>
        <a:bodyPr/>
        <a:lstStyle/>
        <a:p>
          <a:endParaRPr lang="en-US"/>
        </a:p>
      </dgm:t>
    </dgm:pt>
    <dgm:pt modelId="{232B95D6-E20F-444C-BF72-1315AD6D5617}" type="sibTrans" cxnId="{C9546F2F-6260-4444-A922-E175E858406E}">
      <dgm:prSet/>
      <dgm:spPr/>
      <dgm:t>
        <a:bodyPr/>
        <a:lstStyle/>
        <a:p>
          <a:endParaRPr lang="en-US"/>
        </a:p>
      </dgm:t>
    </dgm:pt>
    <dgm:pt modelId="{1FD371FB-FC2C-490A-A193-A84EF91B59FB}" type="pres">
      <dgm:prSet presAssocID="{330638E2-5539-4498-B731-CB027B4CB6DF}" presName="vert0" presStyleCnt="0">
        <dgm:presLayoutVars>
          <dgm:dir/>
          <dgm:animOne val="branch"/>
          <dgm:animLvl val="lvl"/>
        </dgm:presLayoutVars>
      </dgm:prSet>
      <dgm:spPr/>
    </dgm:pt>
    <dgm:pt modelId="{9B807E09-0598-4828-9111-6D6CCA3C09FA}" type="pres">
      <dgm:prSet presAssocID="{B205753E-B17C-440F-84C8-A2F13A315841}" presName="thickLine" presStyleLbl="alignNode1" presStyleIdx="0" presStyleCnt="8"/>
      <dgm:spPr/>
    </dgm:pt>
    <dgm:pt modelId="{CBF12A42-1EA4-48AE-99AD-F81CD0687510}" type="pres">
      <dgm:prSet presAssocID="{B205753E-B17C-440F-84C8-A2F13A315841}" presName="horz1" presStyleCnt="0"/>
      <dgm:spPr/>
    </dgm:pt>
    <dgm:pt modelId="{7ADDC2B8-B523-4C62-B915-AA27FB5F9754}" type="pres">
      <dgm:prSet presAssocID="{B205753E-B17C-440F-84C8-A2F13A315841}" presName="tx1" presStyleLbl="revTx" presStyleIdx="0" presStyleCnt="8"/>
      <dgm:spPr/>
    </dgm:pt>
    <dgm:pt modelId="{EA9827B9-A407-4BE5-8C44-FE454DE0E2FA}" type="pres">
      <dgm:prSet presAssocID="{B205753E-B17C-440F-84C8-A2F13A315841}" presName="vert1" presStyleCnt="0"/>
      <dgm:spPr/>
    </dgm:pt>
    <dgm:pt modelId="{801D045D-FF32-45F4-BF4F-F6A5E346D4FB}" type="pres">
      <dgm:prSet presAssocID="{82F0A512-6499-4EA3-9FC5-9F9371005D26}" presName="thickLine" presStyleLbl="alignNode1" presStyleIdx="1" presStyleCnt="8"/>
      <dgm:spPr/>
    </dgm:pt>
    <dgm:pt modelId="{CF5865FD-1E35-4E6E-B556-83C430C0D503}" type="pres">
      <dgm:prSet presAssocID="{82F0A512-6499-4EA3-9FC5-9F9371005D26}" presName="horz1" presStyleCnt="0"/>
      <dgm:spPr/>
    </dgm:pt>
    <dgm:pt modelId="{D021803A-6E1E-4B80-BBFE-9FA1C7C677A5}" type="pres">
      <dgm:prSet presAssocID="{82F0A512-6499-4EA3-9FC5-9F9371005D26}" presName="tx1" presStyleLbl="revTx" presStyleIdx="1" presStyleCnt="8"/>
      <dgm:spPr/>
    </dgm:pt>
    <dgm:pt modelId="{4FDF3A7F-74B2-4A90-AB61-3614F74C73E0}" type="pres">
      <dgm:prSet presAssocID="{82F0A512-6499-4EA3-9FC5-9F9371005D26}" presName="vert1" presStyleCnt="0"/>
      <dgm:spPr/>
    </dgm:pt>
    <dgm:pt modelId="{6438D937-85B5-45A8-8928-0724569E79F7}" type="pres">
      <dgm:prSet presAssocID="{E2852AD3-E39E-484D-8A11-E59EC2CF8708}" presName="thickLine" presStyleLbl="alignNode1" presStyleIdx="2" presStyleCnt="8"/>
      <dgm:spPr/>
    </dgm:pt>
    <dgm:pt modelId="{2465B803-EF3C-440C-94EA-05D1AC3F2725}" type="pres">
      <dgm:prSet presAssocID="{E2852AD3-E39E-484D-8A11-E59EC2CF8708}" presName="horz1" presStyleCnt="0"/>
      <dgm:spPr/>
    </dgm:pt>
    <dgm:pt modelId="{69212171-887D-4398-B297-A001DCB8FF2C}" type="pres">
      <dgm:prSet presAssocID="{E2852AD3-E39E-484D-8A11-E59EC2CF8708}" presName="tx1" presStyleLbl="revTx" presStyleIdx="2" presStyleCnt="8"/>
      <dgm:spPr/>
    </dgm:pt>
    <dgm:pt modelId="{17301A63-946D-4377-B4E3-5F35D43DE1B4}" type="pres">
      <dgm:prSet presAssocID="{E2852AD3-E39E-484D-8A11-E59EC2CF8708}" presName="vert1" presStyleCnt="0"/>
      <dgm:spPr/>
    </dgm:pt>
    <dgm:pt modelId="{4ECDFA9D-020E-4EEB-B1ED-0E2B88BE9661}" type="pres">
      <dgm:prSet presAssocID="{0F9B9370-9913-4015-8434-B9273ECCE293}" presName="thickLine" presStyleLbl="alignNode1" presStyleIdx="3" presStyleCnt="8"/>
      <dgm:spPr/>
    </dgm:pt>
    <dgm:pt modelId="{981B72F2-81A7-4172-A162-ECDA0541D40B}" type="pres">
      <dgm:prSet presAssocID="{0F9B9370-9913-4015-8434-B9273ECCE293}" presName="horz1" presStyleCnt="0"/>
      <dgm:spPr/>
    </dgm:pt>
    <dgm:pt modelId="{76C51791-522B-4988-BD56-16DDDD7A5FB9}" type="pres">
      <dgm:prSet presAssocID="{0F9B9370-9913-4015-8434-B9273ECCE293}" presName="tx1" presStyleLbl="revTx" presStyleIdx="3" presStyleCnt="8"/>
      <dgm:spPr/>
    </dgm:pt>
    <dgm:pt modelId="{C25ACC6E-5EBE-4452-AB5C-DD65D64BFCA8}" type="pres">
      <dgm:prSet presAssocID="{0F9B9370-9913-4015-8434-B9273ECCE293}" presName="vert1" presStyleCnt="0"/>
      <dgm:spPr/>
    </dgm:pt>
    <dgm:pt modelId="{1B7947FE-3C1F-4299-9022-305FFB3ADF89}" type="pres">
      <dgm:prSet presAssocID="{BB58091B-A7FD-4A65-A524-53FC52DABF8A}" presName="thickLine" presStyleLbl="alignNode1" presStyleIdx="4" presStyleCnt="8"/>
      <dgm:spPr/>
    </dgm:pt>
    <dgm:pt modelId="{204350B1-1A79-40E9-A18D-6A2CDE126F3F}" type="pres">
      <dgm:prSet presAssocID="{BB58091B-A7FD-4A65-A524-53FC52DABF8A}" presName="horz1" presStyleCnt="0"/>
      <dgm:spPr/>
    </dgm:pt>
    <dgm:pt modelId="{479A327D-4127-417E-8D1E-4C7B08068F56}" type="pres">
      <dgm:prSet presAssocID="{BB58091B-A7FD-4A65-A524-53FC52DABF8A}" presName="tx1" presStyleLbl="revTx" presStyleIdx="4" presStyleCnt="8"/>
      <dgm:spPr/>
    </dgm:pt>
    <dgm:pt modelId="{1A4B2A30-AEBC-454F-A752-803048899B89}" type="pres">
      <dgm:prSet presAssocID="{BB58091B-A7FD-4A65-A524-53FC52DABF8A}" presName="vert1" presStyleCnt="0"/>
      <dgm:spPr/>
    </dgm:pt>
    <dgm:pt modelId="{5BB472E1-CDA8-4F8F-B5F1-A975F9F12E76}" type="pres">
      <dgm:prSet presAssocID="{5A02461A-2961-4CE1-9D33-B3FA01D0AFE1}" presName="thickLine" presStyleLbl="alignNode1" presStyleIdx="5" presStyleCnt="8"/>
      <dgm:spPr/>
    </dgm:pt>
    <dgm:pt modelId="{A21AAE33-F240-4FB9-803B-43F2588237B5}" type="pres">
      <dgm:prSet presAssocID="{5A02461A-2961-4CE1-9D33-B3FA01D0AFE1}" presName="horz1" presStyleCnt="0"/>
      <dgm:spPr/>
    </dgm:pt>
    <dgm:pt modelId="{ADB89834-143D-40C1-87C5-682A4B4D2D09}" type="pres">
      <dgm:prSet presAssocID="{5A02461A-2961-4CE1-9D33-B3FA01D0AFE1}" presName="tx1" presStyleLbl="revTx" presStyleIdx="5" presStyleCnt="8"/>
      <dgm:spPr/>
    </dgm:pt>
    <dgm:pt modelId="{94C28A74-A182-4F58-8A3A-4C0C664E49EA}" type="pres">
      <dgm:prSet presAssocID="{5A02461A-2961-4CE1-9D33-B3FA01D0AFE1}" presName="vert1" presStyleCnt="0"/>
      <dgm:spPr/>
    </dgm:pt>
    <dgm:pt modelId="{69B08E20-E8BE-4EC3-ADEE-20090FA173CF}" type="pres">
      <dgm:prSet presAssocID="{3282555C-5779-4C4C-B3C5-964B2CB8D210}" presName="thickLine" presStyleLbl="alignNode1" presStyleIdx="6" presStyleCnt="8"/>
      <dgm:spPr/>
    </dgm:pt>
    <dgm:pt modelId="{DBA69920-3307-4848-A4CF-B0FEA19B2E70}" type="pres">
      <dgm:prSet presAssocID="{3282555C-5779-4C4C-B3C5-964B2CB8D210}" presName="horz1" presStyleCnt="0"/>
      <dgm:spPr/>
    </dgm:pt>
    <dgm:pt modelId="{9094C6F5-44CD-4BFF-8B9D-F5036C1EF92D}" type="pres">
      <dgm:prSet presAssocID="{3282555C-5779-4C4C-B3C5-964B2CB8D210}" presName="tx1" presStyleLbl="revTx" presStyleIdx="6" presStyleCnt="8"/>
      <dgm:spPr/>
    </dgm:pt>
    <dgm:pt modelId="{F6B0E65A-A844-47CC-9D35-9017EAB5181E}" type="pres">
      <dgm:prSet presAssocID="{3282555C-5779-4C4C-B3C5-964B2CB8D210}" presName="vert1" presStyleCnt="0"/>
      <dgm:spPr/>
    </dgm:pt>
    <dgm:pt modelId="{3AC667FA-4B53-4491-BBC9-BEAFF8535290}" type="pres">
      <dgm:prSet presAssocID="{DDB7257A-EC1A-4C2C-B319-8FAB9B13E96C}" presName="thickLine" presStyleLbl="alignNode1" presStyleIdx="7" presStyleCnt="8"/>
      <dgm:spPr/>
    </dgm:pt>
    <dgm:pt modelId="{29FF798C-BF51-4F3A-89F6-E477852EB5C6}" type="pres">
      <dgm:prSet presAssocID="{DDB7257A-EC1A-4C2C-B319-8FAB9B13E96C}" presName="horz1" presStyleCnt="0"/>
      <dgm:spPr/>
    </dgm:pt>
    <dgm:pt modelId="{D15FDC7A-92A7-4D97-8953-A13FBA9226A6}" type="pres">
      <dgm:prSet presAssocID="{DDB7257A-EC1A-4C2C-B319-8FAB9B13E96C}" presName="tx1" presStyleLbl="revTx" presStyleIdx="7" presStyleCnt="8"/>
      <dgm:spPr/>
    </dgm:pt>
    <dgm:pt modelId="{B7642E89-9FC4-471A-82C4-225EED74162E}" type="pres">
      <dgm:prSet presAssocID="{DDB7257A-EC1A-4C2C-B319-8FAB9B13E96C}" presName="vert1" presStyleCnt="0"/>
      <dgm:spPr/>
    </dgm:pt>
  </dgm:ptLst>
  <dgm:cxnLst>
    <dgm:cxn modelId="{F7FC5F26-E664-426C-B6C6-34A4D9301179}" type="presOf" srcId="{82F0A512-6499-4EA3-9FC5-9F9371005D26}" destId="{D021803A-6E1E-4B80-BBFE-9FA1C7C677A5}" srcOrd="0" destOrd="0" presId="urn:microsoft.com/office/officeart/2008/layout/LinedList"/>
    <dgm:cxn modelId="{CCD38C2C-8B97-4C9A-A852-CD0C28D22B37}" type="presOf" srcId="{DDB7257A-EC1A-4C2C-B319-8FAB9B13E96C}" destId="{D15FDC7A-92A7-4D97-8953-A13FBA9226A6}" srcOrd="0" destOrd="0" presId="urn:microsoft.com/office/officeart/2008/layout/LinedList"/>
    <dgm:cxn modelId="{C9546F2F-6260-4444-A922-E175E858406E}" srcId="{330638E2-5539-4498-B731-CB027B4CB6DF}" destId="{DDB7257A-EC1A-4C2C-B319-8FAB9B13E96C}" srcOrd="7" destOrd="0" parTransId="{33576948-62F7-4C5D-9E87-B20F5553F0D2}" sibTransId="{232B95D6-E20F-444C-BF72-1315AD6D5617}"/>
    <dgm:cxn modelId="{8F50E433-2D46-46EE-91A0-2D1983F31063}" srcId="{330638E2-5539-4498-B731-CB027B4CB6DF}" destId="{BB58091B-A7FD-4A65-A524-53FC52DABF8A}" srcOrd="4" destOrd="0" parTransId="{2DD3548F-5A78-4EAC-BD80-D339D924837B}" sibTransId="{3A708CFF-F755-4CCA-9674-042C4F05F24A}"/>
    <dgm:cxn modelId="{0CA59243-66E7-4F2E-A96E-F9A62509401A}" srcId="{330638E2-5539-4498-B731-CB027B4CB6DF}" destId="{B205753E-B17C-440F-84C8-A2F13A315841}" srcOrd="0" destOrd="0" parTransId="{DC24A635-C592-4DD5-899B-F30EDF2DF783}" sibTransId="{8A4AC820-D49F-4E36-A88B-6ED54B8FADDE}"/>
    <dgm:cxn modelId="{EDE29A6B-E5C3-4D71-BFBA-B0BD1372A233}" type="presOf" srcId="{3282555C-5779-4C4C-B3C5-964B2CB8D210}" destId="{9094C6F5-44CD-4BFF-8B9D-F5036C1EF92D}" srcOrd="0" destOrd="0" presId="urn:microsoft.com/office/officeart/2008/layout/LinedList"/>
    <dgm:cxn modelId="{70538774-C222-42D6-81A0-8A9E98FD5D28}" type="presOf" srcId="{B205753E-B17C-440F-84C8-A2F13A315841}" destId="{7ADDC2B8-B523-4C62-B915-AA27FB5F9754}" srcOrd="0" destOrd="0" presId="urn:microsoft.com/office/officeart/2008/layout/LinedList"/>
    <dgm:cxn modelId="{2A88D384-4B63-4676-9918-83E83297595D}" srcId="{330638E2-5539-4498-B731-CB027B4CB6DF}" destId="{E2852AD3-E39E-484D-8A11-E59EC2CF8708}" srcOrd="2" destOrd="0" parTransId="{F34E97F1-0565-40FA-B393-8715C3ADDCD8}" sibTransId="{D71A10FE-CC8B-45A3-BFC9-BBC78D83F397}"/>
    <dgm:cxn modelId="{1BC3C286-A243-4400-9B75-8C454760E2CE}" type="presOf" srcId="{5A02461A-2961-4CE1-9D33-B3FA01D0AFE1}" destId="{ADB89834-143D-40C1-87C5-682A4B4D2D09}" srcOrd="0" destOrd="0" presId="urn:microsoft.com/office/officeart/2008/layout/LinedList"/>
    <dgm:cxn modelId="{738D6788-B166-4810-A9F0-428CB3E75F3D}" srcId="{330638E2-5539-4498-B731-CB027B4CB6DF}" destId="{82F0A512-6499-4EA3-9FC5-9F9371005D26}" srcOrd="1" destOrd="0" parTransId="{C15654E2-33A6-4DF6-9B49-A23CA5862DE1}" sibTransId="{687E62FF-E49F-4860-A928-3EDB7112C755}"/>
    <dgm:cxn modelId="{ECFB9889-35D3-4090-A566-E60339D11306}" type="presOf" srcId="{0F9B9370-9913-4015-8434-B9273ECCE293}" destId="{76C51791-522B-4988-BD56-16DDDD7A5FB9}" srcOrd="0" destOrd="0" presId="urn:microsoft.com/office/officeart/2008/layout/LinedList"/>
    <dgm:cxn modelId="{4547ADB3-DE0E-40F5-B442-2D5A4407560B}" srcId="{330638E2-5539-4498-B731-CB027B4CB6DF}" destId="{3282555C-5779-4C4C-B3C5-964B2CB8D210}" srcOrd="6" destOrd="0" parTransId="{B8621C10-5984-4A99-919E-10A74F2C2084}" sibTransId="{CE6D1F90-F1FE-4B6F-9E35-5769D42F461E}"/>
    <dgm:cxn modelId="{D0258FB6-C0D4-441B-A838-89221C6D3EFB}" type="presOf" srcId="{330638E2-5539-4498-B731-CB027B4CB6DF}" destId="{1FD371FB-FC2C-490A-A193-A84EF91B59FB}" srcOrd="0" destOrd="0" presId="urn:microsoft.com/office/officeart/2008/layout/LinedList"/>
    <dgm:cxn modelId="{FABA10CF-EB5F-4205-8AD9-DAA896CEED04}" type="presOf" srcId="{BB58091B-A7FD-4A65-A524-53FC52DABF8A}" destId="{479A327D-4127-417E-8D1E-4C7B08068F56}" srcOrd="0" destOrd="0" presId="urn:microsoft.com/office/officeart/2008/layout/LinedList"/>
    <dgm:cxn modelId="{5FA0ADE9-E4C2-4E44-9A82-0AE1AF31F836}" srcId="{330638E2-5539-4498-B731-CB027B4CB6DF}" destId="{0F9B9370-9913-4015-8434-B9273ECCE293}" srcOrd="3" destOrd="0" parTransId="{0ED2D38E-3CA6-473C-9029-B9C25AFE283A}" sibTransId="{62BDE35F-80C4-4BCC-B482-D4AD0984FECF}"/>
    <dgm:cxn modelId="{1D7C4EEA-A5C4-43DF-A70A-7595D1860742}" type="presOf" srcId="{E2852AD3-E39E-484D-8A11-E59EC2CF8708}" destId="{69212171-887D-4398-B297-A001DCB8FF2C}" srcOrd="0" destOrd="0" presId="urn:microsoft.com/office/officeart/2008/layout/LinedList"/>
    <dgm:cxn modelId="{74C344EE-C583-4B8A-AA2B-9BFDD2A7C0B4}" srcId="{330638E2-5539-4498-B731-CB027B4CB6DF}" destId="{5A02461A-2961-4CE1-9D33-B3FA01D0AFE1}" srcOrd="5" destOrd="0" parTransId="{EA47F3BD-B0B6-4FD3-B211-666F898DBA72}" sibTransId="{E43252E6-12D5-484E-B513-44E0AE761E8B}"/>
    <dgm:cxn modelId="{566A8AAE-C3BE-4AED-996D-534181D66F6B}" type="presParOf" srcId="{1FD371FB-FC2C-490A-A193-A84EF91B59FB}" destId="{9B807E09-0598-4828-9111-6D6CCA3C09FA}" srcOrd="0" destOrd="0" presId="urn:microsoft.com/office/officeart/2008/layout/LinedList"/>
    <dgm:cxn modelId="{ED8076AC-ABD2-4AD4-B2BB-DCEE05810AD8}" type="presParOf" srcId="{1FD371FB-FC2C-490A-A193-A84EF91B59FB}" destId="{CBF12A42-1EA4-48AE-99AD-F81CD0687510}" srcOrd="1" destOrd="0" presId="urn:microsoft.com/office/officeart/2008/layout/LinedList"/>
    <dgm:cxn modelId="{F81D8EEA-6056-48AD-B9F1-A84BB4046F91}" type="presParOf" srcId="{CBF12A42-1EA4-48AE-99AD-F81CD0687510}" destId="{7ADDC2B8-B523-4C62-B915-AA27FB5F9754}" srcOrd="0" destOrd="0" presId="urn:microsoft.com/office/officeart/2008/layout/LinedList"/>
    <dgm:cxn modelId="{A6AD9359-D049-4F32-B8A8-45B86357F541}" type="presParOf" srcId="{CBF12A42-1EA4-48AE-99AD-F81CD0687510}" destId="{EA9827B9-A407-4BE5-8C44-FE454DE0E2FA}" srcOrd="1" destOrd="0" presId="urn:microsoft.com/office/officeart/2008/layout/LinedList"/>
    <dgm:cxn modelId="{B5A0862F-1B29-42B0-A5E2-ADEEAF19B2E1}" type="presParOf" srcId="{1FD371FB-FC2C-490A-A193-A84EF91B59FB}" destId="{801D045D-FF32-45F4-BF4F-F6A5E346D4FB}" srcOrd="2" destOrd="0" presId="urn:microsoft.com/office/officeart/2008/layout/LinedList"/>
    <dgm:cxn modelId="{914F27A2-1F14-4DC3-808A-1FAA06A25E68}" type="presParOf" srcId="{1FD371FB-FC2C-490A-A193-A84EF91B59FB}" destId="{CF5865FD-1E35-4E6E-B556-83C430C0D503}" srcOrd="3" destOrd="0" presId="urn:microsoft.com/office/officeart/2008/layout/LinedList"/>
    <dgm:cxn modelId="{A07E3433-A84A-434F-8720-E8419856F3DD}" type="presParOf" srcId="{CF5865FD-1E35-4E6E-B556-83C430C0D503}" destId="{D021803A-6E1E-4B80-BBFE-9FA1C7C677A5}" srcOrd="0" destOrd="0" presId="urn:microsoft.com/office/officeart/2008/layout/LinedList"/>
    <dgm:cxn modelId="{5360E319-971D-44D3-B891-012E5FBACD08}" type="presParOf" srcId="{CF5865FD-1E35-4E6E-B556-83C430C0D503}" destId="{4FDF3A7F-74B2-4A90-AB61-3614F74C73E0}" srcOrd="1" destOrd="0" presId="urn:microsoft.com/office/officeart/2008/layout/LinedList"/>
    <dgm:cxn modelId="{7895D34D-D989-4681-9E60-18F006F732FE}" type="presParOf" srcId="{1FD371FB-FC2C-490A-A193-A84EF91B59FB}" destId="{6438D937-85B5-45A8-8928-0724569E79F7}" srcOrd="4" destOrd="0" presId="urn:microsoft.com/office/officeart/2008/layout/LinedList"/>
    <dgm:cxn modelId="{6E232BE7-A28E-44EC-ADD4-2C0EAE207C95}" type="presParOf" srcId="{1FD371FB-FC2C-490A-A193-A84EF91B59FB}" destId="{2465B803-EF3C-440C-94EA-05D1AC3F2725}" srcOrd="5" destOrd="0" presId="urn:microsoft.com/office/officeart/2008/layout/LinedList"/>
    <dgm:cxn modelId="{92C2645F-8979-48B1-A312-25B7EE793B7A}" type="presParOf" srcId="{2465B803-EF3C-440C-94EA-05D1AC3F2725}" destId="{69212171-887D-4398-B297-A001DCB8FF2C}" srcOrd="0" destOrd="0" presId="urn:microsoft.com/office/officeart/2008/layout/LinedList"/>
    <dgm:cxn modelId="{23B775C2-A101-47D8-BA0F-764CD7DD954F}" type="presParOf" srcId="{2465B803-EF3C-440C-94EA-05D1AC3F2725}" destId="{17301A63-946D-4377-B4E3-5F35D43DE1B4}" srcOrd="1" destOrd="0" presId="urn:microsoft.com/office/officeart/2008/layout/LinedList"/>
    <dgm:cxn modelId="{1B2506E0-0D72-4E1F-BD07-6766486FDF09}" type="presParOf" srcId="{1FD371FB-FC2C-490A-A193-A84EF91B59FB}" destId="{4ECDFA9D-020E-4EEB-B1ED-0E2B88BE9661}" srcOrd="6" destOrd="0" presId="urn:microsoft.com/office/officeart/2008/layout/LinedList"/>
    <dgm:cxn modelId="{9F966C7E-9B4E-4F07-9F8F-D588ED324A69}" type="presParOf" srcId="{1FD371FB-FC2C-490A-A193-A84EF91B59FB}" destId="{981B72F2-81A7-4172-A162-ECDA0541D40B}" srcOrd="7" destOrd="0" presId="urn:microsoft.com/office/officeart/2008/layout/LinedList"/>
    <dgm:cxn modelId="{F897EE5F-44BB-41EE-A74D-50286846197F}" type="presParOf" srcId="{981B72F2-81A7-4172-A162-ECDA0541D40B}" destId="{76C51791-522B-4988-BD56-16DDDD7A5FB9}" srcOrd="0" destOrd="0" presId="urn:microsoft.com/office/officeart/2008/layout/LinedList"/>
    <dgm:cxn modelId="{F3F578CF-205A-4F47-89DF-512205BEEB3A}" type="presParOf" srcId="{981B72F2-81A7-4172-A162-ECDA0541D40B}" destId="{C25ACC6E-5EBE-4452-AB5C-DD65D64BFCA8}" srcOrd="1" destOrd="0" presId="urn:microsoft.com/office/officeart/2008/layout/LinedList"/>
    <dgm:cxn modelId="{37E4B9DD-498F-4597-A730-57C3B585F766}" type="presParOf" srcId="{1FD371FB-FC2C-490A-A193-A84EF91B59FB}" destId="{1B7947FE-3C1F-4299-9022-305FFB3ADF89}" srcOrd="8" destOrd="0" presId="urn:microsoft.com/office/officeart/2008/layout/LinedList"/>
    <dgm:cxn modelId="{7312FCD9-5ADA-49D5-AFAB-3769ED085C7E}" type="presParOf" srcId="{1FD371FB-FC2C-490A-A193-A84EF91B59FB}" destId="{204350B1-1A79-40E9-A18D-6A2CDE126F3F}" srcOrd="9" destOrd="0" presId="urn:microsoft.com/office/officeart/2008/layout/LinedList"/>
    <dgm:cxn modelId="{49DEF9C6-3401-441F-A37F-0CE96136AE59}" type="presParOf" srcId="{204350B1-1A79-40E9-A18D-6A2CDE126F3F}" destId="{479A327D-4127-417E-8D1E-4C7B08068F56}" srcOrd="0" destOrd="0" presId="urn:microsoft.com/office/officeart/2008/layout/LinedList"/>
    <dgm:cxn modelId="{CF6A4089-EBB8-406F-B824-BB4955D765D5}" type="presParOf" srcId="{204350B1-1A79-40E9-A18D-6A2CDE126F3F}" destId="{1A4B2A30-AEBC-454F-A752-803048899B89}" srcOrd="1" destOrd="0" presId="urn:microsoft.com/office/officeart/2008/layout/LinedList"/>
    <dgm:cxn modelId="{62A1FA7C-9E35-4CEB-AC58-9A5E632F6145}" type="presParOf" srcId="{1FD371FB-FC2C-490A-A193-A84EF91B59FB}" destId="{5BB472E1-CDA8-4F8F-B5F1-A975F9F12E76}" srcOrd="10" destOrd="0" presId="urn:microsoft.com/office/officeart/2008/layout/LinedList"/>
    <dgm:cxn modelId="{157AAB96-A4AE-4625-9895-F98800EA3B2C}" type="presParOf" srcId="{1FD371FB-FC2C-490A-A193-A84EF91B59FB}" destId="{A21AAE33-F240-4FB9-803B-43F2588237B5}" srcOrd="11" destOrd="0" presId="urn:microsoft.com/office/officeart/2008/layout/LinedList"/>
    <dgm:cxn modelId="{CE5C39D6-D3A8-4BC7-A5DF-924E443F1EDC}" type="presParOf" srcId="{A21AAE33-F240-4FB9-803B-43F2588237B5}" destId="{ADB89834-143D-40C1-87C5-682A4B4D2D09}" srcOrd="0" destOrd="0" presId="urn:microsoft.com/office/officeart/2008/layout/LinedList"/>
    <dgm:cxn modelId="{36A7B234-7E01-49E6-B9E3-09C42427D919}" type="presParOf" srcId="{A21AAE33-F240-4FB9-803B-43F2588237B5}" destId="{94C28A74-A182-4F58-8A3A-4C0C664E49EA}" srcOrd="1" destOrd="0" presId="urn:microsoft.com/office/officeart/2008/layout/LinedList"/>
    <dgm:cxn modelId="{22198272-41E9-4689-97FC-E32BB6B5B8E6}" type="presParOf" srcId="{1FD371FB-FC2C-490A-A193-A84EF91B59FB}" destId="{69B08E20-E8BE-4EC3-ADEE-20090FA173CF}" srcOrd="12" destOrd="0" presId="urn:microsoft.com/office/officeart/2008/layout/LinedList"/>
    <dgm:cxn modelId="{4A73D33C-B985-4AE2-95B0-1E5639DC5BAA}" type="presParOf" srcId="{1FD371FB-FC2C-490A-A193-A84EF91B59FB}" destId="{DBA69920-3307-4848-A4CF-B0FEA19B2E70}" srcOrd="13" destOrd="0" presId="urn:microsoft.com/office/officeart/2008/layout/LinedList"/>
    <dgm:cxn modelId="{89EA8DC3-CED6-4ED1-A8ED-DF1BF1ACAF63}" type="presParOf" srcId="{DBA69920-3307-4848-A4CF-B0FEA19B2E70}" destId="{9094C6F5-44CD-4BFF-8B9D-F5036C1EF92D}" srcOrd="0" destOrd="0" presId="urn:microsoft.com/office/officeart/2008/layout/LinedList"/>
    <dgm:cxn modelId="{A1205396-EEA2-4708-868A-58D3481B23EC}" type="presParOf" srcId="{DBA69920-3307-4848-A4CF-B0FEA19B2E70}" destId="{F6B0E65A-A844-47CC-9D35-9017EAB5181E}" srcOrd="1" destOrd="0" presId="urn:microsoft.com/office/officeart/2008/layout/LinedList"/>
    <dgm:cxn modelId="{1A5DA161-A9A1-42CE-9668-CBB4A28C7C74}" type="presParOf" srcId="{1FD371FB-FC2C-490A-A193-A84EF91B59FB}" destId="{3AC667FA-4B53-4491-BBC9-BEAFF8535290}" srcOrd="14" destOrd="0" presId="urn:microsoft.com/office/officeart/2008/layout/LinedList"/>
    <dgm:cxn modelId="{E759D619-9B7B-4D87-A6F6-F3BB36E3D346}" type="presParOf" srcId="{1FD371FB-FC2C-490A-A193-A84EF91B59FB}" destId="{29FF798C-BF51-4F3A-89F6-E477852EB5C6}" srcOrd="15" destOrd="0" presId="urn:microsoft.com/office/officeart/2008/layout/LinedList"/>
    <dgm:cxn modelId="{91BC123F-FB5E-4E9A-950C-CF63AD767C62}" type="presParOf" srcId="{29FF798C-BF51-4F3A-89F6-E477852EB5C6}" destId="{D15FDC7A-92A7-4D97-8953-A13FBA9226A6}" srcOrd="0" destOrd="0" presId="urn:microsoft.com/office/officeart/2008/layout/LinedList"/>
    <dgm:cxn modelId="{A9900952-C3C5-47AD-90C6-5FD964ACA7A0}" type="presParOf" srcId="{29FF798C-BF51-4F3A-89F6-E477852EB5C6}" destId="{B7642E89-9FC4-471A-82C4-225EED7416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07E09-0598-4828-9111-6D6CCA3C09FA}">
      <dsp:nvSpPr>
        <dsp:cNvPr id="0" name=""/>
        <dsp:cNvSpPr/>
      </dsp:nvSpPr>
      <dsp:spPr>
        <a:xfrm>
          <a:off x="0" y="0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DC2B8-B523-4C62-B915-AA27FB5F9754}">
      <dsp:nvSpPr>
        <dsp:cNvPr id="0" name=""/>
        <dsp:cNvSpPr/>
      </dsp:nvSpPr>
      <dsp:spPr>
        <a:xfrm>
          <a:off x="0" y="0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Steps of implementation:</a:t>
          </a:r>
          <a:endParaRPr lang="en-US" sz="2000" kern="1200"/>
        </a:p>
      </dsp:txBody>
      <dsp:txXfrm>
        <a:off x="0" y="0"/>
        <a:ext cx="9801517" cy="503464"/>
      </dsp:txXfrm>
    </dsp:sp>
    <dsp:sp modelId="{801D045D-FF32-45F4-BF4F-F6A5E346D4FB}">
      <dsp:nvSpPr>
        <dsp:cNvPr id="0" name=""/>
        <dsp:cNvSpPr/>
      </dsp:nvSpPr>
      <dsp:spPr>
        <a:xfrm>
          <a:off x="0" y="503464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1803A-6E1E-4B80-BBFE-9FA1C7C677A5}">
      <dsp:nvSpPr>
        <dsp:cNvPr id="0" name=""/>
        <dsp:cNvSpPr/>
      </dsp:nvSpPr>
      <dsp:spPr>
        <a:xfrm>
          <a:off x="0" y="503464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1. Load the dataset and perform Exploratory data analysis</a:t>
          </a:r>
          <a:endParaRPr lang="en-US" sz="2000" kern="1200"/>
        </a:p>
      </dsp:txBody>
      <dsp:txXfrm>
        <a:off x="0" y="503464"/>
        <a:ext cx="9801517" cy="503464"/>
      </dsp:txXfrm>
    </dsp:sp>
    <dsp:sp modelId="{6438D937-85B5-45A8-8928-0724569E79F7}">
      <dsp:nvSpPr>
        <dsp:cNvPr id="0" name=""/>
        <dsp:cNvSpPr/>
      </dsp:nvSpPr>
      <dsp:spPr>
        <a:xfrm>
          <a:off x="0" y="1006928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2171-887D-4398-B297-A001DCB8FF2C}">
      <dsp:nvSpPr>
        <dsp:cNvPr id="0" name=""/>
        <dsp:cNvSpPr/>
      </dsp:nvSpPr>
      <dsp:spPr>
        <a:xfrm>
          <a:off x="0" y="1006928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2. Data pre-processing: remove unnecessary entries, feature scaling.</a:t>
          </a:r>
          <a:endParaRPr lang="en-US" sz="2000" kern="1200"/>
        </a:p>
      </dsp:txBody>
      <dsp:txXfrm>
        <a:off x="0" y="1006928"/>
        <a:ext cx="9801517" cy="503464"/>
      </dsp:txXfrm>
    </dsp:sp>
    <dsp:sp modelId="{4ECDFA9D-020E-4EEB-B1ED-0E2B88BE9661}">
      <dsp:nvSpPr>
        <dsp:cNvPr id="0" name=""/>
        <dsp:cNvSpPr/>
      </dsp:nvSpPr>
      <dsp:spPr>
        <a:xfrm>
          <a:off x="0" y="1510392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51791-522B-4988-BD56-16DDDD7A5FB9}">
      <dsp:nvSpPr>
        <dsp:cNvPr id="0" name=""/>
        <dsp:cNvSpPr/>
      </dsp:nvSpPr>
      <dsp:spPr>
        <a:xfrm>
          <a:off x="0" y="1510392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3. Data splitting -&gt; e.g., train-test split, or K-fold cross validation (different split)</a:t>
          </a:r>
          <a:endParaRPr lang="en-US" sz="2000" kern="1200" dirty="0"/>
        </a:p>
      </dsp:txBody>
      <dsp:txXfrm>
        <a:off x="0" y="1510392"/>
        <a:ext cx="9801517" cy="503464"/>
      </dsp:txXfrm>
    </dsp:sp>
    <dsp:sp modelId="{1B7947FE-3C1F-4299-9022-305FFB3ADF89}">
      <dsp:nvSpPr>
        <dsp:cNvPr id="0" name=""/>
        <dsp:cNvSpPr/>
      </dsp:nvSpPr>
      <dsp:spPr>
        <a:xfrm>
          <a:off x="0" y="2013857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A327D-4127-417E-8D1E-4C7B08068F56}">
      <dsp:nvSpPr>
        <dsp:cNvPr id="0" name=""/>
        <dsp:cNvSpPr/>
      </dsp:nvSpPr>
      <dsp:spPr>
        <a:xfrm>
          <a:off x="0" y="2013857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4. Model selection: Best performing candidates from k-fold cross validation</a:t>
          </a:r>
          <a:endParaRPr lang="en-US" sz="2000" kern="1200"/>
        </a:p>
      </dsp:txBody>
      <dsp:txXfrm>
        <a:off x="0" y="2013857"/>
        <a:ext cx="9801517" cy="503464"/>
      </dsp:txXfrm>
    </dsp:sp>
    <dsp:sp modelId="{5BB472E1-CDA8-4F8F-B5F1-A975F9F12E76}">
      <dsp:nvSpPr>
        <dsp:cNvPr id="0" name=""/>
        <dsp:cNvSpPr/>
      </dsp:nvSpPr>
      <dsp:spPr>
        <a:xfrm>
          <a:off x="0" y="2517321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9834-143D-40C1-87C5-682A4B4D2D09}">
      <dsp:nvSpPr>
        <dsp:cNvPr id="0" name=""/>
        <dsp:cNvSpPr/>
      </dsp:nvSpPr>
      <dsp:spPr>
        <a:xfrm>
          <a:off x="0" y="2517321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5. Hyper parameter tuning -&gt; GridSearchCV</a:t>
          </a:r>
          <a:endParaRPr lang="en-US" sz="2000" kern="1200" dirty="0"/>
        </a:p>
      </dsp:txBody>
      <dsp:txXfrm>
        <a:off x="0" y="2517321"/>
        <a:ext cx="9801517" cy="503464"/>
      </dsp:txXfrm>
    </dsp:sp>
    <dsp:sp modelId="{69B08E20-E8BE-4EC3-ADEE-20090FA173CF}">
      <dsp:nvSpPr>
        <dsp:cNvPr id="0" name=""/>
        <dsp:cNvSpPr/>
      </dsp:nvSpPr>
      <dsp:spPr>
        <a:xfrm>
          <a:off x="0" y="3020785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4C6F5-44CD-4BFF-8B9D-F5036C1EF92D}">
      <dsp:nvSpPr>
        <dsp:cNvPr id="0" name=""/>
        <dsp:cNvSpPr/>
      </dsp:nvSpPr>
      <dsp:spPr>
        <a:xfrm>
          <a:off x="0" y="3020785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6. Train the selected model and Performance evaluation</a:t>
          </a:r>
          <a:endParaRPr lang="en-US" sz="2000" kern="1200" dirty="0"/>
        </a:p>
      </dsp:txBody>
      <dsp:txXfrm>
        <a:off x="0" y="3020785"/>
        <a:ext cx="9801517" cy="503464"/>
      </dsp:txXfrm>
    </dsp:sp>
    <dsp:sp modelId="{3AC667FA-4B53-4491-BBC9-BEAFF8535290}">
      <dsp:nvSpPr>
        <dsp:cNvPr id="0" name=""/>
        <dsp:cNvSpPr/>
      </dsp:nvSpPr>
      <dsp:spPr>
        <a:xfrm>
          <a:off x="0" y="3524249"/>
          <a:ext cx="98015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DC7A-92A7-4D97-8953-A13FBA9226A6}">
      <dsp:nvSpPr>
        <dsp:cNvPr id="0" name=""/>
        <dsp:cNvSpPr/>
      </dsp:nvSpPr>
      <dsp:spPr>
        <a:xfrm>
          <a:off x="0" y="3524249"/>
          <a:ext cx="9801517" cy="50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7. </a:t>
          </a:r>
          <a:r>
            <a:rPr lang="en-AU" sz="2000" kern="1200" dirty="0" err="1"/>
            <a:t>Streamlit</a:t>
          </a:r>
          <a:r>
            <a:rPr lang="en-AU" sz="2000" kern="1200" dirty="0"/>
            <a:t> web application</a:t>
          </a:r>
          <a:endParaRPr lang="en-US" sz="2000" kern="1200" dirty="0"/>
        </a:p>
      </dsp:txBody>
      <dsp:txXfrm>
        <a:off x="0" y="3524249"/>
        <a:ext cx="9801517" cy="503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1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89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315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29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290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50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22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2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00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95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0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8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43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58E2E8-81E8-4B1E-91A3-48AA3872A926}" type="datetimeFigureOut">
              <a:rPr lang="en-AU" smtClean="0"/>
              <a:t>04-May-2023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EF2FCB-B483-4B73-A702-011A4B4A8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1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C92-E252-BDF4-28D5-F14AFBA3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92157"/>
            <a:ext cx="8825658" cy="2677648"/>
          </a:xfrm>
        </p:spPr>
        <p:txBody>
          <a:bodyPr/>
          <a:lstStyle/>
          <a:p>
            <a:r>
              <a:rPr lang="en-US" altLang="zh-CN" dirty="0"/>
              <a:t>ST</a:t>
            </a:r>
            <a:r>
              <a:rPr lang="en-AU" altLang="zh-CN" dirty="0"/>
              <a:t>1G Capstone Project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F66D-6FB3-5FDD-6F26-76DFCBE4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5225"/>
            <a:ext cx="8825658" cy="1643575"/>
          </a:xfrm>
        </p:spPr>
        <p:txBody>
          <a:bodyPr/>
          <a:lstStyle/>
          <a:p>
            <a:r>
              <a:rPr lang="en-AU" dirty="0"/>
              <a:t>Cancer data – Kaggle</a:t>
            </a:r>
          </a:p>
          <a:p>
            <a:r>
              <a:rPr lang="en-AU" dirty="0"/>
              <a:t>Zeguo li</a:t>
            </a:r>
          </a:p>
          <a:p>
            <a:r>
              <a:rPr lang="en-AU" dirty="0"/>
              <a:t>u3175010</a:t>
            </a:r>
          </a:p>
        </p:txBody>
      </p:sp>
    </p:spTree>
    <p:extLst>
      <p:ext uri="{BB962C8B-B14F-4D97-AF65-F5344CB8AC3E}">
        <p14:creationId xmlns:p14="http://schemas.microsoft.com/office/powerpoint/2010/main" val="94587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F1BB-6A59-F71E-3272-ED289320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pre-processing and 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9877-7BA1-88ED-50E9-1EF3D811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Feature scaling -&gt; </a:t>
            </a:r>
            <a:r>
              <a:rPr lang="en-AU" dirty="0" err="1"/>
              <a:t>Standardscaler</a:t>
            </a:r>
            <a:r>
              <a:rPr lang="en-AU" dirty="0"/>
              <a:t>(), lower the magnitude, difference in unit.</a:t>
            </a:r>
          </a:p>
          <a:p>
            <a:r>
              <a:rPr lang="en-AU" dirty="0"/>
              <a:t>Remove unnecessary data -&gt; ID, unnamed</a:t>
            </a:r>
          </a:p>
          <a:p>
            <a:r>
              <a:rPr lang="en-AU" dirty="0"/>
              <a:t>Train-test-split to test the effect of the above measures.</a:t>
            </a:r>
          </a:p>
          <a:p>
            <a:r>
              <a:rPr lang="en-AU" dirty="0"/>
              <a:t>K-fold cross validation -&gt; DT, KNN, NB, and SVM. Avoid overfitting.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00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54AD-2B81-6F63-E59B-A2384016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Choose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F2FB-11CC-5E59-ED4D-E4914E92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Support Vector Machine!</a:t>
            </a:r>
          </a:p>
          <a:p>
            <a:endParaRPr lang="en-AU" dirty="0"/>
          </a:p>
        </p:txBody>
      </p:sp>
      <p:pic>
        <p:nvPicPr>
          <p:cNvPr id="5" name="Picture 4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2D6F81CC-5EC3-5E3B-AD20-5D10405C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684734"/>
            <a:ext cx="3603778" cy="1437871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2471FED-9791-C61F-046F-E1E7CD8F7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3500"/>
            <a:ext cx="4828295" cy="35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9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8F01-D6AD-18DC-A548-47CE9F3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 parameter tuning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BD3E2E-0903-4195-5840-D2DC12167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37" y="2799530"/>
            <a:ext cx="6215020" cy="1258940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60E99-7C56-D73A-4DD1-AC89809CD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4" y="4383666"/>
            <a:ext cx="12058916" cy="15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9EE5-EDCE-1B7F-AAFE-8EBA9F72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training result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54A8DC7D-DEF6-B25E-90AD-EF68151C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58" y="2403943"/>
            <a:ext cx="7027146" cy="4460153"/>
          </a:xfrm>
        </p:spPr>
      </p:pic>
    </p:spTree>
    <p:extLst>
      <p:ext uri="{BB962C8B-B14F-4D97-AF65-F5344CB8AC3E}">
        <p14:creationId xmlns:p14="http://schemas.microsoft.com/office/powerpoint/2010/main" val="247836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EC871-D4AE-228D-9B8E-F57F4DE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/>
                </a:solidFill>
              </a:rPr>
              <a:t>Lime package Model interpretation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4F9472F-CCE8-A0F6-4216-02CD2AEC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4" y="2954148"/>
            <a:ext cx="3238952" cy="2715004"/>
          </a:xfrm>
        </p:spPr>
      </p:pic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6982B45-F973-C492-2430-CE7B8A33A2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3811" b="1"/>
          <a:stretch/>
        </p:blipFill>
        <p:spPr>
          <a:xfrm>
            <a:off x="5039976" y="4046"/>
            <a:ext cx="7093376" cy="6853953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583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2153F68C-9FB0-8206-C2AE-E500805E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" y="176190"/>
            <a:ext cx="6964780" cy="574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8A1A1-A776-4FCF-AE63-EA1199B79384}"/>
              </a:ext>
            </a:extLst>
          </p:cNvPr>
          <p:cNvSpPr txBox="1"/>
          <p:nvPr/>
        </p:nvSpPr>
        <p:spPr>
          <a:xfrm>
            <a:off x="3968805" y="3698587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Lime package Model interpretation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819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9E6-0AD0-48E6-35B5-CD3AA8D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Application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830119C-6C7F-87E2-CE13-4B4D655B7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49" y="2355940"/>
            <a:ext cx="4699620" cy="4193250"/>
          </a:xfrm>
        </p:spPr>
      </p:pic>
    </p:spTree>
    <p:extLst>
      <p:ext uri="{BB962C8B-B14F-4D97-AF65-F5344CB8AC3E}">
        <p14:creationId xmlns:p14="http://schemas.microsoft.com/office/powerpoint/2010/main" val="16861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F048-465D-5FC7-6522-00ADBA75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AU" sz="3200" dirty="0">
                <a:solidFill>
                  <a:schemeClr val="tx1"/>
                </a:solidFill>
              </a:rPr>
              <a:t>The dataset-What can it be used for?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A98DB6-A271-51FC-92F0-02FD11F2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367" y="2436888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Cancer data – Kaggle -&gt; 569 (cancer) cells’ geometric data from image</a:t>
            </a:r>
          </a:p>
          <a:p>
            <a:r>
              <a:rPr lang="en-AU" dirty="0">
                <a:solidFill>
                  <a:schemeClr val="tx1"/>
                </a:solidFill>
              </a:rPr>
              <a:t> Diagnosis : Malignant(M) or Benign(B)</a:t>
            </a:r>
          </a:p>
          <a:p>
            <a:r>
              <a:rPr lang="en-AU" dirty="0">
                <a:solidFill>
                  <a:schemeClr val="tx1"/>
                </a:solidFill>
              </a:rPr>
              <a:t>30 features, including radius, texture, area, concavity, and their mean, SE, worst/largest mean value etc.)</a:t>
            </a:r>
          </a:p>
          <a:p>
            <a:r>
              <a:rPr lang="en-AU" dirty="0">
                <a:solidFill>
                  <a:schemeClr val="tx1"/>
                </a:solidFill>
              </a:rPr>
              <a:t>Dataset -&gt; Train machine learning model -&gt; Predict tumour cell (B or M)</a:t>
            </a:r>
          </a:p>
          <a:p>
            <a:r>
              <a:rPr lang="en-AU" dirty="0">
                <a:solidFill>
                  <a:schemeClr val="tx1"/>
                </a:solidFill>
              </a:rPr>
              <a:t>Increase patient’s chance of survival if accurate on positive case</a:t>
            </a:r>
          </a:p>
          <a:p>
            <a:r>
              <a:rPr lang="en-AU" dirty="0">
                <a:solidFill>
                  <a:schemeClr val="tx1"/>
                </a:solidFill>
              </a:rPr>
              <a:t>Or, prevent the patient from undergoing unnecessary treatment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C145-55B3-0848-1963-5D95E01E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Planned 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75B30-2D18-46B4-E6F5-4FD69F945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74585"/>
              </p:ext>
            </p:extLst>
          </p:nvPr>
        </p:nvGraphicFramePr>
        <p:xfrm>
          <a:off x="1195241" y="2302330"/>
          <a:ext cx="9801517" cy="402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2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396-A71A-60A0-96BF-17158CD1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Libraries and packages used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4641B93-2F2E-6094-F1D7-75F0123CA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4" y="1680632"/>
            <a:ext cx="8201317" cy="5095671"/>
          </a:xfr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21B121BC-FD63-872A-C2C0-12C9F7F84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56" y="3934638"/>
            <a:ext cx="3576943" cy="10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72CBB-DBAB-6D4A-C01E-9723BED5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0E2E641-0E4E-CAC3-3289-6AC6A8A3F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4" y="620486"/>
            <a:ext cx="6296224" cy="56823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0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3FCA696-359E-33E0-1272-5B9BBC2A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62271092-C4A3-D4FB-5D4A-7C01B34EF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519716"/>
            <a:ext cx="4669971" cy="58012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98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BF62-81D8-57B4-DA87-9563F9EE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EDA – distribution of features and targets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FD75939-38EC-B344-9E9B-40FE20FA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56" y="2975470"/>
            <a:ext cx="3686815" cy="2908862"/>
          </a:xfrm>
        </p:spPr>
      </p:pic>
    </p:spTree>
    <p:extLst>
      <p:ext uri="{BB962C8B-B14F-4D97-AF65-F5344CB8AC3E}">
        <p14:creationId xmlns:p14="http://schemas.microsoft.com/office/powerpoint/2010/main" val="268311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E6EA94D-2E11-FCDA-F0EE-51DFEE9B2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0" y="310244"/>
            <a:ext cx="12094076" cy="63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75628-D93E-2C66-43BC-772434AFB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E59D9-A181-D31A-DE7B-F624A27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891" y="3075518"/>
            <a:ext cx="8761413" cy="70696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EDA – correlation matrix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D714D809-2369-D536-5F3F-EC1330E0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37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281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ST1G Capstone Project</vt:lpstr>
      <vt:lpstr>The dataset-What can it be used for?</vt:lpstr>
      <vt:lpstr>Planned Methodology</vt:lpstr>
      <vt:lpstr>Libraries and packages used</vt:lpstr>
      <vt:lpstr>Exploratory Data Analysis</vt:lpstr>
      <vt:lpstr>Exploratory Data Analysis</vt:lpstr>
      <vt:lpstr>EDA – distribution of features and targets</vt:lpstr>
      <vt:lpstr>PowerPoint Presentation</vt:lpstr>
      <vt:lpstr>EDA – correlation matrix</vt:lpstr>
      <vt:lpstr>Data pre-processing and test run</vt:lpstr>
      <vt:lpstr>Choose ML model</vt:lpstr>
      <vt:lpstr>Hyper parameter tuning</vt:lpstr>
      <vt:lpstr>Model training result</vt:lpstr>
      <vt:lpstr>Lime package Model interpretation</vt:lpstr>
      <vt:lpstr>PowerPoint Presentation</vt:lpstr>
      <vt:lpstr>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ST1G Capstone Project</dc:title>
  <dc:creator>Zeguo.Li</dc:creator>
  <cp:lastModifiedBy>Zeguo.Li</cp:lastModifiedBy>
  <cp:revision>2</cp:revision>
  <dcterms:created xsi:type="dcterms:W3CDTF">2023-05-03T15:29:49Z</dcterms:created>
  <dcterms:modified xsi:type="dcterms:W3CDTF">2023-05-03T17:51:44Z</dcterms:modified>
</cp:coreProperties>
</file>