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Current Status, Accomplishments to Date, Timeline, and Use of Funds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Problem/Opportunity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Value Proposition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Underlying Magic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TWI is a cloud-based medical software that uses the power and cognitive abilities of IBM’s Watson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Business Model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Go-To-Market Plan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Competitive Analysis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Management Team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65746" y="1211349"/>
            <a:ext cx="8365800" cy="338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CEO: Julia Baron Dosal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CTO: Francisco Barros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CFO: Erik Mendoza Ruiz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COO: Fernando Partida Milanés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Financial Projections and Key Metrics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