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4" r:id="rId2"/>
    <p:sldId id="263" r:id="rId3"/>
    <p:sldId id="292" r:id="rId4"/>
    <p:sldId id="257" r:id="rId5"/>
    <p:sldId id="293" r:id="rId6"/>
    <p:sldId id="299" r:id="rId7"/>
    <p:sldId id="274" r:id="rId8"/>
    <p:sldId id="295" r:id="rId9"/>
    <p:sldId id="301" r:id="rId10"/>
    <p:sldId id="300" r:id="rId11"/>
    <p:sldId id="302" r:id="rId12"/>
    <p:sldId id="303" r:id="rId13"/>
    <p:sldId id="307" r:id="rId14"/>
    <p:sldId id="304" r:id="rId15"/>
    <p:sldId id="305" r:id="rId16"/>
    <p:sldId id="296" r:id="rId17"/>
    <p:sldId id="298" r:id="rId18"/>
    <p:sldId id="306" r:id="rId19"/>
    <p:sldId id="258" r:id="rId20"/>
    <p:sldId id="265" r:id="rId21"/>
    <p:sldId id="266" r:id="rId22"/>
    <p:sldId id="267" r:id="rId23"/>
    <p:sldId id="277" r:id="rId24"/>
    <p:sldId id="288" r:id="rId25"/>
    <p:sldId id="308" r:id="rId26"/>
    <p:sldId id="309" r:id="rId27"/>
    <p:sldId id="26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7079" autoAdjust="0"/>
  </p:normalViewPr>
  <p:slideViewPr>
    <p:cSldViewPr>
      <p:cViewPr>
        <p:scale>
          <a:sx n="77" d="100"/>
          <a:sy n="77" d="100"/>
        </p:scale>
        <p:origin x="-117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159B-55AB-4C5F-BF61-BE5B0625ED03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004CD-37BA-4EBF-8255-D7E2DC25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04CD-37BA-4EBF-8255-D7E2DC25FF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文档规范、简洁明了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对不熟悉的漏洞的测试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04CD-37BA-4EBF-8255-D7E2DC25FFA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0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短期</a:t>
            </a:r>
            <a:endParaRPr lang="en-US" altLang="zh-CN" dirty="0" smtClean="0"/>
          </a:p>
          <a:p>
            <a:r>
              <a:rPr lang="zh-CN" altLang="en-US" smtClean="0"/>
              <a:t>长期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04CD-37BA-4EBF-8255-D7E2DC25FFA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9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409328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单击此处编辑简报主题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854696" cy="70452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单击此处编辑简报作者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ubtitle 16"/>
          <p:cNvSpPr txBox="1">
            <a:spLocks/>
          </p:cNvSpPr>
          <p:nvPr/>
        </p:nvSpPr>
        <p:spPr>
          <a:xfrm>
            <a:off x="611560" y="4380664"/>
            <a:ext cx="7854696" cy="70452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43AE3F3-C75D-485D-8E90-302E99F71C4D}" type="datetime2">
              <a:rPr lang="zh-CN" altLang="en-US" smtClean="0"/>
              <a:pPr algn="ctr"/>
              <a:t>2013年6月17日</a:t>
            </a:fld>
            <a:endParaRPr lang="en-US" dirty="0"/>
          </a:p>
        </p:txBody>
      </p:sp>
      <p:sp>
        <p:nvSpPr>
          <p:cNvPr id="8" name="Subtitle 16"/>
          <p:cNvSpPr txBox="1">
            <a:spLocks/>
          </p:cNvSpPr>
          <p:nvPr/>
        </p:nvSpPr>
        <p:spPr>
          <a:xfrm>
            <a:off x="611560" y="4380664"/>
            <a:ext cx="7854696" cy="70452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43AE3F3-C75D-485D-8E90-302E99F71C4D}" type="datetime2">
              <a:rPr lang="zh-CN" altLang="en-US" smtClean="0"/>
              <a:pPr algn="ctr"/>
              <a:t>2013年6月17日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98" b="-378"/>
          <a:stretch/>
        </p:blipFill>
        <p:spPr>
          <a:xfrm>
            <a:off x="0" y="6194107"/>
            <a:ext cx="9144000" cy="1411357"/>
          </a:xfrm>
          <a:prstGeom prst="wave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806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07" y="5733256"/>
            <a:ext cx="717057" cy="68120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195236" y="6581089"/>
            <a:ext cx="2888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©2011 Vulnhunt, Inc. All rights reserved. </a:t>
            </a:r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00ru.vexillium.org/?p=783" TargetMode="External"/><Relationship Id="rId2" Type="http://schemas.openxmlformats.org/officeDocument/2006/relationships/hyperlink" Target="http://www.binvul.com/viewthread.php?tid=321&amp;extra=page%3D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EPATHOBJ </a:t>
            </a:r>
            <a:r>
              <a:rPr lang="zh-CN" altLang="en-US" dirty="0" smtClean="0"/>
              <a:t>提权</a:t>
            </a:r>
            <a:r>
              <a:rPr lang="en-US" altLang="zh-CN" dirty="0" smtClean="0"/>
              <a:t>0day x64</a:t>
            </a:r>
            <a:r>
              <a:rPr lang="zh-CN" altLang="en-US" dirty="0" smtClean="0"/>
              <a:t>利用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instruder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7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3" y="1844824"/>
            <a:ext cx="4772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1150366">
            <a:off x="3471739" y="2774222"/>
            <a:ext cx="3672408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申请大量</a:t>
            </a:r>
            <a:r>
              <a:rPr lang="en-US" altLang="zh-CN" dirty="0" smtClean="0"/>
              <a:t>round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 regions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 rot="1235430">
            <a:off x="3042662" y="3918736"/>
            <a:ext cx="4036811" cy="1045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导致</a:t>
            </a:r>
            <a:r>
              <a:rPr lang="en-US" altLang="zh-CN" sz="1800" dirty="0" err="1"/>
              <a:t>AllocateObject</a:t>
            </a:r>
            <a:r>
              <a:rPr lang="zh-CN" altLang="en-US" sz="1800" dirty="0"/>
              <a:t>分配出现失败</a:t>
            </a:r>
            <a:endParaRPr lang="en-US" altLang="zh-CN" sz="1800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 rot="1235430">
            <a:off x="2604667" y="4997220"/>
            <a:ext cx="4223070" cy="1045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 smtClean="0"/>
              <a:t>引发</a:t>
            </a:r>
            <a:r>
              <a:rPr lang="en-US" altLang="zh-CN" sz="1800" dirty="0" smtClean="0"/>
              <a:t>PALLOCMEM</a:t>
            </a:r>
            <a:r>
              <a:rPr lang="zh-CN" altLang="en-US" sz="1800" dirty="0" smtClean="0"/>
              <a:t>分配会出现失败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840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5" y="1772816"/>
            <a:ext cx="49339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 rot="1529243">
            <a:off x="3423198" y="3474212"/>
            <a:ext cx="4651903" cy="1067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sz="1800" dirty="0" smtClean="0"/>
              <a:t>申请大量</a:t>
            </a:r>
            <a:r>
              <a:rPr lang="en-US" altLang="zh-CN" sz="1800" dirty="0" smtClean="0"/>
              <a:t>pointers</a:t>
            </a:r>
            <a:r>
              <a:rPr lang="zh-CN" altLang="en-US" sz="1800" dirty="0" smtClean="0"/>
              <a:t>指向之前的</a:t>
            </a:r>
            <a:r>
              <a:rPr lang="en-US" altLang="zh-CN" sz="1800" dirty="0" err="1" smtClean="0"/>
              <a:t>pathrecord</a:t>
            </a:r>
            <a:r>
              <a:rPr lang="zh-CN" altLang="en-US" sz="1800" dirty="0" smtClean="0"/>
              <a:t>对象  喷射</a:t>
            </a:r>
            <a:endParaRPr lang="en-US" altLang="zh-CN" sz="1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0" y="4221088"/>
            <a:ext cx="43815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5"/>
          <p:cNvSpPr txBox="1">
            <a:spLocks/>
          </p:cNvSpPr>
          <p:nvPr/>
        </p:nvSpPr>
        <p:spPr>
          <a:xfrm rot="1529243">
            <a:off x="3927255" y="5170027"/>
            <a:ext cx="4651903" cy="1067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PolyDraw</a:t>
            </a:r>
            <a:r>
              <a:rPr lang="zh-CN" altLang="en-US" sz="1800" dirty="0" smtClean="0"/>
              <a:t>尝试将</a:t>
            </a:r>
            <a:r>
              <a:rPr lang="en-US" altLang="zh-CN" sz="1800" dirty="0" err="1" smtClean="0"/>
              <a:t>PathRecord</a:t>
            </a:r>
            <a:r>
              <a:rPr lang="zh-CN" altLang="en-US" sz="1800" dirty="0" smtClean="0"/>
              <a:t>添加到</a:t>
            </a:r>
            <a:r>
              <a:rPr lang="en-US" altLang="zh-CN" sz="1800" dirty="0" err="1" smtClean="0"/>
              <a:t>freelist</a:t>
            </a:r>
            <a:r>
              <a:rPr lang="zh-CN" altLang="en-US" sz="1800" dirty="0" smtClean="0"/>
              <a:t>中  一定几率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246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为啥大量调用</a:t>
            </a:r>
            <a:r>
              <a:rPr lang="en-US" altLang="zh-CN" dirty="0" err="1" smtClean="0"/>
              <a:t>CreateRoundRectRgn</a:t>
            </a:r>
            <a:r>
              <a:rPr lang="zh-CN" altLang="en-US" dirty="0" smtClean="0"/>
              <a:t>导致对象分配失败？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PolyDrar</a:t>
            </a:r>
            <a:r>
              <a:rPr lang="en-US" altLang="zh-CN" dirty="0" err="1" smtClean="0">
                <a:sym typeface="Wingdings" pitchFamily="2" charset="2"/>
              </a:rPr>
              <a:t>createrecnewpathalloc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分配失败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调用</a:t>
            </a:r>
            <a:r>
              <a:rPr lang="en-US" altLang="zh-CN" dirty="0" err="1" smtClean="0">
                <a:sym typeface="Wingdings" pitchFamily="2" charset="2"/>
              </a:rPr>
              <a:t>reinitvFreeBlocks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循环调用</a:t>
            </a:r>
            <a:r>
              <a:rPr lang="en-US" altLang="zh-CN" dirty="0" err="1" smtClean="0">
                <a:sym typeface="Wingdings" pitchFamily="2" charset="2"/>
              </a:rPr>
              <a:t>freepathalloc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将用户层控制的内存添加到</a:t>
            </a:r>
            <a:r>
              <a:rPr lang="en-US" altLang="zh-CN" dirty="0" err="1" smtClean="0">
                <a:sym typeface="Wingdings" pitchFamily="2" charset="2"/>
              </a:rPr>
              <a:t>freelist</a:t>
            </a:r>
            <a:r>
              <a:rPr lang="zh-CN" altLang="en-US" dirty="0" smtClean="0">
                <a:sym typeface="Wingdings" pitchFamily="2" charset="2"/>
              </a:rPr>
              <a:t>中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8963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25527"/>
            <a:ext cx="41624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8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CreateRoundRectRgn</a:t>
            </a:r>
            <a:r>
              <a:rPr lang="zh-CN" altLang="en-US" dirty="0" smtClean="0"/>
              <a:t>和执行的区别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609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58118"/>
            <a:ext cx="35718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19983862">
            <a:off x="6288264" y="4963374"/>
            <a:ext cx="2020083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PathRecord</a:t>
            </a:r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 rot="19983862">
            <a:off x="1833518" y="3915582"/>
            <a:ext cx="2020083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5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 </a:t>
            </a:r>
            <a:r>
              <a:rPr lang="en-US" altLang="zh-CN" dirty="0" err="1"/>
              <a:t>FlattenPath</a:t>
            </a:r>
            <a:r>
              <a:rPr lang="en-US" altLang="zh-CN" dirty="0"/>
              <a:t>(Device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-&gt;next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用户层控制的</a:t>
            </a:r>
            <a:r>
              <a:rPr lang="en-US" altLang="zh-CN" dirty="0" err="1" smtClean="0"/>
              <a:t>PathRecord</a:t>
            </a:r>
            <a:r>
              <a:rPr lang="en-US" altLang="zh-CN" dirty="0" smtClean="0"/>
              <a:t>)</a:t>
            </a:r>
            <a:r>
              <a:rPr lang="zh-CN" altLang="en-US" dirty="0" smtClean="0"/>
              <a:t>加入</a:t>
            </a:r>
            <a:r>
              <a:rPr lang="en-US" altLang="zh-CN" dirty="0" err="1" smtClean="0"/>
              <a:t>PathRecord</a:t>
            </a:r>
            <a:r>
              <a:rPr lang="en-US" altLang="zh-CN" dirty="0" smtClean="0"/>
              <a:t> Chain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6389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19689602">
            <a:off x="5163451" y="3234651"/>
            <a:ext cx="3529515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一旦加入这里便会陷入死循环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5286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创建看门狗线程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564904"/>
            <a:ext cx="889118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左箭头 6"/>
          <p:cNvSpPr/>
          <p:nvPr/>
        </p:nvSpPr>
        <p:spPr>
          <a:xfrm rot="19782150">
            <a:off x="4286550" y="3501781"/>
            <a:ext cx="4503340" cy="943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伺机将</a:t>
            </a:r>
            <a:r>
              <a:rPr lang="en-US" altLang="zh-CN" dirty="0" err="1" smtClean="0"/>
              <a:t>PathRecord</a:t>
            </a:r>
            <a:r>
              <a:rPr lang="en-US" altLang="zh-CN" dirty="0" smtClean="0"/>
              <a:t>-&gt;next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ExploitRecord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7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一旦</a:t>
            </a:r>
            <a:r>
              <a:rPr lang="en-US" altLang="zh-CN" dirty="0" err="1" smtClean="0"/>
              <a:t>PathRecord</a:t>
            </a:r>
            <a:r>
              <a:rPr lang="en-US" altLang="zh-CN" dirty="0" smtClean="0"/>
              <a:t>-&gt;next</a:t>
            </a:r>
            <a:r>
              <a:rPr lang="zh-CN" altLang="en-US" dirty="0" smtClean="0"/>
              <a:t>被替换成</a:t>
            </a:r>
            <a:r>
              <a:rPr lang="en-US" altLang="zh-CN" dirty="0" err="1" smtClean="0"/>
              <a:t>ExploitRecord</a:t>
            </a:r>
            <a:r>
              <a:rPr lang="zh-CN" altLang="en-US" dirty="0" smtClean="0"/>
              <a:t>，之前的</a:t>
            </a:r>
            <a:r>
              <a:rPr lang="en-US" altLang="zh-CN" dirty="0"/>
              <a:t>EPATHOBJ__</a:t>
            </a:r>
            <a:r>
              <a:rPr lang="en-US" altLang="zh-CN" dirty="0" err="1" smtClean="0"/>
              <a:t>bFlatten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循环就会被终止，调用</a:t>
            </a:r>
            <a:r>
              <a:rPr lang="en-US" altLang="zh-CN" dirty="0"/>
              <a:t>EPATHOBJ__</a:t>
            </a:r>
            <a:r>
              <a:rPr lang="en-US" altLang="zh-CN" dirty="0" err="1" smtClean="0"/>
              <a:t>pprFlattenRec</a:t>
            </a:r>
            <a:r>
              <a:rPr lang="zh-CN" altLang="en-US" dirty="0" smtClean="0"/>
              <a:t>函数 触发任意地址写</a:t>
            </a:r>
            <a:r>
              <a:rPr lang="en-US" altLang="zh-CN" dirty="0" err="1" smtClean="0"/>
              <a:t>PathObj</a:t>
            </a:r>
            <a:r>
              <a:rPr lang="zh-CN" altLang="en-US" dirty="0" smtClean="0"/>
              <a:t>对象地址</a:t>
            </a:r>
            <a:endParaRPr lang="en-US" altLang="zh-C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9" y="4149080"/>
            <a:ext cx="6486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箭头 4"/>
          <p:cNvSpPr/>
          <p:nvPr/>
        </p:nvSpPr>
        <p:spPr>
          <a:xfrm rot="1768388">
            <a:off x="3466139" y="5217235"/>
            <a:ext cx="3384376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特殊的</a:t>
            </a:r>
            <a:r>
              <a:rPr lang="en-US" altLang="zh-CN" dirty="0" smtClean="0"/>
              <a:t>flags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28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41" cy="518457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尝试调用</a:t>
            </a:r>
            <a:r>
              <a:rPr lang="en-US" altLang="zh-CN" dirty="0" err="1" smtClean="0"/>
              <a:t>NtQueryIntervalProfile</a:t>
            </a:r>
            <a:r>
              <a:rPr lang="en-US" altLang="zh-CN" dirty="0"/>
              <a:t> </a:t>
            </a:r>
            <a:r>
              <a:rPr lang="zh-CN" altLang="en-US" dirty="0" smtClean="0"/>
              <a:t>是否写入</a:t>
            </a:r>
            <a:r>
              <a:rPr lang="en-US" altLang="zh-CN" dirty="0" err="1" smtClean="0"/>
              <a:t>HalDispatchTable</a:t>
            </a:r>
            <a:r>
              <a:rPr lang="zh-CN" altLang="en-US" dirty="0" smtClean="0"/>
              <a:t>成功执行</a:t>
            </a:r>
            <a:r>
              <a:rPr lang="en-US" altLang="zh-CN" dirty="0" err="1" smtClean="0"/>
              <a:t>Shellcode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Shellcode</a:t>
            </a:r>
            <a:r>
              <a:rPr lang="zh-CN" altLang="en-US" dirty="0" smtClean="0"/>
              <a:t>执行复制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进程的</a:t>
            </a:r>
            <a:r>
              <a:rPr lang="en-US" altLang="zh-CN" dirty="0" smtClean="0"/>
              <a:t>toke</a:t>
            </a:r>
            <a:r>
              <a:rPr lang="zh-CN" altLang="en-US" dirty="0" smtClean="0"/>
              <a:t>到当前进程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27774"/>
            <a:ext cx="5626953" cy="278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爆炸形 1 3"/>
          <p:cNvSpPr/>
          <p:nvPr/>
        </p:nvSpPr>
        <p:spPr>
          <a:xfrm>
            <a:off x="5292080" y="4365104"/>
            <a:ext cx="4032448" cy="25922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EXP SUCCESS!</a:t>
            </a:r>
          </a:p>
        </p:txBody>
      </p:sp>
    </p:spTree>
    <p:extLst>
      <p:ext uri="{BB962C8B-B14F-4D97-AF65-F5344CB8AC3E}">
        <p14:creationId xmlns:p14="http://schemas.microsoft.com/office/powerpoint/2010/main" val="10937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整个流程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442" y="1599605"/>
            <a:ext cx="8718050" cy="5472608"/>
          </a:xfr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3631011" y="1960958"/>
            <a:ext cx="1584176" cy="8180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PathRecord</a:t>
            </a:r>
            <a:endParaRPr lang="zh-CN" altLang="en-US" sz="1400" b="1" dirty="0"/>
          </a:p>
        </p:txBody>
      </p:sp>
      <p:sp>
        <p:nvSpPr>
          <p:cNvPr id="6" name="圆角矩形 5"/>
          <p:cNvSpPr/>
          <p:nvPr/>
        </p:nvSpPr>
        <p:spPr>
          <a:xfrm>
            <a:off x="3631011" y="3927558"/>
            <a:ext cx="1584176" cy="8180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ExploitPathRecord</a:t>
            </a:r>
            <a:endParaRPr lang="zh-CN" altLang="en-US" sz="1400" b="1" dirty="0"/>
          </a:p>
        </p:txBody>
      </p:sp>
      <p:sp>
        <p:nvSpPr>
          <p:cNvPr id="7" name="圆角矩形 6"/>
          <p:cNvSpPr/>
          <p:nvPr/>
        </p:nvSpPr>
        <p:spPr>
          <a:xfrm>
            <a:off x="6519936" y="3924389"/>
            <a:ext cx="1566239" cy="8052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ExitPathRecord</a:t>
            </a:r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49304" y="1617883"/>
            <a:ext cx="3081356" cy="72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大量</a:t>
            </a:r>
            <a:r>
              <a:rPr lang="en-US" altLang="zh-CN" dirty="0" err="1" smtClean="0"/>
              <a:t>CreateRoundRectRgn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Failed to </a:t>
            </a:r>
            <a:r>
              <a:rPr lang="en-US" altLang="zh-CN" dirty="0" err="1" smtClean="0"/>
              <a:t>AllocateObject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4292" y="3296986"/>
            <a:ext cx="30813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PolyDraw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Spam </a:t>
            </a:r>
            <a:r>
              <a:rPr lang="en-US" altLang="zh-CN" dirty="0" err="1" smtClean="0"/>
              <a:t>PathRecord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22094" y="4990403"/>
            <a:ext cx="3066368" cy="8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FlattenPath</a:t>
            </a:r>
            <a:endParaRPr lang="en-US" altLang="zh-CN" dirty="0"/>
          </a:p>
          <a:p>
            <a:pPr algn="ctr"/>
            <a:r>
              <a:rPr lang="zh-CN" altLang="en-US" dirty="0" smtClean="0"/>
              <a:t>触发将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 node</a:t>
            </a:r>
            <a:r>
              <a:rPr lang="zh-CN" altLang="en-US" dirty="0" smtClean="0"/>
              <a:t>添加进</a:t>
            </a:r>
            <a:r>
              <a:rPr lang="en-US" altLang="zh-CN" dirty="0" smtClean="0"/>
              <a:t>PATHOBJ Chain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188462" y="5122967"/>
            <a:ext cx="1498192" cy="747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EPATHOBJ__</a:t>
            </a:r>
            <a:r>
              <a:rPr lang="en-US" altLang="zh-CN" sz="1400" dirty="0" err="1"/>
              <a:t>bFlatten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8080411" y="1510309"/>
            <a:ext cx="86409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WatchDog</a:t>
            </a:r>
            <a:r>
              <a:rPr lang="en-US" altLang="zh-CN" sz="1400" dirty="0" smtClean="0"/>
              <a:t> Thread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sz="1600" dirty="0" smtClean="0"/>
              <a:t>交换</a:t>
            </a:r>
            <a:r>
              <a:rPr lang="en-US" altLang="zh-CN" sz="1600" dirty="0" err="1" smtClean="0"/>
              <a:t>PathRecord</a:t>
            </a:r>
            <a:r>
              <a:rPr lang="en-US" altLang="zh-CN" sz="1600" dirty="0" smtClean="0"/>
              <a:t>-&gt;next 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ExploitPathRecord</a:t>
            </a:r>
            <a:endParaRPr lang="zh-CN" altLang="en-US" sz="1600" dirty="0"/>
          </a:p>
        </p:txBody>
      </p:sp>
      <p:sp>
        <p:nvSpPr>
          <p:cNvPr id="15" name="右弧形箭头 14"/>
          <p:cNvSpPr/>
          <p:nvPr/>
        </p:nvSpPr>
        <p:spPr>
          <a:xfrm>
            <a:off x="9122312" y="3868909"/>
            <a:ext cx="288032" cy="1440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左弧形箭头 15"/>
          <p:cNvSpPr/>
          <p:nvPr/>
        </p:nvSpPr>
        <p:spPr>
          <a:xfrm>
            <a:off x="7649600" y="3868909"/>
            <a:ext cx="324304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267564" y="4147758"/>
            <a:ext cx="112361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左箭头 18"/>
          <p:cNvSpPr/>
          <p:nvPr/>
        </p:nvSpPr>
        <p:spPr>
          <a:xfrm>
            <a:off x="2460045" y="4156581"/>
            <a:ext cx="100811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</a:t>
            </a:r>
            <a:endParaRPr lang="zh-CN" altLang="en-US" dirty="0"/>
          </a:p>
        </p:txBody>
      </p:sp>
      <p:sp>
        <p:nvSpPr>
          <p:cNvPr id="21" name="爆炸形 1 20"/>
          <p:cNvSpPr/>
          <p:nvPr/>
        </p:nvSpPr>
        <p:spPr>
          <a:xfrm>
            <a:off x="1091893" y="3572172"/>
            <a:ext cx="1368152" cy="138525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HalDispatchTable</a:t>
            </a:r>
            <a:endParaRPr lang="zh-CN" altLang="en-US" sz="1400" b="1" dirty="0"/>
          </a:p>
        </p:txBody>
      </p:sp>
      <p:sp>
        <p:nvSpPr>
          <p:cNvPr id="22" name="左弧形箭头 21"/>
          <p:cNvSpPr/>
          <p:nvPr/>
        </p:nvSpPr>
        <p:spPr>
          <a:xfrm>
            <a:off x="1786805" y="2071408"/>
            <a:ext cx="1692188" cy="842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0X42424242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右弧形箭头 22"/>
          <p:cNvSpPr/>
          <p:nvPr/>
        </p:nvSpPr>
        <p:spPr>
          <a:xfrm>
            <a:off x="5377791" y="2021517"/>
            <a:ext cx="1680700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32405" y="3296986"/>
            <a:ext cx="2299141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ym typeface="Wingdings" pitchFamily="2" charset="2"/>
              </a:rPr>
              <a:t>调用</a:t>
            </a:r>
            <a:r>
              <a:rPr lang="en-US" altLang="zh-CN" dirty="0" err="1" smtClean="0">
                <a:sym typeface="Wingdings" pitchFamily="2" charset="2"/>
              </a:rPr>
              <a:t>reinit</a:t>
            </a:r>
            <a:r>
              <a:rPr lang="zh-CN" altLang="en-US" dirty="0" smtClean="0">
                <a:sym typeface="Wingdings" pitchFamily="2" charset="2"/>
              </a:rPr>
              <a:t>将</a:t>
            </a:r>
            <a:r>
              <a:rPr lang="en-US" altLang="zh-CN" dirty="0" err="1" smtClean="0">
                <a:sym typeface="Wingdings" pitchFamily="2" charset="2"/>
              </a:rPr>
              <a:t>PathRecord</a:t>
            </a:r>
            <a:r>
              <a:rPr lang="zh-CN" altLang="en-US" dirty="0" smtClean="0">
                <a:sym typeface="Wingdings" pitchFamily="2" charset="2"/>
              </a:rPr>
              <a:t>加入到</a:t>
            </a:r>
            <a:r>
              <a:rPr lang="en-US" altLang="zh-CN" dirty="0" err="1" smtClean="0">
                <a:sym typeface="Wingdings" pitchFamily="2" charset="2"/>
              </a:rPr>
              <a:t>freelist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3238005" y="3356768"/>
            <a:ext cx="1779851" cy="660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对象分配失败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755072" y="5056694"/>
            <a:ext cx="2299141" cy="87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无限循环</a:t>
            </a:r>
            <a:r>
              <a:rPr lang="en-US" altLang="zh-CN" dirty="0" err="1"/>
              <a:t>PathRecord</a:t>
            </a:r>
            <a:r>
              <a:rPr lang="en-US" altLang="zh-CN" dirty="0"/>
              <a:t>-&gt;next = </a:t>
            </a:r>
            <a:r>
              <a:rPr lang="en-US" altLang="zh-CN" dirty="0" err="1" smtClean="0"/>
              <a:t>PathRecord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2404811" y="2530115"/>
            <a:ext cx="5616624" cy="71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err="1" smtClean="0"/>
              <a:t>WatchDog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1215687" y="2339845"/>
            <a:ext cx="748590" cy="90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1215687" y="4053414"/>
            <a:ext cx="748590" cy="907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弧形箭头 31"/>
          <p:cNvSpPr/>
          <p:nvPr/>
        </p:nvSpPr>
        <p:spPr>
          <a:xfrm>
            <a:off x="-288774" y="3861031"/>
            <a:ext cx="324304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3151913" y="3864073"/>
            <a:ext cx="288032" cy="1440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64885" y="6236889"/>
            <a:ext cx="30813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HalDispatchTable</a:t>
            </a:r>
            <a:r>
              <a:rPr lang="zh-CN" altLang="en-US" dirty="0" smtClean="0"/>
              <a:t>改写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Shellcode</a:t>
            </a:r>
            <a:r>
              <a:rPr lang="zh-CN" altLang="en-US" dirty="0" smtClean="0"/>
              <a:t>执行</a:t>
            </a:r>
            <a:endParaRPr lang="en-US" altLang="zh-CN" dirty="0"/>
          </a:p>
        </p:txBody>
      </p:sp>
      <p:sp>
        <p:nvSpPr>
          <p:cNvPr id="37" name="爆炸形 1 36"/>
          <p:cNvSpPr/>
          <p:nvPr/>
        </p:nvSpPr>
        <p:spPr>
          <a:xfrm>
            <a:off x="7054214" y="4961374"/>
            <a:ext cx="1026198" cy="12103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8" name="右弧形箭头 37"/>
          <p:cNvSpPr/>
          <p:nvPr/>
        </p:nvSpPr>
        <p:spPr>
          <a:xfrm rot="1998601">
            <a:off x="7297976" y="5986382"/>
            <a:ext cx="470779" cy="9418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X64</a:t>
            </a:r>
            <a:r>
              <a:rPr lang="zh-CN" altLang="en-US" dirty="0" smtClean="0"/>
              <a:t>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41376"/>
            <a:ext cx="9036496" cy="6004048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altLang="zh-CN" sz="32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3200" dirty="0" smtClean="0"/>
              <a:t>利用难点</a:t>
            </a:r>
            <a:endParaRPr lang="en-US" altLang="zh-CN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3200" dirty="0" smtClean="0"/>
              <a:t>    64</a:t>
            </a:r>
            <a:r>
              <a:rPr lang="zh-CN" altLang="en-US" sz="3200" dirty="0" smtClean="0"/>
              <a:t>位内核堆栈、各种堆默认没有可执行属性</a:t>
            </a:r>
            <a:endParaRPr lang="en-US" altLang="zh-CN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 64</a:t>
            </a:r>
            <a:r>
              <a:rPr lang="zh-CN" altLang="en-US" sz="3200" dirty="0" smtClean="0"/>
              <a:t>不能分配指定地址内存</a:t>
            </a:r>
            <a:endParaRPr lang="en-US" altLang="zh-CN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win8 </a:t>
            </a:r>
            <a:r>
              <a:rPr lang="zh-CN" altLang="en-US" sz="3200" dirty="0" smtClean="0"/>
              <a:t>不能不能分配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地址开始的</a:t>
            </a:r>
            <a:r>
              <a:rPr lang="en-US" altLang="zh-CN" sz="3200" dirty="0" smtClean="0"/>
              <a:t>64k</a:t>
            </a:r>
            <a:r>
              <a:rPr lang="zh-CN" altLang="en-US" sz="3200" dirty="0" smtClean="0"/>
              <a:t>内存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359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EPATHOBJ </a:t>
            </a:r>
            <a:r>
              <a:rPr lang="zh-CN" altLang="en-US" dirty="0" smtClean="0"/>
              <a:t>提权</a:t>
            </a:r>
            <a:r>
              <a:rPr lang="en-US" altLang="zh-CN" dirty="0" smtClean="0"/>
              <a:t>0day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583264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谷歌工程师</a:t>
            </a:r>
            <a:r>
              <a:rPr lang="en-US" altLang="zh-CN" dirty="0" err="1" smtClean="0"/>
              <a:t>Tavis</a:t>
            </a:r>
            <a:r>
              <a:rPr lang="en-US" altLang="zh-CN" dirty="0" smtClean="0"/>
              <a:t> Ormandy </a:t>
            </a:r>
            <a:r>
              <a:rPr lang="zh-CN" altLang="en-US" dirty="0" smtClean="0"/>
              <a:t>最早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月份在一次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内核压力测试中发现的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月中旬其博客公布了漏洞利用细节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月初国内论坛看雪有网友公开了</a:t>
            </a:r>
            <a:r>
              <a:rPr lang="en-US" altLang="zh-CN" dirty="0" smtClean="0"/>
              <a:t>x32</a:t>
            </a:r>
            <a:r>
              <a:rPr lang="zh-CN" altLang="en-US" dirty="0" smtClean="0"/>
              <a:t>位攻击代码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通杀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2008 </a:t>
            </a:r>
            <a:r>
              <a:rPr lang="zh-CN" altLang="en-US" dirty="0" smtClean="0"/>
              <a:t>所有系统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4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 err="1"/>
              <a:t>MmUserProbeAddress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NtReadVirtualMemory</a:t>
            </a:r>
            <a:r>
              <a:rPr lang="en-US" altLang="zh-CN" dirty="0" smtClean="0"/>
              <a:t>  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04654"/>
            <a:ext cx="7067743" cy="30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X64</a:t>
            </a:r>
            <a:r>
              <a:rPr lang="zh-CN" altLang="en-US" dirty="0" smtClean="0"/>
              <a:t>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MmUserProbeAddress</a:t>
            </a:r>
            <a:r>
              <a:rPr lang="en-US" altLang="zh-CN" dirty="0" smtClean="0"/>
              <a:t> </a:t>
            </a:r>
            <a:r>
              <a:rPr lang="en-US" altLang="zh-CN" smtClean="0"/>
              <a:t>= 0x000007ff`ffff0000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PATCHRECORD 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属于内核地址，一般都很大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通过改写</a:t>
            </a:r>
            <a:r>
              <a:rPr lang="en-US" altLang="zh-CN" dirty="0" err="1" smtClean="0"/>
              <a:t>MmUserProbeAddress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，达到任意内核地址读写的途径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8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X64</a:t>
            </a:r>
            <a:r>
              <a:rPr lang="zh-CN" altLang="en-US" dirty="0" smtClean="0"/>
              <a:t>利用流程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触发漏洞修改</a:t>
            </a:r>
            <a:r>
              <a:rPr lang="en-US" altLang="zh-CN" dirty="0" err="1"/>
              <a:t>MmUserProbeAddress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0x7fff0000</a:t>
            </a:r>
          </a:p>
          <a:p>
            <a:pPr marL="393192" lvl="1" indent="0">
              <a:buNone/>
            </a:pP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NtReadVirtualMemory</a:t>
            </a:r>
            <a:r>
              <a:rPr lang="zh-CN" altLang="en-US" dirty="0" smtClean="0"/>
              <a:t>的指定</a:t>
            </a:r>
            <a:r>
              <a:rPr lang="en-US" altLang="zh-CN" dirty="0" err="1" smtClean="0"/>
              <a:t>ReturnLength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HalDispatchTable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，写入</a:t>
            </a:r>
            <a:r>
              <a:rPr lang="en-US" altLang="zh-CN" dirty="0" smtClean="0"/>
              <a:t>SHELLCODE</a:t>
            </a:r>
            <a:r>
              <a:rPr lang="zh-CN" altLang="en-US" dirty="0" smtClean="0"/>
              <a:t>地址到</a:t>
            </a:r>
            <a:r>
              <a:rPr lang="en-US" altLang="zh-CN" dirty="0" err="1" smtClean="0"/>
              <a:t>HalDispatchTable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NtQueryIntervalProfile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触发调用</a:t>
            </a:r>
            <a:r>
              <a:rPr lang="en-US" altLang="zh-CN" dirty="0" err="1" smtClean="0"/>
              <a:t>HalDispatchTable</a:t>
            </a:r>
            <a:r>
              <a:rPr lang="zh-CN" altLang="en-US" dirty="0" smtClean="0"/>
              <a:t>，从而执行</a:t>
            </a:r>
            <a:r>
              <a:rPr lang="en-US" altLang="zh-CN" dirty="0" smtClean="0"/>
              <a:t>SHELLCODE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32EXP</a:t>
            </a:r>
            <a:r>
              <a:rPr lang="zh-CN" altLang="en-US" dirty="0" smtClean="0"/>
              <a:t>修改的地方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536504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ExitPatchRecord</a:t>
            </a:r>
            <a:r>
              <a:rPr lang="zh-CN" altLang="en-US" dirty="0" smtClean="0"/>
              <a:t>不需要指定的地址，任意地址即可</a:t>
            </a:r>
            <a:r>
              <a:rPr lang="en-US" altLang="zh-CN" dirty="0" smtClean="0"/>
              <a:t>(xp64 </a:t>
            </a:r>
            <a:r>
              <a:rPr lang="en-US" altLang="zh-CN" dirty="0" err="1" smtClean="0"/>
              <a:t>NtAllocateVirtualMemory</a:t>
            </a:r>
            <a:r>
              <a:rPr lang="zh-CN" altLang="en-US" dirty="0" smtClean="0"/>
              <a:t>无法分配指定地址内存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PolyDraw</a:t>
            </a:r>
            <a:r>
              <a:rPr lang="en-US" altLang="zh-CN" dirty="0"/>
              <a:t> </a:t>
            </a:r>
            <a:r>
              <a:rPr lang="zh-CN" altLang="en-US" dirty="0" smtClean="0"/>
              <a:t>喷射的</a:t>
            </a:r>
            <a:r>
              <a:rPr lang="en-US" altLang="zh-CN" dirty="0" smtClean="0"/>
              <a:t>PATCHRECORD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Points.y</a:t>
            </a:r>
            <a:r>
              <a:rPr lang="zh-CN" altLang="en-US" dirty="0" smtClean="0"/>
              <a:t>置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EXE</a:t>
            </a:r>
            <a:r>
              <a:rPr lang="zh-CN" altLang="en-US" dirty="0" smtClean="0"/>
              <a:t>基址为低地址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5389413"/>
            <a:ext cx="5210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3933056"/>
            <a:ext cx="4467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2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64Exp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成功测试</a:t>
            </a:r>
            <a:r>
              <a:rPr lang="en-US" altLang="zh-CN" dirty="0" smtClean="0"/>
              <a:t>xp64 200364 win764 200864</a:t>
            </a:r>
          </a:p>
          <a:p>
            <a:endParaRPr lang="zh-CN" altLang="en-US" dirty="0"/>
          </a:p>
        </p:txBody>
      </p:sp>
      <p:pic>
        <p:nvPicPr>
          <p:cNvPr id="3075" name="Picture 3" descr="C:\Users\arm\Desktop\xpx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02798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rm\Desktop\2003x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163286" cy="46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rm\Desktop\w7x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5" y="1896641"/>
            <a:ext cx="9395991" cy="413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rm\Desktop\TM截图201306141339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5" y="1700808"/>
            <a:ext cx="8595702" cy="42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2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Exp</a:t>
            </a:r>
            <a:r>
              <a:rPr lang="zh-CN" altLang="en-US" dirty="0" smtClean="0"/>
              <a:t>研究意义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更好的应对防御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本地内核提权防御思路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内核</a:t>
            </a:r>
            <a:r>
              <a:rPr lang="en-US" altLang="zh-CN" dirty="0" smtClean="0"/>
              <a:t>SHELLCODE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检测是否</a:t>
            </a:r>
            <a:r>
              <a:rPr lang="en-US" altLang="zh-CN" dirty="0" smtClean="0"/>
              <a:t>R3</a:t>
            </a:r>
            <a:r>
              <a:rPr lang="zh-CN" altLang="en-US" dirty="0" smtClean="0"/>
              <a:t>进程加载</a:t>
            </a:r>
            <a:r>
              <a:rPr lang="en-US" altLang="zh-CN" dirty="0" smtClean="0"/>
              <a:t>ntkrpamp.exe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win32k.sys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hal.dll</a:t>
            </a:r>
            <a:r>
              <a:rPr lang="zh-CN" altLang="en-US" dirty="0" smtClean="0"/>
              <a:t>等内核模块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NtAllocateVirtualMemory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分配低地址内存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进程权限变更、创建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权限的</a:t>
            </a:r>
            <a:r>
              <a:rPr lang="en-US" altLang="zh-CN" dirty="0" smtClean="0"/>
              <a:t>CMD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引用</a:t>
            </a:r>
            <a:r>
              <a:rPr lang="en-US" altLang="zh-CN" smtClean="0"/>
              <a:t>/</a:t>
            </a:r>
            <a:r>
              <a:rPr lang="zh-CN" altLang="en-US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Binvul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论坛 </a:t>
            </a:r>
            <a:r>
              <a:rPr lang="en-US" altLang="zh-CN" dirty="0" err="1" smtClean="0"/>
              <a:t>boywhp:</a:t>
            </a:r>
            <a:r>
              <a:rPr lang="en-US" altLang="zh-CN" dirty="0" err="1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://www.binvul.com/viewthread.php?tid=321&amp;extra=page%3D1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J00ru</a:t>
            </a:r>
            <a:r>
              <a:rPr lang="zh-CN" altLang="en-US" dirty="0" smtClean="0"/>
              <a:t>大神</a:t>
            </a:r>
            <a:r>
              <a:rPr lang="en-US" altLang="zh-CN" dirty="0" smtClean="0"/>
              <a:t>:</a:t>
            </a:r>
            <a:r>
              <a:rPr lang="en-US" altLang="zh-CN" dirty="0">
                <a:hlinkClick r:id="rId3"/>
              </a:rPr>
              <a:t>http://j00ru.vexillium.org/?p=783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73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3650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altLang="zh-CN" sz="3600" dirty="0" smtClean="0"/>
          </a:p>
          <a:p>
            <a:pPr marL="393192" lvl="1" indent="0" algn="ctr">
              <a:buNone/>
            </a:pPr>
            <a:endParaRPr lang="en-US" altLang="zh-CN" sz="7200" b="1" i="1" dirty="0" smtClean="0"/>
          </a:p>
          <a:p>
            <a:pPr marL="393192" lvl="1" indent="0" algn="ctr">
              <a:buNone/>
            </a:pPr>
            <a:r>
              <a:rPr lang="zh-CN" altLang="en-US" sz="7200" b="1" i="1" dirty="0" smtClean="0"/>
              <a:t>谢谢！</a:t>
            </a:r>
            <a:endParaRPr lang="en-US" altLang="zh-CN" sz="7200" b="1" i="1" dirty="0"/>
          </a:p>
        </p:txBody>
      </p:sp>
    </p:spTree>
    <p:extLst>
      <p:ext uri="{BB962C8B-B14F-4D97-AF65-F5344CB8AC3E}">
        <p14:creationId xmlns:p14="http://schemas.microsoft.com/office/powerpoint/2010/main" val="12713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EPATHOBJ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漏洞细节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X32</a:t>
            </a:r>
            <a:r>
              <a:rPr lang="zh-CN" altLang="en-US" dirty="0" smtClean="0"/>
              <a:t>位利用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X64</a:t>
            </a:r>
            <a:r>
              <a:rPr lang="zh-CN" altLang="en-US" dirty="0" smtClean="0"/>
              <a:t>位利用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0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5544616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EPATHOBJ </a:t>
            </a:r>
            <a:r>
              <a:rPr lang="zh-CN" altLang="en-US" dirty="0" smtClean="0"/>
              <a:t>漏洞细节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</a:t>
            </a:r>
            <a:endParaRPr lang="en-US" altLang="zh-CN" sz="32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6976"/>
            <a:ext cx="42100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14" y="1700808"/>
            <a:ext cx="46863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5544616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EPATHOBJ </a:t>
            </a:r>
            <a:r>
              <a:rPr lang="zh-CN" altLang="en-US" dirty="0"/>
              <a:t>漏洞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   EPATHOBJ </a:t>
            </a:r>
            <a:r>
              <a:rPr lang="zh-CN" altLang="en-US" sz="3200" dirty="0" smtClean="0"/>
              <a:t>在分配新的</a:t>
            </a:r>
            <a:r>
              <a:rPr lang="en-US" altLang="zh-CN" sz="3200" dirty="0" err="1" smtClean="0"/>
              <a:t>pathrecord</a:t>
            </a:r>
            <a:r>
              <a:rPr lang="en-US" altLang="zh-CN" sz="3200" dirty="0" smtClean="0"/>
              <a:t> node</a:t>
            </a:r>
            <a:r>
              <a:rPr lang="zh-CN" altLang="en-US" sz="3200" dirty="0" smtClean="0"/>
              <a:t>时，先从</a:t>
            </a:r>
            <a:r>
              <a:rPr lang="en-US" altLang="zh-CN" sz="3200" dirty="0" err="1" smtClean="0"/>
              <a:t>freelist</a:t>
            </a:r>
            <a:r>
              <a:rPr lang="zh-CN" altLang="en-US" sz="3200" dirty="0" smtClean="0"/>
              <a:t>里面寻找，若找到则直接返回里面的</a:t>
            </a:r>
            <a:r>
              <a:rPr lang="en-US" altLang="zh-CN" sz="3200" dirty="0" smtClean="0"/>
              <a:t>node</a:t>
            </a:r>
            <a:r>
              <a:rPr lang="zh-CN" altLang="en-US" sz="3200" dirty="0" smtClean="0"/>
              <a:t>，而该</a:t>
            </a:r>
            <a:r>
              <a:rPr lang="en-US" altLang="zh-CN" sz="3200" dirty="0" smtClean="0"/>
              <a:t> node</a:t>
            </a:r>
            <a:r>
              <a:rPr lang="zh-CN" altLang="en-US" sz="3200" dirty="0" smtClean="0"/>
              <a:t>内存没有正确初始化导致可以添加用户层控制的</a:t>
            </a:r>
            <a:r>
              <a:rPr lang="en-US" altLang="zh-CN" sz="3200" dirty="0" smtClean="0"/>
              <a:t>node</a:t>
            </a:r>
            <a:r>
              <a:rPr lang="zh-CN" altLang="en-US" sz="3200" dirty="0" smtClean="0"/>
              <a:t>到</a:t>
            </a:r>
            <a:r>
              <a:rPr lang="en-US" altLang="zh-CN" sz="3200" dirty="0" err="1" smtClean="0"/>
              <a:t>pathobj</a:t>
            </a:r>
            <a:r>
              <a:rPr lang="en-US" altLang="zh-CN" sz="3200" dirty="0" smtClean="0"/>
              <a:t> chain</a:t>
            </a:r>
            <a:r>
              <a:rPr lang="zh-CN" altLang="en-US" sz="3200" dirty="0" smtClean="0"/>
              <a:t>表中，从而可以任意地址写入</a:t>
            </a:r>
            <a:r>
              <a:rPr lang="en-US" altLang="zh-CN" sz="3200" dirty="0" smtClean="0"/>
              <a:t>node</a:t>
            </a:r>
            <a:r>
              <a:rPr lang="zh-CN" altLang="en-US" sz="3200" dirty="0" smtClean="0"/>
              <a:t>的地址。</a:t>
            </a:r>
            <a:r>
              <a:rPr lang="en-US" altLang="zh-CN" sz="3200" dirty="0"/>
              <a:t>	</a:t>
            </a:r>
            <a:endParaRPr lang="en-US" altLang="zh-CN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0581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360</a:t>
            </a:r>
            <a:r>
              <a:rPr lang="zh-CN" altLang="en-US" dirty="0" smtClean="0"/>
              <a:t>安全卫视临时</a:t>
            </a:r>
            <a:r>
              <a:rPr lang="en-US" altLang="zh-CN" dirty="0" smtClean="0"/>
              <a:t>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6202"/>
            <a:ext cx="6362700" cy="2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14618"/>
            <a:ext cx="67246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60" y="3439005"/>
            <a:ext cx="4505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20538625">
            <a:off x="7504816" y="3880649"/>
            <a:ext cx="194421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内存清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4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利用特点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/>
          <a:lstStyle/>
          <a:p>
            <a:r>
              <a:rPr lang="zh-CN" altLang="en-US" dirty="0"/>
              <a:t>可以任意写内核地址，但是写入的值无法控制，是</a:t>
            </a:r>
            <a:r>
              <a:rPr lang="en-US" altLang="zh-CN" dirty="0"/>
              <a:t>PACHRECORD</a:t>
            </a:r>
            <a:r>
              <a:rPr lang="zh-CN" altLang="en-US" dirty="0"/>
              <a:t>对象的地址，该对象指向的内容可以控制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5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X32</a:t>
            </a:r>
            <a:r>
              <a:rPr lang="zh-CN" altLang="en-US" dirty="0" smtClean="0"/>
              <a:t>位利用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Exploit</a:t>
            </a:r>
            <a:r>
              <a:rPr lang="zh-CN" altLang="en-US" dirty="0" smtClean="0"/>
              <a:t>目标 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控制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-&gt;next </a:t>
            </a:r>
            <a:r>
              <a:rPr lang="zh-CN" altLang="en-US" dirty="0" smtClean="0"/>
              <a:t>指针指向用户层控制</a:t>
            </a:r>
            <a:r>
              <a:rPr lang="en-US" altLang="zh-CN" dirty="0" smtClean="0"/>
              <a:t>BUFFER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触发</a:t>
            </a:r>
            <a:r>
              <a:rPr lang="en-US" altLang="zh-CN" dirty="0" smtClean="0"/>
              <a:t>chain </a:t>
            </a:r>
            <a:r>
              <a:rPr lang="zh-CN" altLang="en-US" dirty="0" smtClean="0"/>
              <a:t>任意地址写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37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PathRecord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9436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582488">
            <a:off x="3479485" y="2488356"/>
            <a:ext cx="2448272" cy="813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指向自身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 rot="568537">
            <a:off x="4177673" y="4164847"/>
            <a:ext cx="2290127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退出的</a:t>
            </a:r>
            <a:r>
              <a:rPr lang="en-US" altLang="zh-CN" dirty="0" err="1" smtClean="0"/>
              <a:t>PathRecord</a:t>
            </a:r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 rot="568537">
            <a:off x="4014569" y="5199085"/>
            <a:ext cx="250867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Exploit </a:t>
            </a:r>
            <a:r>
              <a:rPr lang="en-US" altLang="zh-CN" dirty="0" err="1" smtClean="0"/>
              <a:t>PathRecord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9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HY-01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690</Words>
  <Application>Microsoft Office PowerPoint</Application>
  <PresentationFormat>全屏显示(4:3)</PresentationFormat>
  <Paragraphs>167</Paragraphs>
  <Slides>27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HHY-01</vt:lpstr>
      <vt:lpstr>EPATHOBJ 提权0day x64利用</vt:lpstr>
      <vt:lpstr>EPATHOBJ 提权0day</vt:lpstr>
      <vt:lpstr>EPATHOBJ</vt:lpstr>
      <vt:lpstr>EPATHOBJ 漏洞细节</vt:lpstr>
      <vt:lpstr>EPATHOBJ 漏洞细节</vt:lpstr>
      <vt:lpstr>360安全卫视临时patch</vt:lpstr>
      <vt:lpstr>利用特点</vt:lpstr>
      <vt:lpstr>X32位利用</vt:lpstr>
      <vt:lpstr>EXP讲解</vt:lpstr>
      <vt:lpstr>EXP讲解</vt:lpstr>
      <vt:lpstr>EXP讲解</vt:lpstr>
      <vt:lpstr>EXP讲解</vt:lpstr>
      <vt:lpstr>EXP讲解</vt:lpstr>
      <vt:lpstr>EXP讲解</vt:lpstr>
      <vt:lpstr>EXP讲解</vt:lpstr>
      <vt:lpstr>EXP讲解</vt:lpstr>
      <vt:lpstr>EXP讲解</vt:lpstr>
      <vt:lpstr>整个流程</vt:lpstr>
      <vt:lpstr>X64利用</vt:lpstr>
      <vt:lpstr>MmUserProbeAddress</vt:lpstr>
      <vt:lpstr>X64利用</vt:lpstr>
      <vt:lpstr>X64利用流程</vt:lpstr>
      <vt:lpstr>32EXP修改的地方</vt:lpstr>
      <vt:lpstr>64Exp Test</vt:lpstr>
      <vt:lpstr>Exp研究意义</vt:lpstr>
      <vt:lpstr>引用/感谢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Web安全测试</dc:title>
  <dc:creator>shanks</dc:creator>
  <cp:lastModifiedBy>arm</cp:lastModifiedBy>
  <cp:revision>259</cp:revision>
  <dcterms:created xsi:type="dcterms:W3CDTF">2011-05-23T02:20:40Z</dcterms:created>
  <dcterms:modified xsi:type="dcterms:W3CDTF">2013-06-17T02:22:44Z</dcterms:modified>
</cp:coreProperties>
</file>