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6.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7.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8.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9.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10.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11.xml" ContentType="application/vnd.openxmlformats-officedocument.theme+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theme/theme12.xml" ContentType="application/vnd.openxmlformats-officedocument.theme+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3.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theme/theme14.xml" ContentType="application/vnd.openxmlformats-officedocument.theme+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theme/theme15.xml" ContentType="application/vnd.openxmlformats-officedocument.theme+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6.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theme/theme17.xml" ContentType="application/vnd.openxmlformats-officedocument.theme+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theme/theme18.xml" ContentType="application/vnd.openxmlformats-officedocument.theme+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theme/theme19.xml" ContentType="application/vnd.openxmlformats-officedocument.theme+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theme/theme20.xml" ContentType="application/vnd.openxmlformats-officedocument.theme+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theme/theme21.xml" ContentType="application/vnd.openxmlformats-officedocument.theme+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theme/theme22.xml" ContentType="application/vnd.openxmlformats-officedocument.theme+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1.xml" ContentType="application/inkml+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243" r:id="rId2"/>
    <p:sldMasterId id="2147484257" r:id="rId3"/>
    <p:sldMasterId id="2147484271" r:id="rId4"/>
    <p:sldMasterId id="2147484285" r:id="rId5"/>
    <p:sldMasterId id="2147484299" r:id="rId6"/>
    <p:sldMasterId id="2147484313" r:id="rId7"/>
    <p:sldMasterId id="2147484327" r:id="rId8"/>
    <p:sldMasterId id="2147484341" r:id="rId9"/>
    <p:sldMasterId id="2147484350" r:id="rId10"/>
    <p:sldMasterId id="2147484359" r:id="rId11"/>
    <p:sldMasterId id="2147484368" r:id="rId12"/>
    <p:sldMasterId id="2147484391" r:id="rId13"/>
    <p:sldMasterId id="2147484400" r:id="rId14"/>
    <p:sldMasterId id="2147484409" r:id="rId15"/>
    <p:sldMasterId id="2147484418" r:id="rId16"/>
    <p:sldMasterId id="2147484427" r:id="rId17"/>
    <p:sldMasterId id="2147484441" r:id="rId18"/>
    <p:sldMasterId id="2147484450" r:id="rId19"/>
    <p:sldMasterId id="2147484459" r:id="rId20"/>
    <p:sldMasterId id="2147484468" r:id="rId21"/>
    <p:sldMasterId id="2147484477" r:id="rId22"/>
    <p:sldMasterId id="2147484486" r:id="rId23"/>
  </p:sldMasterIdLst>
  <p:notesMasterIdLst>
    <p:notesMasterId r:id="rId132"/>
  </p:notesMasterIdLst>
  <p:handoutMasterIdLst>
    <p:handoutMasterId r:id="rId133"/>
  </p:handoutMasterIdLst>
  <p:sldIdLst>
    <p:sldId id="266" r:id="rId24"/>
    <p:sldId id="744" r:id="rId25"/>
    <p:sldId id="745" r:id="rId26"/>
    <p:sldId id="747" r:id="rId27"/>
    <p:sldId id="748" r:id="rId28"/>
    <p:sldId id="749" r:id="rId29"/>
    <p:sldId id="750" r:id="rId30"/>
    <p:sldId id="751" r:id="rId31"/>
    <p:sldId id="752" r:id="rId32"/>
    <p:sldId id="753" r:id="rId33"/>
    <p:sldId id="754" r:id="rId34"/>
    <p:sldId id="755" r:id="rId35"/>
    <p:sldId id="756" r:id="rId36"/>
    <p:sldId id="757" r:id="rId37"/>
    <p:sldId id="758" r:id="rId38"/>
    <p:sldId id="669" r:id="rId39"/>
    <p:sldId id="670" r:id="rId40"/>
    <p:sldId id="759" r:id="rId41"/>
    <p:sldId id="760" r:id="rId42"/>
    <p:sldId id="761" r:id="rId43"/>
    <p:sldId id="762" r:id="rId44"/>
    <p:sldId id="763" r:id="rId45"/>
    <p:sldId id="764" r:id="rId46"/>
    <p:sldId id="673" r:id="rId47"/>
    <p:sldId id="674" r:id="rId48"/>
    <p:sldId id="675" r:id="rId49"/>
    <p:sldId id="766" r:id="rId50"/>
    <p:sldId id="767" r:id="rId51"/>
    <p:sldId id="768" r:id="rId52"/>
    <p:sldId id="769" r:id="rId53"/>
    <p:sldId id="770" r:id="rId54"/>
    <p:sldId id="788" r:id="rId55"/>
    <p:sldId id="772" r:id="rId56"/>
    <p:sldId id="773" r:id="rId57"/>
    <p:sldId id="774" r:id="rId58"/>
    <p:sldId id="775" r:id="rId59"/>
    <p:sldId id="776" r:id="rId60"/>
    <p:sldId id="789" r:id="rId61"/>
    <p:sldId id="778" r:id="rId62"/>
    <p:sldId id="779" r:id="rId63"/>
    <p:sldId id="780" r:id="rId64"/>
    <p:sldId id="782" r:id="rId65"/>
    <p:sldId id="783" r:id="rId66"/>
    <p:sldId id="784" r:id="rId67"/>
    <p:sldId id="785" r:id="rId68"/>
    <p:sldId id="790" r:id="rId69"/>
    <p:sldId id="787" r:id="rId70"/>
    <p:sldId id="791" r:id="rId71"/>
    <p:sldId id="792" r:id="rId72"/>
    <p:sldId id="793" r:id="rId73"/>
    <p:sldId id="794" r:id="rId74"/>
    <p:sldId id="795" r:id="rId75"/>
    <p:sldId id="796" r:id="rId76"/>
    <p:sldId id="816" r:id="rId77"/>
    <p:sldId id="798" r:id="rId78"/>
    <p:sldId id="799" r:id="rId79"/>
    <p:sldId id="800" r:id="rId80"/>
    <p:sldId id="801" r:id="rId81"/>
    <p:sldId id="802" r:id="rId82"/>
    <p:sldId id="817" r:id="rId83"/>
    <p:sldId id="805" r:id="rId84"/>
    <p:sldId id="806" r:id="rId85"/>
    <p:sldId id="807" r:id="rId86"/>
    <p:sldId id="808" r:id="rId87"/>
    <p:sldId id="809" r:id="rId88"/>
    <p:sldId id="810" r:id="rId89"/>
    <p:sldId id="811" r:id="rId90"/>
    <p:sldId id="812" r:id="rId91"/>
    <p:sldId id="818" r:id="rId92"/>
    <p:sldId id="819" r:id="rId93"/>
    <p:sldId id="820" r:id="rId94"/>
    <p:sldId id="821" r:id="rId95"/>
    <p:sldId id="822" r:id="rId96"/>
    <p:sldId id="823" r:id="rId97"/>
    <p:sldId id="824" r:id="rId98"/>
    <p:sldId id="856" r:id="rId99"/>
    <p:sldId id="827" r:id="rId100"/>
    <p:sldId id="828" r:id="rId101"/>
    <p:sldId id="829" r:id="rId102"/>
    <p:sldId id="857" r:id="rId103"/>
    <p:sldId id="858" r:id="rId104"/>
    <p:sldId id="833" r:id="rId105"/>
    <p:sldId id="834" r:id="rId106"/>
    <p:sldId id="862" r:id="rId107"/>
    <p:sldId id="859" r:id="rId108"/>
    <p:sldId id="860" r:id="rId109"/>
    <p:sldId id="837" r:id="rId110"/>
    <p:sldId id="861" r:id="rId111"/>
    <p:sldId id="838" r:id="rId112"/>
    <p:sldId id="839" r:id="rId113"/>
    <p:sldId id="840" r:id="rId114"/>
    <p:sldId id="841" r:id="rId115"/>
    <p:sldId id="842" r:id="rId116"/>
    <p:sldId id="843" r:id="rId117"/>
    <p:sldId id="844" r:id="rId118"/>
    <p:sldId id="845" r:id="rId119"/>
    <p:sldId id="846" r:id="rId120"/>
    <p:sldId id="863" r:id="rId121"/>
    <p:sldId id="864" r:id="rId122"/>
    <p:sldId id="865" r:id="rId123"/>
    <p:sldId id="849" r:id="rId124"/>
    <p:sldId id="850" r:id="rId125"/>
    <p:sldId id="851" r:id="rId126"/>
    <p:sldId id="852" r:id="rId127"/>
    <p:sldId id="853" r:id="rId128"/>
    <p:sldId id="866" r:id="rId129"/>
    <p:sldId id="867" r:id="rId130"/>
    <p:sldId id="743" r:id="rId1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3399FF"/>
    <a:srgbClr val="333399"/>
    <a:srgbClr val="FFCC66"/>
    <a:srgbClr val="363080"/>
    <a:srgbClr val="5850A5"/>
    <a:srgbClr val="342F61"/>
    <a:srgbClr val="463F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31" autoAdjust="0"/>
    <p:restoredTop sz="86924" autoAdjust="0"/>
  </p:normalViewPr>
  <p:slideViewPr>
    <p:cSldViewPr>
      <p:cViewPr varScale="1">
        <p:scale>
          <a:sx n="62" d="100"/>
          <a:sy n="62" d="100"/>
        </p:scale>
        <p:origin x="1256" y="2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1944" y="-77"/>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117" Type="http://schemas.openxmlformats.org/officeDocument/2006/relationships/slide" Target="slides/slide94.xml"/><Relationship Id="rId21" Type="http://schemas.openxmlformats.org/officeDocument/2006/relationships/slideMaster" Target="slideMasters/slideMaster21.xml"/><Relationship Id="rId42" Type="http://schemas.openxmlformats.org/officeDocument/2006/relationships/slide" Target="slides/slide19.xml"/><Relationship Id="rId63" Type="http://schemas.openxmlformats.org/officeDocument/2006/relationships/slide" Target="slides/slide40.xml"/><Relationship Id="rId84" Type="http://schemas.openxmlformats.org/officeDocument/2006/relationships/slide" Target="slides/slide61.xml"/><Relationship Id="rId16" Type="http://schemas.openxmlformats.org/officeDocument/2006/relationships/slideMaster" Target="slideMasters/slideMaster16.xml"/><Relationship Id="rId107" Type="http://schemas.openxmlformats.org/officeDocument/2006/relationships/slide" Target="slides/slide84.xml"/><Relationship Id="rId11" Type="http://schemas.openxmlformats.org/officeDocument/2006/relationships/slideMaster" Target="slideMasters/slideMaster11.xml"/><Relationship Id="rId32" Type="http://schemas.openxmlformats.org/officeDocument/2006/relationships/slide" Target="slides/slide9.xml"/><Relationship Id="rId37" Type="http://schemas.openxmlformats.org/officeDocument/2006/relationships/slide" Target="slides/slide14.xml"/><Relationship Id="rId53" Type="http://schemas.openxmlformats.org/officeDocument/2006/relationships/slide" Target="slides/slide30.xml"/><Relationship Id="rId58" Type="http://schemas.openxmlformats.org/officeDocument/2006/relationships/slide" Target="slides/slide35.xml"/><Relationship Id="rId74" Type="http://schemas.openxmlformats.org/officeDocument/2006/relationships/slide" Target="slides/slide51.xml"/><Relationship Id="rId79" Type="http://schemas.openxmlformats.org/officeDocument/2006/relationships/slide" Target="slides/slide56.xml"/><Relationship Id="rId102" Type="http://schemas.openxmlformats.org/officeDocument/2006/relationships/slide" Target="slides/slide79.xml"/><Relationship Id="rId123" Type="http://schemas.openxmlformats.org/officeDocument/2006/relationships/slide" Target="slides/slide100.xml"/><Relationship Id="rId128" Type="http://schemas.openxmlformats.org/officeDocument/2006/relationships/slide" Target="slides/slide105.xml"/><Relationship Id="rId5" Type="http://schemas.openxmlformats.org/officeDocument/2006/relationships/slideMaster" Target="slideMasters/slideMaster5.xml"/><Relationship Id="rId90" Type="http://schemas.openxmlformats.org/officeDocument/2006/relationships/slide" Target="slides/slide67.xml"/><Relationship Id="rId95" Type="http://schemas.openxmlformats.org/officeDocument/2006/relationships/slide" Target="slides/slide72.xml"/><Relationship Id="rId22" Type="http://schemas.openxmlformats.org/officeDocument/2006/relationships/slideMaster" Target="slideMasters/slideMaster22.xml"/><Relationship Id="rId27" Type="http://schemas.openxmlformats.org/officeDocument/2006/relationships/slide" Target="slides/slide4.xml"/><Relationship Id="rId43" Type="http://schemas.openxmlformats.org/officeDocument/2006/relationships/slide" Target="slides/slide20.xml"/><Relationship Id="rId48" Type="http://schemas.openxmlformats.org/officeDocument/2006/relationships/slide" Target="slides/slide25.xml"/><Relationship Id="rId64" Type="http://schemas.openxmlformats.org/officeDocument/2006/relationships/slide" Target="slides/slide41.xml"/><Relationship Id="rId69" Type="http://schemas.openxmlformats.org/officeDocument/2006/relationships/slide" Target="slides/slide46.xml"/><Relationship Id="rId113" Type="http://schemas.openxmlformats.org/officeDocument/2006/relationships/slide" Target="slides/slide90.xml"/><Relationship Id="rId118" Type="http://schemas.openxmlformats.org/officeDocument/2006/relationships/slide" Target="slides/slide95.xml"/><Relationship Id="rId134" Type="http://schemas.openxmlformats.org/officeDocument/2006/relationships/presProps" Target="presProps.xml"/><Relationship Id="rId80" Type="http://schemas.openxmlformats.org/officeDocument/2006/relationships/slide" Target="slides/slide57.xml"/><Relationship Id="rId85" Type="http://schemas.openxmlformats.org/officeDocument/2006/relationships/slide" Target="slides/slide62.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33" Type="http://schemas.openxmlformats.org/officeDocument/2006/relationships/slide" Target="slides/slide10.xml"/><Relationship Id="rId38" Type="http://schemas.openxmlformats.org/officeDocument/2006/relationships/slide" Target="slides/slide15.xml"/><Relationship Id="rId59" Type="http://schemas.openxmlformats.org/officeDocument/2006/relationships/slide" Target="slides/slide36.xml"/><Relationship Id="rId103" Type="http://schemas.openxmlformats.org/officeDocument/2006/relationships/slide" Target="slides/slide80.xml"/><Relationship Id="rId108" Type="http://schemas.openxmlformats.org/officeDocument/2006/relationships/slide" Target="slides/slide85.xml"/><Relationship Id="rId124" Type="http://schemas.openxmlformats.org/officeDocument/2006/relationships/slide" Target="slides/slide101.xml"/><Relationship Id="rId129" Type="http://schemas.openxmlformats.org/officeDocument/2006/relationships/slide" Target="slides/slide106.xml"/><Relationship Id="rId54" Type="http://schemas.openxmlformats.org/officeDocument/2006/relationships/slide" Target="slides/slide31.xml"/><Relationship Id="rId70" Type="http://schemas.openxmlformats.org/officeDocument/2006/relationships/slide" Target="slides/slide47.xml"/><Relationship Id="rId75" Type="http://schemas.openxmlformats.org/officeDocument/2006/relationships/slide" Target="slides/slide52.xml"/><Relationship Id="rId91" Type="http://schemas.openxmlformats.org/officeDocument/2006/relationships/slide" Target="slides/slide68.xml"/><Relationship Id="rId96"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Master" Target="slideMasters/slideMaster23.xml"/><Relationship Id="rId28" Type="http://schemas.openxmlformats.org/officeDocument/2006/relationships/slide" Target="slides/slide5.xml"/><Relationship Id="rId49" Type="http://schemas.openxmlformats.org/officeDocument/2006/relationships/slide" Target="slides/slide26.xml"/><Relationship Id="rId114" Type="http://schemas.openxmlformats.org/officeDocument/2006/relationships/slide" Target="slides/slide91.xml"/><Relationship Id="rId119" Type="http://schemas.openxmlformats.org/officeDocument/2006/relationships/slide" Target="slides/slide96.xml"/><Relationship Id="rId44" Type="http://schemas.openxmlformats.org/officeDocument/2006/relationships/slide" Target="slides/slide21.xml"/><Relationship Id="rId60" Type="http://schemas.openxmlformats.org/officeDocument/2006/relationships/slide" Target="slides/slide37.xml"/><Relationship Id="rId65" Type="http://schemas.openxmlformats.org/officeDocument/2006/relationships/slide" Target="slides/slide42.xml"/><Relationship Id="rId81" Type="http://schemas.openxmlformats.org/officeDocument/2006/relationships/slide" Target="slides/slide58.xml"/><Relationship Id="rId86" Type="http://schemas.openxmlformats.org/officeDocument/2006/relationships/slide" Target="slides/slide63.xml"/><Relationship Id="rId130" Type="http://schemas.openxmlformats.org/officeDocument/2006/relationships/slide" Target="slides/slide107.xml"/><Relationship Id="rId135" Type="http://schemas.openxmlformats.org/officeDocument/2006/relationships/viewProps" Target="viewProps.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 Target="slides/slide16.xml"/><Relationship Id="rId109" Type="http://schemas.openxmlformats.org/officeDocument/2006/relationships/slide" Target="slides/slide86.xml"/><Relationship Id="rId34" Type="http://schemas.openxmlformats.org/officeDocument/2006/relationships/slide" Target="slides/slide11.xml"/><Relationship Id="rId50" Type="http://schemas.openxmlformats.org/officeDocument/2006/relationships/slide" Target="slides/slide27.xml"/><Relationship Id="rId55" Type="http://schemas.openxmlformats.org/officeDocument/2006/relationships/slide" Target="slides/slide32.xml"/><Relationship Id="rId76" Type="http://schemas.openxmlformats.org/officeDocument/2006/relationships/slide" Target="slides/slide53.xml"/><Relationship Id="rId97" Type="http://schemas.openxmlformats.org/officeDocument/2006/relationships/slide" Target="slides/slide74.xml"/><Relationship Id="rId104" Type="http://schemas.openxmlformats.org/officeDocument/2006/relationships/slide" Target="slides/slide81.xml"/><Relationship Id="rId120" Type="http://schemas.openxmlformats.org/officeDocument/2006/relationships/slide" Target="slides/slide97.xml"/><Relationship Id="rId125" Type="http://schemas.openxmlformats.org/officeDocument/2006/relationships/slide" Target="slides/slide102.xml"/><Relationship Id="rId7" Type="http://schemas.openxmlformats.org/officeDocument/2006/relationships/slideMaster" Target="slideMasters/slideMaster7.xml"/><Relationship Id="rId71" Type="http://schemas.openxmlformats.org/officeDocument/2006/relationships/slide" Target="slides/slide48.xml"/><Relationship Id="rId92"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6.xml"/><Relationship Id="rId24" Type="http://schemas.openxmlformats.org/officeDocument/2006/relationships/slide" Target="slides/slide1.xml"/><Relationship Id="rId40" Type="http://schemas.openxmlformats.org/officeDocument/2006/relationships/slide" Target="slides/slide17.xml"/><Relationship Id="rId45" Type="http://schemas.openxmlformats.org/officeDocument/2006/relationships/slide" Target="slides/slide22.xml"/><Relationship Id="rId66" Type="http://schemas.openxmlformats.org/officeDocument/2006/relationships/slide" Target="slides/slide43.xml"/><Relationship Id="rId87" Type="http://schemas.openxmlformats.org/officeDocument/2006/relationships/slide" Target="slides/slide64.xml"/><Relationship Id="rId110" Type="http://schemas.openxmlformats.org/officeDocument/2006/relationships/slide" Target="slides/slide87.xml"/><Relationship Id="rId115" Type="http://schemas.openxmlformats.org/officeDocument/2006/relationships/slide" Target="slides/slide92.xml"/><Relationship Id="rId131" Type="http://schemas.openxmlformats.org/officeDocument/2006/relationships/slide" Target="slides/slide108.xml"/><Relationship Id="rId136" Type="http://schemas.openxmlformats.org/officeDocument/2006/relationships/theme" Target="theme/theme1.xml"/><Relationship Id="rId61" Type="http://schemas.openxmlformats.org/officeDocument/2006/relationships/slide" Target="slides/slide38.xml"/><Relationship Id="rId82" Type="http://schemas.openxmlformats.org/officeDocument/2006/relationships/slide" Target="slides/slide59.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30" Type="http://schemas.openxmlformats.org/officeDocument/2006/relationships/slide" Target="slides/slide7.xml"/><Relationship Id="rId35" Type="http://schemas.openxmlformats.org/officeDocument/2006/relationships/slide" Target="slides/slide12.xml"/><Relationship Id="rId56" Type="http://schemas.openxmlformats.org/officeDocument/2006/relationships/slide" Target="slides/slide33.xml"/><Relationship Id="rId77" Type="http://schemas.openxmlformats.org/officeDocument/2006/relationships/slide" Target="slides/slide54.xml"/><Relationship Id="rId100" Type="http://schemas.openxmlformats.org/officeDocument/2006/relationships/slide" Target="slides/slide77.xml"/><Relationship Id="rId105" Type="http://schemas.openxmlformats.org/officeDocument/2006/relationships/slide" Target="slides/slide82.xml"/><Relationship Id="rId126" Type="http://schemas.openxmlformats.org/officeDocument/2006/relationships/slide" Target="slides/slide103.xml"/><Relationship Id="rId8" Type="http://schemas.openxmlformats.org/officeDocument/2006/relationships/slideMaster" Target="slideMasters/slideMaster8.xml"/><Relationship Id="rId51" Type="http://schemas.openxmlformats.org/officeDocument/2006/relationships/slide" Target="slides/slide28.xml"/><Relationship Id="rId72" Type="http://schemas.openxmlformats.org/officeDocument/2006/relationships/slide" Target="slides/slide49.xml"/><Relationship Id="rId93" Type="http://schemas.openxmlformats.org/officeDocument/2006/relationships/slide" Target="slides/slide70.xml"/><Relationship Id="rId98" Type="http://schemas.openxmlformats.org/officeDocument/2006/relationships/slide" Target="slides/slide75.xml"/><Relationship Id="rId121" Type="http://schemas.openxmlformats.org/officeDocument/2006/relationships/slide" Target="slides/slide98.xml"/><Relationship Id="rId3" Type="http://schemas.openxmlformats.org/officeDocument/2006/relationships/slideMaster" Target="slideMasters/slideMaster3.xml"/><Relationship Id="rId25" Type="http://schemas.openxmlformats.org/officeDocument/2006/relationships/slide" Target="slides/slide2.xml"/><Relationship Id="rId46" Type="http://schemas.openxmlformats.org/officeDocument/2006/relationships/slide" Target="slides/slide23.xml"/><Relationship Id="rId67" Type="http://schemas.openxmlformats.org/officeDocument/2006/relationships/slide" Target="slides/slide44.xml"/><Relationship Id="rId116" Type="http://schemas.openxmlformats.org/officeDocument/2006/relationships/slide" Target="slides/slide93.xml"/><Relationship Id="rId137" Type="http://schemas.openxmlformats.org/officeDocument/2006/relationships/tableStyles" Target="tableStyles.xml"/><Relationship Id="rId20" Type="http://schemas.openxmlformats.org/officeDocument/2006/relationships/slideMaster" Target="slideMasters/slideMaster20.xml"/><Relationship Id="rId41" Type="http://schemas.openxmlformats.org/officeDocument/2006/relationships/slide" Target="slides/slide18.xml"/><Relationship Id="rId62" Type="http://schemas.openxmlformats.org/officeDocument/2006/relationships/slide" Target="slides/slide39.xml"/><Relationship Id="rId83" Type="http://schemas.openxmlformats.org/officeDocument/2006/relationships/slide" Target="slides/slide60.xml"/><Relationship Id="rId88" Type="http://schemas.openxmlformats.org/officeDocument/2006/relationships/slide" Target="slides/slide65.xml"/><Relationship Id="rId111" Type="http://schemas.openxmlformats.org/officeDocument/2006/relationships/slide" Target="slides/slide88.xml"/><Relationship Id="rId132" Type="http://schemas.openxmlformats.org/officeDocument/2006/relationships/notesMaster" Target="notesMasters/notesMaster1.xml"/><Relationship Id="rId15" Type="http://schemas.openxmlformats.org/officeDocument/2006/relationships/slideMaster" Target="slideMasters/slideMaster15.xml"/><Relationship Id="rId36" Type="http://schemas.openxmlformats.org/officeDocument/2006/relationships/slide" Target="slides/slide13.xml"/><Relationship Id="rId57" Type="http://schemas.openxmlformats.org/officeDocument/2006/relationships/slide" Target="slides/slide34.xml"/><Relationship Id="rId106" Type="http://schemas.openxmlformats.org/officeDocument/2006/relationships/slide" Target="slides/slide83.xml"/><Relationship Id="rId127" Type="http://schemas.openxmlformats.org/officeDocument/2006/relationships/slide" Target="slides/slide104.xml"/><Relationship Id="rId10" Type="http://schemas.openxmlformats.org/officeDocument/2006/relationships/slideMaster" Target="slideMasters/slideMaster10.xml"/><Relationship Id="rId31" Type="http://schemas.openxmlformats.org/officeDocument/2006/relationships/slide" Target="slides/slide8.xml"/><Relationship Id="rId52" Type="http://schemas.openxmlformats.org/officeDocument/2006/relationships/slide" Target="slides/slide29.xml"/><Relationship Id="rId73" Type="http://schemas.openxmlformats.org/officeDocument/2006/relationships/slide" Target="slides/slide50.xml"/><Relationship Id="rId78" Type="http://schemas.openxmlformats.org/officeDocument/2006/relationships/slide" Target="slides/slide55.xml"/><Relationship Id="rId94" Type="http://schemas.openxmlformats.org/officeDocument/2006/relationships/slide" Target="slides/slide71.xml"/><Relationship Id="rId99" Type="http://schemas.openxmlformats.org/officeDocument/2006/relationships/slide" Target="slides/slide76.xml"/><Relationship Id="rId101" Type="http://schemas.openxmlformats.org/officeDocument/2006/relationships/slide" Target="slides/slide78.xml"/><Relationship Id="rId122" Type="http://schemas.openxmlformats.org/officeDocument/2006/relationships/slide" Target="slides/slide99.xml"/><Relationship Id="rId4" Type="http://schemas.openxmlformats.org/officeDocument/2006/relationships/slideMaster" Target="slideMasters/slideMaster4.xml"/><Relationship Id="rId9" Type="http://schemas.openxmlformats.org/officeDocument/2006/relationships/slideMaster" Target="slideMasters/slideMaster9.xml"/><Relationship Id="rId26" Type="http://schemas.openxmlformats.org/officeDocument/2006/relationships/slide" Target="slides/slide3.xml"/><Relationship Id="rId47" Type="http://schemas.openxmlformats.org/officeDocument/2006/relationships/slide" Target="slides/slide24.xml"/><Relationship Id="rId68" Type="http://schemas.openxmlformats.org/officeDocument/2006/relationships/slide" Target="slides/slide45.xml"/><Relationship Id="rId89" Type="http://schemas.openxmlformats.org/officeDocument/2006/relationships/slide" Target="slides/slide66.xml"/><Relationship Id="rId112" Type="http://schemas.openxmlformats.org/officeDocument/2006/relationships/slide" Target="slides/slide89.xml"/><Relationship Id="rId133"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 Id="rId5" Type="http://schemas.openxmlformats.org/officeDocument/2006/relationships/image" Target="../media/image27.emf"/><Relationship Id="rId4" Type="http://schemas.openxmlformats.org/officeDocument/2006/relationships/image" Target="../media/image26.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 Id="rId6" Type="http://schemas.openxmlformats.org/officeDocument/2006/relationships/image" Target="../media/image33.emf"/><Relationship Id="rId5" Type="http://schemas.openxmlformats.org/officeDocument/2006/relationships/image" Target="../media/image32.emf"/><Relationship Id="rId4" Type="http://schemas.openxmlformats.org/officeDocument/2006/relationships/image" Target="../media/image3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7.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image" Target="../media/image4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image" Target="../media/image18.emf"/><Relationship Id="rId4"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zh-CN" altLang="en-US"/>
          </a:p>
        </p:txBody>
      </p:sp>
      <p:sp>
        <p:nvSpPr>
          <p:cNvPr id="399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Arial" charset="0"/>
              </a:defRPr>
            </a:lvl1pPr>
          </a:lstStyle>
          <a:p>
            <a:pPr>
              <a:defRPr/>
            </a:pPr>
            <a:endParaRPr lang="en-US" altLang="zh-CN"/>
          </a:p>
        </p:txBody>
      </p:sp>
      <p:sp>
        <p:nvSpPr>
          <p:cNvPr id="399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US" altLang="zh-CN"/>
          </a:p>
        </p:txBody>
      </p:sp>
      <p:sp>
        <p:nvSpPr>
          <p:cNvPr id="399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mn-ea"/>
                <a:cs typeface="Arial" charset="0"/>
              </a:defRPr>
            </a:lvl1pPr>
          </a:lstStyle>
          <a:p>
            <a:pPr>
              <a:defRPr/>
            </a:pPr>
            <a:fld id="{70FDCA06-5E0C-4A87-917C-EB72BFD14C38}" type="slidenum">
              <a:rPr lang="zh-CN" altLang="en-US"/>
              <a:pPr>
                <a:defRPr/>
              </a:pPr>
              <a:t>‹#›</a:t>
            </a:fld>
            <a:endParaRPr lang="en-US" altLang="zh-CN"/>
          </a:p>
        </p:txBody>
      </p:sp>
    </p:spTree>
    <p:extLst>
      <p:ext uri="{BB962C8B-B14F-4D97-AF65-F5344CB8AC3E}">
        <p14:creationId xmlns:p14="http://schemas.microsoft.com/office/powerpoint/2010/main" val="8621412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13-05-27T01:11:24.432"/>
    </inkml:context>
    <inkml:brush xml:id="br0">
      <inkml:brushProperty name="width" value="0.09701" units="cm"/>
      <inkml:brushProperty name="height" value="0.09701" units="cm"/>
      <inkml:brushProperty name="color" value="#FC0128"/>
      <inkml:brushProperty name="fitToCurve" value="1"/>
    </inkml:brush>
  </inkml:definitions>
  <inkml:trace contextRef="#ctx0" brushRef="#br0">0 28,'0'-27,"0"27,0 0,25 0,-25 0,25 0,50 0,-50 0,0 0,0 0,-25 0,25 0,-25 0,50 0,-50 0,24 0,-24 0,25 0,-25 0,0 27,0-27,25 0,0 27,-25-27,0 53,25-53,-25 27,25-27,-25 54,25 0,0-27,0 26,-25-26,0 27,0-54,0 54,25-28,0 1,0 0,-1 0,-24 27,50-1,-25-26,-25 54,0-28,0 28,0-54,0 53,0-26,25 27,0-1,0-26,-25 26,25 28,50 26,-50-53,24 26,-49-27,0 28,25-54,0 26,0-26,25 107,0-81,-25 55,-25-2,0-79,-25-54,50 0,25 53,-1 82,-24-28,25 81,-50-81,75 108,24-134,-24-1,-25 81,-50-80,25-81,0 161,0-54,-25 108,0-134,25-1,-25 1,0 26,0-26,0-28,0 28,0-27,25-1,0-26,-25 27,0-54,0 27,0-27,0 27,0-27,24 0,-24 26,50-26,-25 0,0 0,0 0,-25 0,25 0,0-26,-25-1,0 27,25-27,-25 0,0 0,25-27,0 28,-25-28,25 0,-25 54,0-27,0 1,24-1,-24 0,50 0,-75 27,50-27,-25 0</inkml:trace>
  <inkml:trace contextRef="#ctx0" brushRef="#br0" timeOffset="4141">2293 82,'0'0,"50"0,-1 0,-24 0,0 0,0 0,-25 0,26 0,-2 0,1 26,-25-26,25 54,-25 0,0-27,0 0,0 26,0-26,25 0,-25 27,0-27,0 26,0-26,0 27,0-1,0-26,0-27,0 54,0 0,25 26,-25 54,0-53,25 26,-1 28,1 26,0-108,26 135,-2-80,26 26,-26-27,1 55,-50-55,50 81,0-134,25 132,-1-24,-24-1,-25-108,-25 82,0 26,25-54,1-26,-2 53,-24-27,0-107,0 54,25-27,-25-27,50 54,-25-54,24 53,-24 1,25 0,-24-28,-1 55,-1-81,1 54,-25-27,25-27,-25 26,0 1,0-27,0 0,0 27,0-27,25 27,-25 0,25 0,24 80,-49-53,25-54,0 53,0 1,1-27,-26 0,0 0,0-27,0 27,0-1,0-26,0 0,25 0,-25 0,0 0,24 0,-24 0,25 0,0-26,0-1,-25 27,25-27,0 27,-1-27,26 27,-24 0,-26 0,25-27,0 27,-50 0,0 27,25-27,0-27,0 0,0 27,0-27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Arial" charset="0"/>
              </a:defRPr>
            </a:lvl1pPr>
          </a:lstStyle>
          <a:p>
            <a:pPr>
              <a:defRPr/>
            </a:pPr>
            <a:endParaRPr lang="en-US" altLang="zh-CN"/>
          </a:p>
        </p:txBody>
      </p:sp>
      <p:sp>
        <p:nvSpPr>
          <p:cNvPr id="768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522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mn-ea"/>
                <a:cs typeface="Arial" charset="0"/>
              </a:defRPr>
            </a:lvl1pPr>
          </a:lstStyle>
          <a:p>
            <a:pPr>
              <a:defRPr/>
            </a:pPr>
            <a:fld id="{C6C48518-1F0A-49D1-8BAA-DFC4D9DB5D09}" type="slidenum">
              <a:rPr lang="zh-CN" altLang="en-US"/>
              <a:pPr>
                <a:defRPr/>
              </a:pPr>
              <a:t>‹#›</a:t>
            </a:fld>
            <a:endParaRPr lang="en-US" altLang="zh-CN"/>
          </a:p>
        </p:txBody>
      </p:sp>
    </p:spTree>
    <p:extLst>
      <p:ext uri="{BB962C8B-B14F-4D97-AF65-F5344CB8AC3E}">
        <p14:creationId xmlns:p14="http://schemas.microsoft.com/office/powerpoint/2010/main" val="22868145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fld id="{F2227534-8159-4B6C-9B68-E5ED5118CCDB}" type="slidenum">
              <a:rPr lang="zh-CN" altLang="en-US" smtClean="0"/>
              <a:pPr eaLnBrk="1" hangingPunct="1">
                <a:defRPr/>
              </a:pPr>
              <a:t>1</a:t>
            </a:fld>
            <a:endParaRPr lang="en-US" altLang="zh-CN" smtClean="0"/>
          </a:p>
        </p:txBody>
      </p:sp>
      <p:sp>
        <p:nvSpPr>
          <p:cNvPr id="77827" name="Rectangle 2"/>
          <p:cNvSpPr>
            <a:spLocks noGrp="1" noRot="1" noChangeAspect="1" noChangeArrowheads="1" noTextEdit="1"/>
          </p:cNvSpPr>
          <p:nvPr>
            <p:ph type="sldImg"/>
          </p:nvPr>
        </p:nvSpPr>
        <p:spPr>
          <a:xfrm>
            <a:off x="1143000" y="685800"/>
            <a:ext cx="4572000" cy="3429000"/>
          </a:xfrm>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latin typeface="Arial" pitchFamily="34" charset="0"/>
              <a:cs typeface="Arial" pitchFamily="34" charset="0"/>
            </a:endParaRPr>
          </a:p>
        </p:txBody>
      </p:sp>
    </p:spTree>
    <p:extLst>
      <p:ext uri="{BB962C8B-B14F-4D97-AF65-F5344CB8AC3E}">
        <p14:creationId xmlns:p14="http://schemas.microsoft.com/office/powerpoint/2010/main" val="3334344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fld id="{BEEEB2BA-CE14-44B5-91DB-052E03C0CD9F}" type="slidenum">
              <a:rPr kumimoji="0" lang="zh-CN" altLang="en-US" sz="1200">
                <a:solidFill>
                  <a:prstClr val="black"/>
                </a:solidFill>
              </a:rPr>
              <a:pPr/>
              <a:t>57</a:t>
            </a:fld>
            <a:endParaRPr kumimoji="0" lang="en-US" altLang="zh-CN" sz="1200">
              <a:solidFill>
                <a:prstClr val="black"/>
              </a:solidFill>
            </a:endParaRPr>
          </a:p>
        </p:txBody>
      </p:sp>
      <p:sp>
        <p:nvSpPr>
          <p:cNvPr id="124931" name="Rectangle 2"/>
          <p:cNvSpPr>
            <a:spLocks noGrp="1" noRot="1" noChangeAspect="1" noChangeArrowheads="1" noTextEdit="1"/>
          </p:cNvSpPr>
          <p:nvPr>
            <p:ph type="sldImg"/>
          </p:nvPr>
        </p:nvSpPr>
        <p:spPr>
          <a:xfrm>
            <a:off x="1143000" y="685800"/>
            <a:ext cx="4572000" cy="3429000"/>
          </a:xfrm>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2541488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fld id="{A4FD2222-5DA1-4B81-9619-DBF9B2455E6F}" type="slidenum">
              <a:rPr kumimoji="0" lang="zh-CN" altLang="en-US" sz="1200">
                <a:solidFill>
                  <a:prstClr val="black"/>
                </a:solidFill>
              </a:rPr>
              <a:pPr/>
              <a:t>58</a:t>
            </a:fld>
            <a:endParaRPr kumimoji="0" lang="en-US" altLang="zh-CN" sz="1200">
              <a:solidFill>
                <a:prstClr val="black"/>
              </a:solidFill>
            </a:endParaRPr>
          </a:p>
        </p:txBody>
      </p:sp>
      <p:sp>
        <p:nvSpPr>
          <p:cNvPr id="125955" name="Rectangle 2"/>
          <p:cNvSpPr>
            <a:spLocks noGrp="1" noRot="1" noChangeAspect="1" noChangeArrowheads="1" noTextEdit="1"/>
          </p:cNvSpPr>
          <p:nvPr>
            <p:ph type="sldImg"/>
          </p:nvPr>
        </p:nvSpPr>
        <p:spPr>
          <a:xfrm>
            <a:off x="1143000" y="685800"/>
            <a:ext cx="4572000" cy="3429000"/>
          </a:xfrm>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1624572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fld id="{A6B3FAA5-D501-4DFE-9680-EC984666BFEE}" type="slidenum">
              <a:rPr kumimoji="0" lang="zh-CN" altLang="en-US" sz="1200">
                <a:solidFill>
                  <a:prstClr val="black"/>
                </a:solidFill>
              </a:rPr>
              <a:pPr/>
              <a:t>62</a:t>
            </a:fld>
            <a:endParaRPr kumimoji="0" lang="en-US" altLang="zh-CN" sz="1200">
              <a:solidFill>
                <a:prstClr val="black"/>
              </a:solidFill>
            </a:endParaRPr>
          </a:p>
        </p:txBody>
      </p:sp>
      <p:sp>
        <p:nvSpPr>
          <p:cNvPr id="126979" name="Rectangle 2"/>
          <p:cNvSpPr>
            <a:spLocks noGrp="1" noRot="1" noChangeAspect="1" noChangeArrowheads="1" noTextEdit="1"/>
          </p:cNvSpPr>
          <p:nvPr>
            <p:ph type="sldImg"/>
          </p:nvPr>
        </p:nvSpPr>
        <p:spPr>
          <a:xfrm>
            <a:off x="1143000" y="685800"/>
            <a:ext cx="4572000" cy="3429000"/>
          </a:xfrm>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773583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fld id="{3323C6AB-3D50-4353-9803-C37BEB1ABB6D}" type="slidenum">
              <a:rPr kumimoji="0" lang="zh-CN" altLang="en-US" sz="1200">
                <a:solidFill>
                  <a:prstClr val="black"/>
                </a:solidFill>
              </a:rPr>
              <a:pPr/>
              <a:t>65</a:t>
            </a:fld>
            <a:endParaRPr kumimoji="0" lang="en-US" altLang="zh-CN" sz="1200">
              <a:solidFill>
                <a:prstClr val="black"/>
              </a:solidFill>
            </a:endParaRPr>
          </a:p>
        </p:txBody>
      </p:sp>
      <p:sp>
        <p:nvSpPr>
          <p:cNvPr id="128003" name="Rectangle 2"/>
          <p:cNvSpPr>
            <a:spLocks noGrp="1" noRot="1" noChangeAspect="1" noChangeArrowheads="1" noTextEdit="1"/>
          </p:cNvSpPr>
          <p:nvPr>
            <p:ph type="sldImg"/>
          </p:nvPr>
        </p:nvSpPr>
        <p:spPr>
          <a:xfrm>
            <a:off x="1143000" y="685800"/>
            <a:ext cx="4572000" cy="3429000"/>
          </a:xfrm>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3664632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fld id="{C482DA7B-4CCA-4017-9438-077A7EBC9D9A}" type="slidenum">
              <a:rPr kumimoji="0" lang="zh-CN" altLang="en-US" sz="1200">
                <a:solidFill>
                  <a:prstClr val="black"/>
                </a:solidFill>
              </a:rPr>
              <a:pPr/>
              <a:t>66</a:t>
            </a:fld>
            <a:endParaRPr kumimoji="0" lang="en-US" altLang="zh-CN" sz="1200">
              <a:solidFill>
                <a:prstClr val="black"/>
              </a:solidFill>
            </a:endParaRPr>
          </a:p>
        </p:txBody>
      </p:sp>
      <p:sp>
        <p:nvSpPr>
          <p:cNvPr id="129027" name="Rectangle 2"/>
          <p:cNvSpPr>
            <a:spLocks noGrp="1" noRot="1" noChangeAspect="1" noChangeArrowheads="1" noTextEdit="1"/>
          </p:cNvSpPr>
          <p:nvPr>
            <p:ph type="sldImg"/>
          </p:nvPr>
        </p:nvSpPr>
        <p:spPr>
          <a:xfrm>
            <a:off x="1143000" y="685800"/>
            <a:ext cx="4572000" cy="3429000"/>
          </a:xfrm>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3995819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fld id="{3BFAAD92-D353-4881-925C-44D7B7DFF681}" type="slidenum">
              <a:rPr kumimoji="0" lang="zh-CN" altLang="en-US" sz="1200">
                <a:solidFill>
                  <a:prstClr val="black"/>
                </a:solidFill>
              </a:rPr>
              <a:pPr/>
              <a:t>67</a:t>
            </a:fld>
            <a:endParaRPr kumimoji="0" lang="en-US" altLang="zh-CN" sz="1200">
              <a:solidFill>
                <a:prstClr val="black"/>
              </a:solidFill>
            </a:endParaRPr>
          </a:p>
        </p:txBody>
      </p:sp>
      <p:sp>
        <p:nvSpPr>
          <p:cNvPr id="130051" name="Rectangle 2"/>
          <p:cNvSpPr>
            <a:spLocks noGrp="1" noRot="1" noChangeAspect="1" noChangeArrowheads="1" noTextEdit="1"/>
          </p:cNvSpPr>
          <p:nvPr>
            <p:ph type="sldImg"/>
          </p:nvPr>
        </p:nvSpPr>
        <p:spPr>
          <a:xfrm>
            <a:off x="1143000" y="685800"/>
            <a:ext cx="4572000" cy="3429000"/>
          </a:xfrm>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40731791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fld id="{7EE11EBD-4BAA-4342-90EE-A1315E46F203}" type="slidenum">
              <a:rPr kumimoji="0" lang="zh-CN" altLang="en-US" sz="1200">
                <a:solidFill>
                  <a:prstClr val="black"/>
                </a:solidFill>
              </a:rPr>
              <a:pPr/>
              <a:t>68</a:t>
            </a:fld>
            <a:endParaRPr kumimoji="0" lang="en-US" altLang="zh-CN" sz="1200">
              <a:solidFill>
                <a:prstClr val="black"/>
              </a:solidFill>
            </a:endParaRPr>
          </a:p>
        </p:txBody>
      </p:sp>
      <p:sp>
        <p:nvSpPr>
          <p:cNvPr id="131075" name="Rectangle 2"/>
          <p:cNvSpPr>
            <a:spLocks noGrp="1" noRot="1" noChangeAspect="1" noChangeArrowheads="1" noTextEdit="1"/>
          </p:cNvSpPr>
          <p:nvPr>
            <p:ph type="sldImg"/>
          </p:nvPr>
        </p:nvSpPr>
        <p:spPr>
          <a:xfrm>
            <a:off x="1143000" y="685800"/>
            <a:ext cx="4572000" cy="3429000"/>
          </a:xfrm>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31768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133123" name="Rectangle 3"/>
          <p:cNvSpPr>
            <a:spLocks noGrp="1" noChangeArrowheads="1"/>
          </p:cNvSpPr>
          <p:nvPr>
            <p:ph type="body" idx="1"/>
          </p:nvPr>
        </p:nvSpPr>
        <p:spPr>
          <a:solidFill>
            <a:srgbClr val="FFFFFF"/>
          </a:solidFill>
          <a:ln>
            <a:solidFill>
              <a:srgbClr val="000000"/>
            </a:solidFill>
          </a:ln>
        </p:spPr>
        <p:txBody>
          <a:bodyPr/>
          <a:lstStyle/>
          <a:p>
            <a:r>
              <a:rPr lang="zh-CN" altLang="en-US" smtClean="0"/>
              <a:t>举例说明具体过程</a:t>
            </a:r>
          </a:p>
        </p:txBody>
      </p:sp>
    </p:spTree>
    <p:extLst>
      <p:ext uri="{BB962C8B-B14F-4D97-AF65-F5344CB8AC3E}">
        <p14:creationId xmlns:p14="http://schemas.microsoft.com/office/powerpoint/2010/main" val="31680662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136195" name="Rectangle 3"/>
          <p:cNvSpPr>
            <a:spLocks noGrp="1" noChangeArrowheads="1"/>
          </p:cNvSpPr>
          <p:nvPr>
            <p:ph type="body" idx="1"/>
          </p:nvPr>
        </p:nvSpPr>
        <p:spPr>
          <a:solidFill>
            <a:srgbClr val="FFFFFF"/>
          </a:solidFill>
          <a:ln>
            <a:solidFill>
              <a:srgbClr val="000000"/>
            </a:solidFill>
          </a:ln>
        </p:spPr>
        <p:txBody>
          <a:bodyPr/>
          <a:lstStyle/>
          <a:p>
            <a:r>
              <a:rPr lang="zh-CN" altLang="en-US" smtClean="0"/>
              <a:t>举例说明具体过程</a:t>
            </a:r>
          </a:p>
        </p:txBody>
      </p:sp>
    </p:spTree>
    <p:extLst>
      <p:ext uri="{BB962C8B-B14F-4D97-AF65-F5344CB8AC3E}">
        <p14:creationId xmlns:p14="http://schemas.microsoft.com/office/powerpoint/2010/main" val="3751895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xfrm>
            <a:off x="700653" y="685800"/>
            <a:ext cx="5456695" cy="3429000"/>
          </a:xfrm>
          <a:solidFill>
            <a:srgbClr val="FFFFFF"/>
          </a:solidFill>
          <a:ln/>
        </p:spPr>
      </p:sp>
      <p:sp>
        <p:nvSpPr>
          <p:cNvPr id="137219" name="Rectangle 3"/>
          <p:cNvSpPr>
            <a:spLocks noGrp="1" noChangeArrowheads="1"/>
          </p:cNvSpPr>
          <p:nvPr>
            <p:ph type="body" idx="1"/>
          </p:nvPr>
        </p:nvSpPr>
        <p:spPr>
          <a:solidFill>
            <a:srgbClr val="FFFFFF"/>
          </a:solidFill>
          <a:ln>
            <a:solidFill>
              <a:srgbClr val="000000"/>
            </a:solidFill>
          </a:ln>
        </p:spPr>
        <p:txBody>
          <a:bodyPr/>
          <a:lstStyle/>
          <a:p>
            <a:r>
              <a:rPr lang="zh-CN" altLang="en-US" smtClean="0"/>
              <a:t>举例说明具体过程</a:t>
            </a:r>
          </a:p>
        </p:txBody>
      </p:sp>
    </p:spTree>
    <p:extLst>
      <p:ext uri="{BB962C8B-B14F-4D97-AF65-F5344CB8AC3E}">
        <p14:creationId xmlns:p14="http://schemas.microsoft.com/office/powerpoint/2010/main" val="1015230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可保障排序稳定性的排序方法就是稳定的，尽管它可以通过将比较时用的</a:t>
            </a:r>
            <a:r>
              <a:rPr lang="en-US" altLang="zh-CN" dirty="0" smtClean="0"/>
              <a:t>&lt;</a:t>
            </a:r>
            <a:r>
              <a:rPr lang="zh-CN" altLang="en-US" dirty="0" smtClean="0"/>
              <a:t>改为</a:t>
            </a:r>
            <a:r>
              <a:rPr lang="en-US" altLang="zh-CN" dirty="0" smtClean="0"/>
              <a:t>≤</a:t>
            </a:r>
            <a:r>
              <a:rPr lang="zh-CN" altLang="en-US" dirty="0" smtClean="0"/>
              <a:t>使排序结果不稳定。</a:t>
            </a:r>
            <a:endParaRPr lang="en-US" altLang="zh-CN" dirty="0" smtClean="0"/>
          </a:p>
          <a:p>
            <a:r>
              <a:rPr lang="zh-CN" altLang="en-US" dirty="0" smtClean="0"/>
              <a:t>反之，如果改变比较时符号，并不能保证最终排序结果的稳定，则称该排序方法是不稳定的。</a:t>
            </a:r>
            <a:endParaRPr lang="zh-CN" altLang="en-US" dirty="0"/>
          </a:p>
        </p:txBody>
      </p:sp>
      <p:sp>
        <p:nvSpPr>
          <p:cNvPr id="4" name="灯片编号占位符 3"/>
          <p:cNvSpPr>
            <a:spLocks noGrp="1"/>
          </p:cNvSpPr>
          <p:nvPr>
            <p:ph type="sldNum" sz="quarter" idx="10"/>
          </p:nvPr>
        </p:nvSpPr>
        <p:spPr/>
        <p:txBody>
          <a:bodyPr/>
          <a:lstStyle/>
          <a:p>
            <a:pPr>
              <a:defRPr/>
            </a:pPr>
            <a:fld id="{C6C48518-1F0A-49D1-8BAA-DFC4D9DB5D09}" type="slidenum">
              <a:rPr lang="zh-CN" altLang="en-US" smtClean="0"/>
              <a:pPr>
                <a:defRPr/>
              </a:pPr>
              <a:t>5</a:t>
            </a:fld>
            <a:endParaRPr lang="en-US" altLang="zh-CN"/>
          </a:p>
        </p:txBody>
      </p:sp>
    </p:spTree>
    <p:extLst>
      <p:ext uri="{BB962C8B-B14F-4D97-AF65-F5344CB8AC3E}">
        <p14:creationId xmlns:p14="http://schemas.microsoft.com/office/powerpoint/2010/main" val="39864968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140291" name="Rectangle 3"/>
          <p:cNvSpPr>
            <a:spLocks noGrp="1" noChangeArrowheads="1"/>
          </p:cNvSpPr>
          <p:nvPr>
            <p:ph type="body" idx="1"/>
          </p:nvPr>
        </p:nvSpPr>
        <p:spPr>
          <a:solidFill>
            <a:srgbClr val="FFFFFF"/>
          </a:solidFill>
          <a:ln>
            <a:solidFill>
              <a:srgbClr val="000000"/>
            </a:solidFill>
          </a:ln>
        </p:spPr>
        <p:txBody>
          <a:bodyPr/>
          <a:lstStyle/>
          <a:p>
            <a:r>
              <a:rPr lang="zh-CN" altLang="en-US" smtClean="0"/>
              <a:t>举例说明具体过程</a:t>
            </a:r>
          </a:p>
        </p:txBody>
      </p:sp>
    </p:spTree>
    <p:extLst>
      <p:ext uri="{BB962C8B-B14F-4D97-AF65-F5344CB8AC3E}">
        <p14:creationId xmlns:p14="http://schemas.microsoft.com/office/powerpoint/2010/main" val="19064265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fld id="{11C341EF-3EE6-43C7-AB36-9ABFD2AC769A}" type="slidenum">
              <a:rPr kumimoji="0" lang="zh-CN" altLang="en-US" sz="1200" smtClean="0">
                <a:solidFill>
                  <a:prstClr val="black"/>
                </a:solidFill>
              </a:rPr>
              <a:pPr/>
              <a:t>91</a:t>
            </a:fld>
            <a:endParaRPr kumimoji="0" lang="en-US" altLang="zh-CN" sz="1200" smtClean="0">
              <a:solidFill>
                <a:prstClr val="black"/>
              </a:solidFill>
            </a:endParaRPr>
          </a:p>
        </p:txBody>
      </p:sp>
      <p:sp>
        <p:nvSpPr>
          <p:cNvPr id="143363" name="Rectangle 2"/>
          <p:cNvSpPr>
            <a:spLocks noGrp="1" noRot="1" noChangeAspect="1" noChangeArrowheads="1" noTextEdit="1"/>
          </p:cNvSpPr>
          <p:nvPr>
            <p:ph type="sldImg"/>
          </p:nvPr>
        </p:nvSpPr>
        <p:spPr>
          <a:xfrm>
            <a:off x="1143000" y="685800"/>
            <a:ext cx="4572000" cy="3429000"/>
          </a:xfrm>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705462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C48518-1F0A-49D1-8BAA-DFC4D9DB5D09}" type="slidenum">
              <a:rPr lang="zh-CN" altLang="en-US" smtClean="0"/>
              <a:pPr>
                <a:defRPr/>
              </a:pPr>
              <a:t>92</a:t>
            </a:fld>
            <a:endParaRPr lang="en-US" altLang="zh-CN"/>
          </a:p>
        </p:txBody>
      </p:sp>
    </p:spTree>
    <p:extLst>
      <p:ext uri="{BB962C8B-B14F-4D97-AF65-F5344CB8AC3E}">
        <p14:creationId xmlns:p14="http://schemas.microsoft.com/office/powerpoint/2010/main" val="31140744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fld id="{911D6100-6636-4855-B23E-49DD73B7348D}" type="slidenum">
              <a:rPr kumimoji="0" lang="zh-CN" altLang="en-US" sz="1200" smtClean="0">
                <a:solidFill>
                  <a:prstClr val="black"/>
                </a:solidFill>
              </a:rPr>
              <a:pPr/>
              <a:t>94</a:t>
            </a:fld>
            <a:endParaRPr kumimoji="0" lang="en-US" altLang="zh-CN" sz="1200" smtClean="0">
              <a:solidFill>
                <a:prstClr val="black"/>
              </a:solidFill>
            </a:endParaRPr>
          </a:p>
        </p:txBody>
      </p:sp>
      <p:sp>
        <p:nvSpPr>
          <p:cNvPr id="144387" name="Rectangle 2"/>
          <p:cNvSpPr>
            <a:spLocks noGrp="1" noRot="1" noChangeAspect="1" noChangeArrowheads="1" noTextEdit="1"/>
          </p:cNvSpPr>
          <p:nvPr>
            <p:ph type="sldImg"/>
          </p:nvPr>
        </p:nvSpPr>
        <p:spPr>
          <a:xfrm>
            <a:off x="1143000" y="685800"/>
            <a:ext cx="4572000" cy="3429000"/>
          </a:xfrm>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12039717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fld id="{FD7C07E9-6186-42EC-AFBA-7BE1B1D96D03}" type="slidenum">
              <a:rPr kumimoji="0" lang="zh-CN" altLang="en-US" sz="1200" smtClean="0">
                <a:solidFill>
                  <a:prstClr val="black"/>
                </a:solidFill>
              </a:rPr>
              <a:pPr/>
              <a:t>105</a:t>
            </a:fld>
            <a:endParaRPr kumimoji="0" lang="en-US" altLang="zh-CN" sz="1200" smtClean="0">
              <a:solidFill>
                <a:prstClr val="black"/>
              </a:solidFill>
            </a:endParaRPr>
          </a:p>
        </p:txBody>
      </p:sp>
      <p:sp>
        <p:nvSpPr>
          <p:cNvPr id="147459" name="Rectangle 2"/>
          <p:cNvSpPr>
            <a:spLocks noGrp="1" noRot="1" noChangeAspect="1" noChangeArrowheads="1" noTextEdit="1"/>
          </p:cNvSpPr>
          <p:nvPr>
            <p:ph type="sldImg"/>
          </p:nvPr>
        </p:nvSpPr>
        <p:spPr>
          <a:xfrm>
            <a:off x="700653" y="685800"/>
            <a:ext cx="5456695" cy="3429000"/>
          </a:xfrm>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934298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xfrm>
            <a:off x="1143000" y="685800"/>
            <a:ext cx="4572000" cy="3429000"/>
          </a:xfrm>
          <a:ln/>
        </p:spPr>
      </p:sp>
      <p:sp>
        <p:nvSpPr>
          <p:cNvPr id="1187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187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fld id="{427ACAEE-326C-430D-904F-0141C6C60C42}" type="slidenum">
              <a:rPr kumimoji="0" lang="zh-CN" altLang="en-US" sz="1200">
                <a:solidFill>
                  <a:prstClr val="black"/>
                </a:solidFill>
              </a:rPr>
              <a:pPr/>
              <a:t>35</a:t>
            </a:fld>
            <a:endParaRPr kumimoji="0" lang="en-US" altLang="zh-CN" sz="1200">
              <a:solidFill>
                <a:prstClr val="black"/>
              </a:solidFill>
            </a:endParaRPr>
          </a:p>
        </p:txBody>
      </p:sp>
    </p:spTree>
    <p:extLst>
      <p:ext uri="{BB962C8B-B14F-4D97-AF65-F5344CB8AC3E}">
        <p14:creationId xmlns:p14="http://schemas.microsoft.com/office/powerpoint/2010/main" val="2607800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a:xfrm>
            <a:off x="1143000" y="685800"/>
            <a:ext cx="4572000" cy="3429000"/>
          </a:xfrm>
          <a:ln/>
        </p:spPr>
      </p:sp>
      <p:sp>
        <p:nvSpPr>
          <p:cNvPr id="1198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198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fld id="{00CC5666-9642-4A41-8FEA-140DADFC6F6C}" type="slidenum">
              <a:rPr kumimoji="0" lang="zh-CN" altLang="en-US" sz="1200">
                <a:solidFill>
                  <a:prstClr val="black"/>
                </a:solidFill>
              </a:rPr>
              <a:pPr/>
              <a:t>47</a:t>
            </a:fld>
            <a:endParaRPr kumimoji="0" lang="en-US" altLang="zh-CN" sz="1200">
              <a:solidFill>
                <a:prstClr val="black"/>
              </a:solidFill>
            </a:endParaRPr>
          </a:p>
        </p:txBody>
      </p:sp>
    </p:spTree>
    <p:extLst>
      <p:ext uri="{BB962C8B-B14F-4D97-AF65-F5344CB8AC3E}">
        <p14:creationId xmlns:p14="http://schemas.microsoft.com/office/powerpoint/2010/main" val="4154223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a:xfrm>
            <a:off x="1143000" y="685800"/>
            <a:ext cx="4572000" cy="3429000"/>
          </a:xfrm>
          <a:ln/>
        </p:spPr>
      </p:sp>
      <p:sp>
        <p:nvSpPr>
          <p:cNvPr id="1198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198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fld id="{00CC5666-9642-4A41-8FEA-140DADFC6F6C}" type="slidenum">
              <a:rPr kumimoji="0" lang="zh-CN" altLang="en-US" sz="1200">
                <a:solidFill>
                  <a:prstClr val="black"/>
                </a:solidFill>
              </a:rPr>
              <a:pPr/>
              <a:t>48</a:t>
            </a:fld>
            <a:endParaRPr kumimoji="0" lang="en-US" altLang="zh-CN" sz="1200">
              <a:solidFill>
                <a:prstClr val="black"/>
              </a:solidFill>
            </a:endParaRPr>
          </a:p>
        </p:txBody>
      </p:sp>
    </p:spTree>
    <p:extLst>
      <p:ext uri="{BB962C8B-B14F-4D97-AF65-F5344CB8AC3E}">
        <p14:creationId xmlns:p14="http://schemas.microsoft.com/office/powerpoint/2010/main" val="220701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fld id="{22C9BD04-4172-41D7-99F2-B41EAAB820C9}" type="slidenum">
              <a:rPr kumimoji="0" lang="zh-CN" altLang="en-US" sz="1200">
                <a:solidFill>
                  <a:prstClr val="black"/>
                </a:solidFill>
              </a:rPr>
              <a:pPr/>
              <a:t>51</a:t>
            </a:fld>
            <a:endParaRPr kumimoji="0" lang="en-US" altLang="zh-CN" sz="1200">
              <a:solidFill>
                <a:prstClr val="black"/>
              </a:solidFill>
            </a:endParaRPr>
          </a:p>
        </p:txBody>
      </p:sp>
      <p:sp>
        <p:nvSpPr>
          <p:cNvPr id="120835" name="Rectangle 2"/>
          <p:cNvSpPr>
            <a:spLocks noGrp="1" noRot="1" noChangeAspect="1" noChangeArrowheads="1" noTextEdit="1"/>
          </p:cNvSpPr>
          <p:nvPr>
            <p:ph type="sldImg"/>
          </p:nvPr>
        </p:nvSpPr>
        <p:spPr>
          <a:xfrm>
            <a:off x="1143000" y="685800"/>
            <a:ext cx="4572000" cy="3429000"/>
          </a:xfrm>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1154778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fld id="{24D4DD05-E075-4182-8BD6-84D3AF26D5FB}" type="slidenum">
              <a:rPr kumimoji="0" lang="zh-CN" altLang="en-US" sz="1200">
                <a:solidFill>
                  <a:prstClr val="black"/>
                </a:solidFill>
              </a:rPr>
              <a:pPr/>
              <a:t>52</a:t>
            </a:fld>
            <a:endParaRPr kumimoji="0" lang="en-US" altLang="zh-CN" sz="1200">
              <a:solidFill>
                <a:prstClr val="black"/>
              </a:solidFill>
            </a:endParaRPr>
          </a:p>
        </p:txBody>
      </p:sp>
      <p:sp>
        <p:nvSpPr>
          <p:cNvPr id="121859" name="Rectangle 2"/>
          <p:cNvSpPr>
            <a:spLocks noGrp="1" noRot="1" noChangeAspect="1" noChangeArrowheads="1" noTextEdit="1"/>
          </p:cNvSpPr>
          <p:nvPr>
            <p:ph type="sldImg"/>
          </p:nvPr>
        </p:nvSpPr>
        <p:spPr>
          <a:xfrm>
            <a:off x="1143000" y="685800"/>
            <a:ext cx="4572000" cy="3429000"/>
          </a:xfrm>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231411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a:xfrm>
            <a:off x="1143000" y="685800"/>
            <a:ext cx="4572000" cy="3429000"/>
          </a:xfrm>
          <a:ln/>
        </p:spPr>
      </p:sp>
      <p:sp>
        <p:nvSpPr>
          <p:cNvPr id="1228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对</a:t>
            </a:r>
            <a:r>
              <a:rPr lang="en-US" altLang="zh-CN" smtClean="0"/>
              <a:t>2,2*,1</a:t>
            </a:r>
            <a:r>
              <a:rPr lang="zh-CN" altLang="en-US" smtClean="0"/>
              <a:t>的排序不稳定：因为选择了“</a:t>
            </a:r>
            <a:r>
              <a:rPr lang="en-US" altLang="zh-CN" smtClean="0"/>
              <a:t>1</a:t>
            </a:r>
            <a:r>
              <a:rPr lang="zh-CN" altLang="en-US" smtClean="0"/>
              <a:t>”，会将“</a:t>
            </a:r>
            <a:r>
              <a:rPr lang="en-US" altLang="zh-CN" smtClean="0"/>
              <a:t>2</a:t>
            </a:r>
            <a:r>
              <a:rPr lang="zh-CN" altLang="en-US" smtClean="0"/>
              <a:t>”与“</a:t>
            </a:r>
            <a:r>
              <a:rPr lang="en-US" altLang="zh-CN" smtClean="0"/>
              <a:t>1</a:t>
            </a:r>
            <a:r>
              <a:rPr lang="zh-CN" altLang="en-US" smtClean="0"/>
              <a:t>”交换，使得“</a:t>
            </a:r>
            <a:r>
              <a:rPr lang="en-US" altLang="zh-CN" smtClean="0"/>
              <a:t>2</a:t>
            </a:r>
            <a:r>
              <a:rPr lang="zh-CN" altLang="en-US" smtClean="0"/>
              <a:t>”到了“</a:t>
            </a:r>
            <a:r>
              <a:rPr lang="en-US" altLang="zh-CN" smtClean="0"/>
              <a:t>2</a:t>
            </a:r>
            <a:r>
              <a:rPr lang="zh-CN" altLang="en-US" smtClean="0"/>
              <a:t>*”的后面。</a:t>
            </a:r>
          </a:p>
        </p:txBody>
      </p:sp>
      <p:sp>
        <p:nvSpPr>
          <p:cNvPr id="1228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fld id="{0CAB466D-AE30-43F0-B472-13D584425E51}" type="slidenum">
              <a:rPr kumimoji="0" lang="zh-CN" altLang="en-US" sz="1200">
                <a:solidFill>
                  <a:prstClr val="black"/>
                </a:solidFill>
              </a:rPr>
              <a:pPr/>
              <a:t>55</a:t>
            </a:fld>
            <a:endParaRPr kumimoji="0" lang="en-US" altLang="zh-CN" sz="1200">
              <a:solidFill>
                <a:prstClr val="black"/>
              </a:solidFill>
            </a:endParaRPr>
          </a:p>
        </p:txBody>
      </p:sp>
    </p:spTree>
    <p:extLst>
      <p:ext uri="{BB962C8B-B14F-4D97-AF65-F5344CB8AC3E}">
        <p14:creationId xmlns:p14="http://schemas.microsoft.com/office/powerpoint/2010/main" val="2706703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a:xfrm>
            <a:off x="1143000" y="685800"/>
            <a:ext cx="4572000" cy="3429000"/>
          </a:xfrm>
          <a:ln/>
        </p:spPr>
      </p:sp>
      <p:sp>
        <p:nvSpPr>
          <p:cNvPr id="1239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对</a:t>
            </a:r>
            <a:r>
              <a:rPr lang="en-US" altLang="zh-CN" smtClean="0"/>
              <a:t>2,2*,1</a:t>
            </a:r>
            <a:r>
              <a:rPr lang="zh-CN" altLang="en-US" smtClean="0"/>
              <a:t>的排序不稳定：因为选择了“</a:t>
            </a:r>
            <a:r>
              <a:rPr lang="en-US" altLang="zh-CN" smtClean="0"/>
              <a:t>1</a:t>
            </a:r>
            <a:r>
              <a:rPr lang="zh-CN" altLang="en-US" smtClean="0"/>
              <a:t>”，会将“</a:t>
            </a:r>
            <a:r>
              <a:rPr lang="en-US" altLang="zh-CN" smtClean="0"/>
              <a:t>2</a:t>
            </a:r>
            <a:r>
              <a:rPr lang="zh-CN" altLang="en-US" smtClean="0"/>
              <a:t>”与“</a:t>
            </a:r>
            <a:r>
              <a:rPr lang="en-US" altLang="zh-CN" smtClean="0"/>
              <a:t>1</a:t>
            </a:r>
            <a:r>
              <a:rPr lang="zh-CN" altLang="en-US" smtClean="0"/>
              <a:t>”交换，使得“</a:t>
            </a:r>
            <a:r>
              <a:rPr lang="en-US" altLang="zh-CN" smtClean="0"/>
              <a:t>2</a:t>
            </a:r>
            <a:r>
              <a:rPr lang="zh-CN" altLang="en-US" smtClean="0"/>
              <a:t>”到了“</a:t>
            </a:r>
            <a:r>
              <a:rPr lang="en-US" altLang="zh-CN" smtClean="0"/>
              <a:t>2</a:t>
            </a:r>
            <a:r>
              <a:rPr lang="zh-CN" altLang="en-US" smtClean="0"/>
              <a:t>*”的后面。</a:t>
            </a:r>
          </a:p>
        </p:txBody>
      </p:sp>
      <p:sp>
        <p:nvSpPr>
          <p:cNvPr id="1239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fld id="{874028FD-8361-4B6C-A6FB-755BB7F93ED1}" type="slidenum">
              <a:rPr kumimoji="0" lang="zh-CN" altLang="en-US" sz="1200">
                <a:solidFill>
                  <a:prstClr val="black"/>
                </a:solidFill>
              </a:rPr>
              <a:pPr/>
              <a:t>56</a:t>
            </a:fld>
            <a:endParaRPr kumimoji="0" lang="en-US" altLang="zh-CN" sz="1200">
              <a:solidFill>
                <a:prstClr val="black"/>
              </a:solidFill>
            </a:endParaRPr>
          </a:p>
        </p:txBody>
      </p:sp>
    </p:spTree>
    <p:extLst>
      <p:ext uri="{BB962C8B-B14F-4D97-AF65-F5344CB8AC3E}">
        <p14:creationId xmlns:p14="http://schemas.microsoft.com/office/powerpoint/2010/main" val="35682866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1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1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1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1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16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1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8.xml"/></Relationships>
</file>

<file path=ppt/slideLayouts/_rels/slideLayout1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8.xml"/></Relationships>
</file>

<file path=ppt/slideLayouts/_rels/slideLayout18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8.xml"/></Relationships>
</file>

<file path=ppt/slideLayouts/_rels/slideLayout1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8.xml"/></Relationships>
</file>

<file path=ppt/slideLayouts/_rels/slideLayout18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18.xml"/></Relationships>
</file>

<file path=ppt/slideLayouts/_rels/slideLayout1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8.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9.xml"/></Relationships>
</file>

<file path=ppt/slideLayouts/_rels/slideLayout1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9.xml"/></Relationships>
</file>

<file path=ppt/slideLayouts/_rels/slideLayout19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9.xml"/></Relationships>
</file>

<file path=ppt/slideLayouts/_rels/slideLayout19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9.xml"/></Relationships>
</file>

<file path=ppt/slideLayouts/_rels/slideLayout19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19.xml"/></Relationships>
</file>

<file path=ppt/slideLayouts/_rels/slideLayout19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9.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0.xml"/></Relationships>
</file>

<file path=ppt/slideLayouts/_rels/slideLayout1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0.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0.xml"/></Relationships>
</file>

<file path=ppt/slideLayouts/_rels/slideLayout2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0.xml"/></Relationships>
</file>

<file path=ppt/slideLayouts/_rels/slideLayout20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20.xml"/></Relationships>
</file>

<file path=ppt/slideLayouts/_rels/slideLayout20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0.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0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1.xml"/></Relationships>
</file>

<file path=ppt/slideLayouts/_rels/slideLayout2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1.xml"/></Relationships>
</file>

<file path=ppt/slideLayouts/_rels/slideLayout2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1.xml"/></Relationships>
</file>

<file path=ppt/slideLayouts/_rels/slideLayout2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21.xml"/></Relationships>
</file>

<file path=ppt/slideLayouts/_rels/slideLayout2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1.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2.xml"/></Relationships>
</file>

<file path=ppt/slideLayouts/_rels/slideLayout2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2.xml"/></Relationships>
</file>

<file path=ppt/slideLayouts/_rels/slideLayout2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2.xml"/></Relationships>
</file>

<file path=ppt/slideLayouts/_rels/slideLayout2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2.xml"/></Relationships>
</file>

<file path=ppt/slideLayouts/_rels/slideLayout2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22.xml"/></Relationships>
</file>

<file path=ppt/slideLayouts/_rels/slideLayout2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3.xml"/></Relationships>
</file>

<file path=ppt/slideLayouts/_rels/slideLayout2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Master" Target="../slideMasters/slideMaster23.xml"/></Relationships>
</file>

<file path=ppt/slideLayouts/_rels/slideLayout2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3.xml"/></Relationships>
</file>

<file path=ppt/slideLayouts/_rels/slideLayout2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23.xml"/></Relationships>
</file>

<file path=ppt/slideLayouts/_rels/slideLayout2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3.xml"/></Relationships>
</file>

<file path=ppt/slideLayouts/_rels/slideLayout2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3.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9144000" cy="24209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 name="Rectangle 4"/>
          <p:cNvSpPr>
            <a:spLocks noChangeArrowheads="1"/>
          </p:cNvSpPr>
          <p:nvPr/>
        </p:nvSpPr>
        <p:spPr bwMode="auto">
          <a:xfrm>
            <a:off x="0" y="6605588"/>
            <a:ext cx="9139238" cy="2778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6" name="Rectangle 5"/>
          <p:cNvSpPr>
            <a:spLocks noChangeArrowheads="1"/>
          </p:cNvSpPr>
          <p:nvPr/>
        </p:nvSpPr>
        <p:spPr bwMode="auto">
          <a:xfrm>
            <a:off x="-3171" y="2420938"/>
            <a:ext cx="9147175" cy="215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7"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7493005" y="361983"/>
            <a:ext cx="1277938" cy="1655763"/>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userDrawn="1"/>
        </p:nvPicPr>
        <p:blipFill>
          <a:blip r:embed="rId3"/>
          <a:srcRect/>
          <a:stretch>
            <a:fillRect/>
          </a:stretch>
        </p:blipFill>
        <p:spPr bwMode="auto">
          <a:xfrm rot="19912927">
            <a:off x="881097" y="4030663"/>
            <a:ext cx="1341437" cy="186531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02" name="Rectangle 6"/>
          <p:cNvSpPr>
            <a:spLocks noGrp="1" noChangeArrowheads="1"/>
          </p:cNvSpPr>
          <p:nvPr>
            <p:ph type="ctrTitle"/>
          </p:nvPr>
        </p:nvSpPr>
        <p:spPr>
          <a:xfrm>
            <a:off x="446037" y="296863"/>
            <a:ext cx="6937471" cy="1655762"/>
          </a:xfrm>
        </p:spPr>
        <p:txBody>
          <a:bodyPr/>
          <a:lstStyle>
            <a:lvl1pPr>
              <a:defRPr sz="4400"/>
            </a:lvl1pPr>
          </a:lstStyle>
          <a:p>
            <a:r>
              <a:rPr lang="en-US" altLang="zh-CN" dirty="0"/>
              <a:t>Click to edit Master title style</a:t>
            </a:r>
          </a:p>
        </p:txBody>
      </p:sp>
      <p:sp>
        <p:nvSpPr>
          <p:cNvPr id="4103" name="Rectangle 7"/>
          <p:cNvSpPr>
            <a:spLocks noGrp="1" noChangeArrowheads="1"/>
          </p:cNvSpPr>
          <p:nvPr>
            <p:ph type="subTitle" idx="1"/>
          </p:nvPr>
        </p:nvSpPr>
        <p:spPr>
          <a:xfrm>
            <a:off x="3294070" y="3100384"/>
            <a:ext cx="5659515" cy="3030578"/>
          </a:xfrm>
        </p:spPr>
        <p:txBody>
          <a:bodyPr/>
          <a:lstStyle>
            <a:lvl1pPr marL="0" indent="0">
              <a:buFontTx/>
              <a:buNone/>
              <a:defRPr>
                <a:solidFill>
                  <a:schemeClr val="tx1"/>
                </a:solidFill>
              </a:defRPr>
            </a:lvl1pPr>
          </a:lstStyle>
          <a:p>
            <a:r>
              <a:rPr lang="en-US" altLang="zh-CN" dirty="0"/>
              <a:t>Click to edit Master subtitle style</a:t>
            </a:r>
          </a:p>
        </p:txBody>
      </p:sp>
      <p:sp>
        <p:nvSpPr>
          <p:cNvPr id="9" name="Rectangle 11"/>
          <p:cNvSpPr>
            <a:spLocks noGrp="1" noChangeArrowheads="1"/>
          </p:cNvSpPr>
          <p:nvPr>
            <p:ph type="dt" sz="half" idx="10"/>
          </p:nvPr>
        </p:nvSpPr>
        <p:spPr>
          <a:xfrm>
            <a:off x="457200" y="6605588"/>
            <a:ext cx="2133600" cy="279400"/>
          </a:xfrm>
        </p:spPr>
        <p:txBody>
          <a:bodyPr/>
          <a:lstStyle>
            <a:lvl1pPr>
              <a:defRPr>
                <a:solidFill>
                  <a:schemeClr val="tx1"/>
                </a:solidFill>
              </a:defRPr>
            </a:lvl1pPr>
          </a:lstStyle>
          <a:p>
            <a:pPr>
              <a:defRPr/>
            </a:pPr>
            <a:endParaRPr lang="en-US" altLang="zh-CN"/>
          </a:p>
        </p:txBody>
      </p:sp>
      <p:sp>
        <p:nvSpPr>
          <p:cNvPr id="10" name="Rectangle 12"/>
          <p:cNvSpPr>
            <a:spLocks noGrp="1" noChangeArrowheads="1"/>
          </p:cNvSpPr>
          <p:nvPr>
            <p:ph type="ftr" sz="quarter" idx="11"/>
          </p:nvPr>
        </p:nvSpPr>
        <p:spPr>
          <a:xfrm>
            <a:off x="3124200" y="6605588"/>
            <a:ext cx="2895600" cy="279400"/>
          </a:xfrm>
        </p:spPr>
        <p:txBody>
          <a:bodyPr/>
          <a:lstStyle>
            <a:lvl1pPr>
              <a:defRPr>
                <a:solidFill>
                  <a:schemeClr val="tx1"/>
                </a:solidFill>
              </a:defRPr>
            </a:lvl1pPr>
          </a:lstStyle>
          <a:p>
            <a:pPr>
              <a:defRPr/>
            </a:pPr>
            <a:endParaRPr lang="en-US" altLang="zh-CN"/>
          </a:p>
        </p:txBody>
      </p:sp>
      <p:sp>
        <p:nvSpPr>
          <p:cNvPr id="11" name="Rectangle 13"/>
          <p:cNvSpPr>
            <a:spLocks noGrp="1" noChangeArrowheads="1"/>
          </p:cNvSpPr>
          <p:nvPr>
            <p:ph type="sldNum" sz="quarter" idx="12"/>
          </p:nvPr>
        </p:nvSpPr>
        <p:spPr>
          <a:xfrm>
            <a:off x="6553200" y="6605588"/>
            <a:ext cx="2133600" cy="279400"/>
          </a:xfrm>
        </p:spPr>
        <p:txBody>
          <a:bodyPr/>
          <a:lstStyle>
            <a:lvl1pPr>
              <a:defRPr>
                <a:solidFill>
                  <a:schemeClr val="tx1"/>
                </a:solidFill>
              </a:defRPr>
            </a:lvl1pPr>
          </a:lstStyle>
          <a:p>
            <a:pPr>
              <a:defRPr/>
            </a:pPr>
            <a:fld id="{6370622F-23D3-46F0-B40C-78C8D88DE641}" type="slidenum">
              <a:rPr lang="zh-CN" altLang="en-US"/>
              <a:pPr>
                <a:defRPr/>
              </a:pPr>
              <a:t>‹#›</a:t>
            </a:fld>
            <a:endParaRPr lang="en-US" altLang="zh-CN"/>
          </a:p>
        </p:txBody>
      </p:sp>
    </p:spTree>
    <p:extLst>
      <p:ext uri="{BB962C8B-B14F-4D97-AF65-F5344CB8AC3E}">
        <p14:creationId xmlns:p14="http://schemas.microsoft.com/office/powerpoint/2010/main" val="3284004748"/>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6"/>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9204252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9144000" cy="24209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5" name="Rectangle 4"/>
          <p:cNvSpPr>
            <a:spLocks noChangeArrowheads="1"/>
          </p:cNvSpPr>
          <p:nvPr/>
        </p:nvSpPr>
        <p:spPr bwMode="auto">
          <a:xfrm>
            <a:off x="0" y="6605588"/>
            <a:ext cx="9139238" cy="2778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6" name="Rectangle 5"/>
          <p:cNvSpPr>
            <a:spLocks noChangeArrowheads="1"/>
          </p:cNvSpPr>
          <p:nvPr/>
        </p:nvSpPr>
        <p:spPr bwMode="auto">
          <a:xfrm>
            <a:off x="-3171" y="2420938"/>
            <a:ext cx="9147175" cy="215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pic>
        <p:nvPicPr>
          <p:cNvPr id="7"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7493005" y="361983"/>
            <a:ext cx="1277938" cy="1655763"/>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userDrawn="1"/>
        </p:nvPicPr>
        <p:blipFill>
          <a:blip r:embed="rId3"/>
          <a:srcRect/>
          <a:stretch>
            <a:fillRect/>
          </a:stretch>
        </p:blipFill>
        <p:spPr bwMode="auto">
          <a:xfrm rot="19912927">
            <a:off x="881097" y="4030663"/>
            <a:ext cx="1341437" cy="186531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02" name="Rectangle 6"/>
          <p:cNvSpPr>
            <a:spLocks noGrp="1" noChangeArrowheads="1"/>
          </p:cNvSpPr>
          <p:nvPr>
            <p:ph type="ctrTitle"/>
          </p:nvPr>
        </p:nvSpPr>
        <p:spPr>
          <a:xfrm>
            <a:off x="446037" y="296863"/>
            <a:ext cx="6937471" cy="1655762"/>
          </a:xfrm>
        </p:spPr>
        <p:txBody>
          <a:bodyPr/>
          <a:lstStyle>
            <a:lvl1pPr>
              <a:defRPr sz="4400"/>
            </a:lvl1pPr>
          </a:lstStyle>
          <a:p>
            <a:r>
              <a:rPr lang="en-US" altLang="zh-CN" dirty="0"/>
              <a:t>Click to edit Master title style</a:t>
            </a:r>
          </a:p>
        </p:txBody>
      </p:sp>
      <p:sp>
        <p:nvSpPr>
          <p:cNvPr id="4103" name="Rectangle 7"/>
          <p:cNvSpPr>
            <a:spLocks noGrp="1" noChangeArrowheads="1"/>
          </p:cNvSpPr>
          <p:nvPr>
            <p:ph type="subTitle" idx="1"/>
          </p:nvPr>
        </p:nvSpPr>
        <p:spPr>
          <a:xfrm>
            <a:off x="3294070" y="3100384"/>
            <a:ext cx="5659515" cy="3030578"/>
          </a:xfrm>
        </p:spPr>
        <p:txBody>
          <a:bodyPr/>
          <a:lstStyle>
            <a:lvl1pPr marL="0" indent="0">
              <a:buFontTx/>
              <a:buNone/>
              <a:defRPr>
                <a:solidFill>
                  <a:schemeClr val="tx1"/>
                </a:solidFill>
              </a:defRPr>
            </a:lvl1pPr>
          </a:lstStyle>
          <a:p>
            <a:r>
              <a:rPr lang="en-US" altLang="zh-CN" dirty="0"/>
              <a:t>Click to edit Master subtitle style</a:t>
            </a:r>
          </a:p>
        </p:txBody>
      </p:sp>
      <p:sp>
        <p:nvSpPr>
          <p:cNvPr id="9" name="Rectangle 11"/>
          <p:cNvSpPr>
            <a:spLocks noGrp="1" noChangeArrowheads="1"/>
          </p:cNvSpPr>
          <p:nvPr>
            <p:ph type="dt" sz="half" idx="10"/>
          </p:nvPr>
        </p:nvSpPr>
        <p:spPr>
          <a:xfrm>
            <a:off x="457200" y="6605588"/>
            <a:ext cx="2133600" cy="279400"/>
          </a:xfrm>
        </p:spPr>
        <p:txBody>
          <a:bodyPr/>
          <a:lstStyle>
            <a:lvl1pPr>
              <a:defRPr>
                <a:solidFill>
                  <a:schemeClr val="tx1"/>
                </a:solidFill>
              </a:defRPr>
            </a:lvl1pPr>
          </a:lstStyle>
          <a:p>
            <a:pPr>
              <a:defRPr/>
            </a:pPr>
            <a:endParaRPr lang="en-US" altLang="zh-CN">
              <a:solidFill>
                <a:srgbClr val="003366"/>
              </a:solidFill>
            </a:endParaRPr>
          </a:p>
        </p:txBody>
      </p:sp>
      <p:sp>
        <p:nvSpPr>
          <p:cNvPr id="10" name="Rectangle 12"/>
          <p:cNvSpPr>
            <a:spLocks noGrp="1" noChangeArrowheads="1"/>
          </p:cNvSpPr>
          <p:nvPr>
            <p:ph type="ftr" sz="quarter" idx="11"/>
          </p:nvPr>
        </p:nvSpPr>
        <p:spPr>
          <a:xfrm>
            <a:off x="3124200" y="6605588"/>
            <a:ext cx="2895600" cy="279400"/>
          </a:xfrm>
        </p:spPr>
        <p:txBody>
          <a:bodyPr/>
          <a:lstStyle>
            <a:lvl1pPr>
              <a:defRPr>
                <a:solidFill>
                  <a:schemeClr val="tx1"/>
                </a:solidFill>
              </a:defRPr>
            </a:lvl1pPr>
          </a:lstStyle>
          <a:p>
            <a:pPr>
              <a:defRPr/>
            </a:pPr>
            <a:endParaRPr lang="en-US" altLang="zh-CN">
              <a:solidFill>
                <a:srgbClr val="003366"/>
              </a:solidFill>
            </a:endParaRPr>
          </a:p>
        </p:txBody>
      </p:sp>
      <p:sp>
        <p:nvSpPr>
          <p:cNvPr id="11" name="Rectangle 13"/>
          <p:cNvSpPr>
            <a:spLocks noGrp="1" noChangeArrowheads="1"/>
          </p:cNvSpPr>
          <p:nvPr>
            <p:ph type="sldNum" sz="quarter" idx="12"/>
          </p:nvPr>
        </p:nvSpPr>
        <p:spPr>
          <a:xfrm>
            <a:off x="6553200" y="6605588"/>
            <a:ext cx="2133600" cy="279400"/>
          </a:xfrm>
        </p:spPr>
        <p:txBody>
          <a:bodyPr/>
          <a:lstStyle>
            <a:lvl1pPr>
              <a:defRPr>
                <a:solidFill>
                  <a:schemeClr val="tx1"/>
                </a:solidFill>
              </a:defRPr>
            </a:lvl1pPr>
          </a:lstStyle>
          <a:p>
            <a:pPr>
              <a:defRPr/>
            </a:pPr>
            <a:fld id="{6370622F-23D3-46F0-B40C-78C8D88DE641}" type="slidenum">
              <a:rPr lang="zh-CN" altLang="en-US">
                <a:solidFill>
                  <a:srgbClr val="003366"/>
                </a:solidFill>
              </a:rPr>
              <a:pPr>
                <a:defRPr/>
              </a:pPr>
              <a:t>‹#›</a:t>
            </a:fld>
            <a:endParaRPr lang="en-US" altLang="zh-CN">
              <a:solidFill>
                <a:srgbClr val="003366"/>
              </a:solidFill>
            </a:endParaRPr>
          </a:p>
        </p:txBody>
      </p:sp>
    </p:spTree>
    <p:extLst>
      <p:ext uri="{BB962C8B-B14F-4D97-AF65-F5344CB8AC3E}">
        <p14:creationId xmlns:p14="http://schemas.microsoft.com/office/powerpoint/2010/main" val="3384267741"/>
      </p:ext>
    </p:extLst>
  </p:cSld>
  <p:clrMapOvr>
    <a:masterClrMapping/>
  </p:clrMapOvr>
  <p:transition>
    <p:wipe dir="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srcRect/>
          <a:stretch>
            <a:fillRect/>
          </a:stretch>
        </p:blipFill>
        <p:spPr bwMode="auto">
          <a:xfrm rot="1866568">
            <a:off x="6800850" y="3665577"/>
            <a:ext cx="1497013" cy="207803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993727" y="142866"/>
            <a:ext cx="7754987" cy="838245"/>
          </a:xfrm>
        </p:spPr>
        <p:txBody>
          <a:bodyPr/>
          <a:lstStyle>
            <a:lvl1pPr>
              <a:defRPr sz="3600"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1" y="1484313"/>
            <a:ext cx="5283216" cy="4608512"/>
          </a:xfrm>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8" name="Rectangle 6"/>
          <p:cNvSpPr>
            <a:spLocks noGrp="1" noChangeArrowheads="1"/>
          </p:cNvSpPr>
          <p:nvPr>
            <p:ph type="sldNum" sz="quarter" idx="12"/>
          </p:nvPr>
        </p:nvSpPr>
        <p:spPr/>
        <p:txBody>
          <a:bodyPr/>
          <a:lstStyle>
            <a:lvl1pPr>
              <a:defRPr/>
            </a:lvl1pPr>
          </a:lstStyle>
          <a:p>
            <a:pPr>
              <a:defRPr/>
            </a:pPr>
            <a:fld id="{DECCE638-D26C-414B-8A68-FCEE8B671ABD}"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4016745007"/>
      </p:ext>
    </p:extLst>
  </p:cSld>
  <p:clrMapOvr>
    <a:masterClrMapping/>
  </p:clrMapOvr>
  <p:transition>
    <p:wipe dir="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srcRect/>
          <a:stretch>
            <a:fillRect/>
          </a:stretch>
        </p:blipFill>
        <p:spPr bwMode="auto">
          <a:xfrm rot="1866568">
            <a:off x="8353431" y="5732547"/>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本占位符 2"/>
          <p:cNvSpPr>
            <a:spLocks noGrp="1"/>
          </p:cNvSpPr>
          <p:nvPr>
            <p:ph type="body" idx="1"/>
          </p:nvPr>
        </p:nvSpPr>
        <p:spPr>
          <a:xfrm>
            <a:off x="299979" y="1384275"/>
            <a:ext cx="7521678" cy="5075307"/>
          </a:xfrm>
        </p:spPr>
        <p:txBody>
          <a:bodyPr/>
          <a:lstStyle>
            <a:lvl1pPr marL="0" indent="0">
              <a:buNone/>
              <a:defRPr sz="2400" b="1">
                <a:solidFill>
                  <a:schemeClr val="tx1">
                    <a:lumMod val="75000"/>
                  </a:schemeClr>
                </a:solidFill>
                <a:latin typeface="黑体" pitchFamily="2" charset="-122"/>
                <a:ea typeface="黑体" pitchFamily="2"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10" name="标题 1"/>
          <p:cNvSpPr>
            <a:spLocks noGrp="1"/>
          </p:cNvSpPr>
          <p:nvPr>
            <p:ph type="title"/>
          </p:nvPr>
        </p:nvSpPr>
        <p:spPr>
          <a:xfrm>
            <a:off x="993727" y="142866"/>
            <a:ext cx="7754987" cy="838245"/>
          </a:xfrm>
        </p:spPr>
        <p:txBody>
          <a:bodyPr/>
          <a:lstStyle>
            <a:lvl1pPr>
              <a:defRPr sz="3600" b="1">
                <a:solidFill>
                  <a:schemeClr val="tx2">
                    <a:lumMod val="95000"/>
                  </a:schemeClr>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8" name="Rectangle 6"/>
          <p:cNvSpPr>
            <a:spLocks noGrp="1" noChangeArrowheads="1"/>
          </p:cNvSpPr>
          <p:nvPr>
            <p:ph type="sldNum" sz="quarter" idx="12"/>
          </p:nvPr>
        </p:nvSpPr>
        <p:spPr/>
        <p:txBody>
          <a:bodyPr/>
          <a:lstStyle>
            <a:lvl1pPr>
              <a:defRPr/>
            </a:lvl1pPr>
          </a:lstStyle>
          <a:p>
            <a:pPr>
              <a:defRPr/>
            </a:pPr>
            <a:fld id="{B8FFCFF7-BFAE-41F0-A30A-E40D5BF1347E}"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2978839981"/>
      </p:ext>
    </p:extLst>
  </p:cSld>
  <p:clrMapOvr>
    <a:masterClrMapping/>
  </p:clrMapOvr>
  <p:transition>
    <p:wipe dir="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5"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srcRect/>
          <a:stretch>
            <a:fillRect/>
          </a:stretch>
        </p:blipFill>
        <p:spPr bwMode="auto">
          <a:xfrm rot="1866568">
            <a:off x="8353431" y="5732547"/>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内容占位符 2"/>
          <p:cNvSpPr>
            <a:spLocks noGrp="1"/>
          </p:cNvSpPr>
          <p:nvPr>
            <p:ph sz="half" idx="1"/>
          </p:nvPr>
        </p:nvSpPr>
        <p:spPr>
          <a:xfrm>
            <a:off x="336495" y="1484313"/>
            <a:ext cx="3749670" cy="4608512"/>
          </a:xfrm>
        </p:spPr>
        <p:txBody>
          <a:bodyPr/>
          <a:lstStyle>
            <a:lvl1pPr>
              <a:defRPr sz="2800">
                <a:solidFill>
                  <a:schemeClr val="tx1">
                    <a:lumMod val="75000"/>
                  </a:schemeClr>
                </a:solidFill>
              </a:defRPr>
            </a:lvl1pPr>
            <a:lvl2pPr>
              <a:defRPr sz="2400">
                <a:solidFill>
                  <a:schemeClr val="tx1">
                    <a:lumMod val="75000"/>
                  </a:schemeClr>
                </a:solidFill>
              </a:defRPr>
            </a:lvl2pPr>
            <a:lvl3pPr>
              <a:defRPr sz="20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170399" y="1484313"/>
            <a:ext cx="3764015" cy="4608512"/>
          </a:xfrm>
        </p:spPr>
        <p:txBody>
          <a:bodyPr/>
          <a:lstStyle>
            <a:lvl1pPr>
              <a:defRPr sz="2800">
                <a:solidFill>
                  <a:schemeClr val="tx1">
                    <a:lumMod val="75000"/>
                  </a:schemeClr>
                </a:solidFill>
              </a:defRPr>
            </a:lvl1pPr>
            <a:lvl2pPr>
              <a:defRPr sz="2400">
                <a:solidFill>
                  <a:schemeClr val="tx1">
                    <a:lumMod val="75000"/>
                  </a:schemeClr>
                </a:solidFill>
              </a:defRPr>
            </a:lvl2pPr>
            <a:lvl3pPr>
              <a:defRPr sz="20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标题 1"/>
          <p:cNvSpPr>
            <a:spLocks noGrp="1"/>
          </p:cNvSpPr>
          <p:nvPr>
            <p:ph type="title"/>
          </p:nvPr>
        </p:nvSpPr>
        <p:spPr>
          <a:xfrm>
            <a:off x="993727" y="260382"/>
            <a:ext cx="7754987" cy="720725"/>
          </a:xfrm>
        </p:spPr>
        <p:txBody>
          <a:bodyPr/>
          <a:lstStyle>
            <a:lvl1pPr>
              <a:defRPr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9" name="Rectangle 6"/>
          <p:cNvSpPr>
            <a:spLocks noGrp="1" noChangeArrowheads="1"/>
          </p:cNvSpPr>
          <p:nvPr>
            <p:ph type="sldNum" sz="quarter" idx="12"/>
          </p:nvPr>
        </p:nvSpPr>
        <p:spPr/>
        <p:txBody>
          <a:bodyPr/>
          <a:lstStyle>
            <a:lvl1pPr>
              <a:defRPr/>
            </a:lvl1pPr>
          </a:lstStyle>
          <a:p>
            <a:pPr>
              <a:defRPr/>
            </a:pPr>
            <a:fld id="{2A04AAD5-416E-42B7-AFD2-5B070302A21F}"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1568966311"/>
      </p:ext>
    </p:extLst>
  </p:cSld>
  <p:clrMapOvr>
    <a:masterClrMapping/>
  </p:clrMapOvr>
  <p:transition>
    <p:wipe dir="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5"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srcRect/>
          <a:stretch>
            <a:fillRect/>
          </a:stretch>
        </p:blipFill>
        <p:spPr bwMode="auto">
          <a:xfrm rot="1866568">
            <a:off x="8353431" y="5732547"/>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标题 1"/>
          <p:cNvSpPr>
            <a:spLocks noGrp="1"/>
          </p:cNvSpPr>
          <p:nvPr>
            <p:ph type="title"/>
          </p:nvPr>
        </p:nvSpPr>
        <p:spPr>
          <a:xfrm>
            <a:off x="993727" y="260382"/>
            <a:ext cx="7754987" cy="720725"/>
          </a:xfrm>
        </p:spPr>
        <p:txBody>
          <a:bodyPr/>
          <a:lstStyle>
            <a:lvl1pPr>
              <a:defRPr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10" name="文本占位符 2"/>
          <p:cNvSpPr>
            <a:spLocks noGrp="1"/>
          </p:cNvSpPr>
          <p:nvPr>
            <p:ph type="body" idx="1"/>
          </p:nvPr>
        </p:nvSpPr>
        <p:spPr>
          <a:xfrm>
            <a:off x="519063" y="1384275"/>
            <a:ext cx="3724326" cy="5075307"/>
          </a:xfrm>
        </p:spPr>
        <p:txBody>
          <a:bodyPr/>
          <a:lstStyle>
            <a:lvl1pPr marL="0" indent="0">
              <a:buNone/>
              <a:defRPr sz="2000">
                <a:solidFill>
                  <a:schemeClr val="tx1">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12" name="文本占位符 2"/>
          <p:cNvSpPr>
            <a:spLocks noGrp="1"/>
          </p:cNvSpPr>
          <p:nvPr>
            <p:ph type="body" idx="13"/>
          </p:nvPr>
        </p:nvSpPr>
        <p:spPr>
          <a:xfrm>
            <a:off x="4425951" y="1384275"/>
            <a:ext cx="3724326" cy="5075307"/>
          </a:xfrm>
        </p:spPr>
        <p:txBody>
          <a:bodyPr/>
          <a:lstStyle>
            <a:lvl1pPr marL="0" indent="0">
              <a:buNone/>
              <a:defRPr sz="2000">
                <a:solidFill>
                  <a:schemeClr val="tx1">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7" name="Rectangle 4"/>
          <p:cNvSpPr>
            <a:spLocks noGrp="1" noChangeArrowheads="1"/>
          </p:cNvSpPr>
          <p:nvPr>
            <p:ph type="dt" sz="half" idx="14"/>
          </p:nvPr>
        </p:nvSpPr>
        <p:spPr/>
        <p:txBody>
          <a:bodyPr/>
          <a:lstStyle>
            <a:lvl1pPr>
              <a:defRPr/>
            </a:lvl1pPr>
          </a:lstStyle>
          <a:p>
            <a:pPr>
              <a:defRPr/>
            </a:pPr>
            <a:endParaRPr lang="en-US" altLang="zh-CN">
              <a:solidFill>
                <a:srgbClr val="2E4C6B"/>
              </a:solidFill>
            </a:endParaRPr>
          </a:p>
        </p:txBody>
      </p:sp>
      <p:sp>
        <p:nvSpPr>
          <p:cNvPr id="9" name="Rectangle 5"/>
          <p:cNvSpPr>
            <a:spLocks noGrp="1" noChangeArrowheads="1"/>
          </p:cNvSpPr>
          <p:nvPr>
            <p:ph type="ftr" sz="quarter" idx="15"/>
          </p:nvPr>
        </p:nvSpPr>
        <p:spPr/>
        <p:txBody>
          <a:bodyPr/>
          <a:lstStyle>
            <a:lvl1pPr>
              <a:defRPr/>
            </a:lvl1pPr>
          </a:lstStyle>
          <a:p>
            <a:pPr>
              <a:defRPr/>
            </a:pPr>
            <a:endParaRPr lang="en-US" altLang="zh-CN">
              <a:solidFill>
                <a:srgbClr val="2E4C6B"/>
              </a:solidFill>
            </a:endParaRPr>
          </a:p>
        </p:txBody>
      </p:sp>
      <p:sp>
        <p:nvSpPr>
          <p:cNvPr id="11" name="Rectangle 6"/>
          <p:cNvSpPr>
            <a:spLocks noGrp="1" noChangeArrowheads="1"/>
          </p:cNvSpPr>
          <p:nvPr>
            <p:ph type="sldNum" sz="quarter" idx="16"/>
          </p:nvPr>
        </p:nvSpPr>
        <p:spPr/>
        <p:txBody>
          <a:bodyPr/>
          <a:lstStyle>
            <a:lvl1pPr>
              <a:defRPr/>
            </a:lvl1pPr>
          </a:lstStyle>
          <a:p>
            <a:pPr>
              <a:defRPr/>
            </a:pPr>
            <a:fld id="{EFFF7B3C-8BA9-48AC-9F01-DB994789EB31}"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2736180957"/>
      </p:ext>
    </p:extLst>
  </p:cSld>
  <p:clrMapOvr>
    <a:masterClrMapping/>
  </p:clrMapOvr>
  <p:transition>
    <p:wipe dir="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userDrawn="1"/>
        </p:nvSpPr>
        <p:spPr bwMode="auto">
          <a:xfrm>
            <a:off x="993781" y="260382"/>
            <a:ext cx="775493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zh-CN" altLang="en-US" sz="3600" b="1" smtClean="0">
                <a:solidFill>
                  <a:srgbClr val="FFFFFF"/>
                </a:solidFill>
                <a:latin typeface="黑体" pitchFamily="2" charset="-122"/>
                <a:ea typeface="黑体" pitchFamily="2" charset="-122"/>
              </a:rPr>
              <a:t>单击此处编辑母版标题样式</a:t>
            </a:r>
          </a:p>
        </p:txBody>
      </p:sp>
      <p:pic>
        <p:nvPicPr>
          <p:cNvPr id="6" name="Picture 2"/>
          <p:cNvPicPr>
            <a:picLocks noChangeAspect="1" noChangeArrowheads="1"/>
          </p:cNvPicPr>
          <p:nvPr userDrawn="1"/>
        </p:nvPicPr>
        <p:blipFill>
          <a:blip r:embed="rId3"/>
          <a:srcRect/>
          <a:stretch>
            <a:fillRect/>
          </a:stretch>
        </p:blipFill>
        <p:spPr bwMode="auto">
          <a:xfrm rot="1866568">
            <a:off x="8353431" y="5732547"/>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图片占位符 2"/>
          <p:cNvSpPr>
            <a:spLocks noGrp="1"/>
          </p:cNvSpPr>
          <p:nvPr>
            <p:ph type="pic" idx="1"/>
          </p:nvPr>
        </p:nvSpPr>
        <p:spPr>
          <a:xfrm>
            <a:off x="1792288" y="1797084"/>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9" name="Rectangle 6"/>
          <p:cNvSpPr>
            <a:spLocks noGrp="1" noChangeArrowheads="1"/>
          </p:cNvSpPr>
          <p:nvPr>
            <p:ph type="sldNum" sz="quarter" idx="12"/>
          </p:nvPr>
        </p:nvSpPr>
        <p:spPr/>
        <p:txBody>
          <a:bodyPr/>
          <a:lstStyle>
            <a:lvl1pPr>
              <a:defRPr/>
            </a:lvl1pPr>
          </a:lstStyle>
          <a:p>
            <a:pPr>
              <a:defRPr/>
            </a:pPr>
            <a:fld id="{880F1C97-CEB2-4A94-B4B9-4DF7A95278D9}"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3980618793"/>
      </p:ext>
    </p:extLst>
  </p:cSld>
  <p:clrMapOvr>
    <a:masterClrMapping/>
  </p:clrMapOvr>
  <p:transition>
    <p:wipe dir="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33"/>
            <a:ext cx="82296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5008162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3" name="Rectangle 66"/>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4" name="Rectangle 67"/>
          <p:cNvSpPr>
            <a:spLocks noGrp="1" noChangeArrowheads="1"/>
          </p:cNvSpPr>
          <p:nvPr>
            <p:ph type="sldNum" sz="quarter" idx="12"/>
          </p:nvPr>
        </p:nvSpPr>
        <p:spPr/>
        <p:txBody>
          <a:bodyPr/>
          <a:lstStyle>
            <a:lvl1pPr>
              <a:defRPr/>
            </a:lvl1pPr>
          </a:lstStyle>
          <a:p>
            <a:pPr>
              <a:defRPr/>
            </a:pPr>
            <a:fld id="{CB759D5B-39F3-452A-AFD0-9A8E2C24083B}" type="slidenum">
              <a:rPr lang="en-US" altLang="zh-CN">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237074318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9144000" cy="24209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5" name="Rectangle 4"/>
          <p:cNvSpPr>
            <a:spLocks noChangeArrowheads="1"/>
          </p:cNvSpPr>
          <p:nvPr/>
        </p:nvSpPr>
        <p:spPr bwMode="auto">
          <a:xfrm>
            <a:off x="0" y="6605588"/>
            <a:ext cx="9139238" cy="2778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6" name="Rectangle 5"/>
          <p:cNvSpPr>
            <a:spLocks noChangeArrowheads="1"/>
          </p:cNvSpPr>
          <p:nvPr/>
        </p:nvSpPr>
        <p:spPr bwMode="auto">
          <a:xfrm>
            <a:off x="-3171" y="2420938"/>
            <a:ext cx="9147175" cy="215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pic>
        <p:nvPicPr>
          <p:cNvPr id="7"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7493005" y="361983"/>
            <a:ext cx="1277938" cy="1655763"/>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userDrawn="1"/>
        </p:nvPicPr>
        <p:blipFill>
          <a:blip r:embed="rId3"/>
          <a:srcRect/>
          <a:stretch>
            <a:fillRect/>
          </a:stretch>
        </p:blipFill>
        <p:spPr bwMode="auto">
          <a:xfrm rot="19912927">
            <a:off x="881097" y="4030663"/>
            <a:ext cx="1341437" cy="186531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02" name="Rectangle 6"/>
          <p:cNvSpPr>
            <a:spLocks noGrp="1" noChangeArrowheads="1"/>
          </p:cNvSpPr>
          <p:nvPr>
            <p:ph type="ctrTitle"/>
          </p:nvPr>
        </p:nvSpPr>
        <p:spPr>
          <a:xfrm>
            <a:off x="446037" y="296863"/>
            <a:ext cx="6937471" cy="1655762"/>
          </a:xfrm>
        </p:spPr>
        <p:txBody>
          <a:bodyPr/>
          <a:lstStyle>
            <a:lvl1pPr>
              <a:defRPr sz="4400"/>
            </a:lvl1pPr>
          </a:lstStyle>
          <a:p>
            <a:r>
              <a:rPr lang="en-US" altLang="zh-CN" dirty="0"/>
              <a:t>Click to edit Master title style</a:t>
            </a:r>
          </a:p>
        </p:txBody>
      </p:sp>
      <p:sp>
        <p:nvSpPr>
          <p:cNvPr id="4103" name="Rectangle 7"/>
          <p:cNvSpPr>
            <a:spLocks noGrp="1" noChangeArrowheads="1"/>
          </p:cNvSpPr>
          <p:nvPr>
            <p:ph type="subTitle" idx="1"/>
          </p:nvPr>
        </p:nvSpPr>
        <p:spPr>
          <a:xfrm>
            <a:off x="3294070" y="3100384"/>
            <a:ext cx="5659515" cy="3030578"/>
          </a:xfrm>
        </p:spPr>
        <p:txBody>
          <a:bodyPr/>
          <a:lstStyle>
            <a:lvl1pPr marL="0" indent="0">
              <a:buFontTx/>
              <a:buNone/>
              <a:defRPr>
                <a:solidFill>
                  <a:schemeClr val="tx1"/>
                </a:solidFill>
              </a:defRPr>
            </a:lvl1pPr>
          </a:lstStyle>
          <a:p>
            <a:r>
              <a:rPr lang="en-US" altLang="zh-CN" dirty="0"/>
              <a:t>Click to edit Master subtitle style</a:t>
            </a:r>
          </a:p>
        </p:txBody>
      </p:sp>
      <p:sp>
        <p:nvSpPr>
          <p:cNvPr id="9" name="Rectangle 11"/>
          <p:cNvSpPr>
            <a:spLocks noGrp="1" noChangeArrowheads="1"/>
          </p:cNvSpPr>
          <p:nvPr>
            <p:ph type="dt" sz="half" idx="10"/>
          </p:nvPr>
        </p:nvSpPr>
        <p:spPr>
          <a:xfrm>
            <a:off x="457200" y="6605588"/>
            <a:ext cx="2133600" cy="279400"/>
          </a:xfrm>
        </p:spPr>
        <p:txBody>
          <a:bodyPr/>
          <a:lstStyle>
            <a:lvl1pPr>
              <a:defRPr>
                <a:solidFill>
                  <a:schemeClr val="tx1"/>
                </a:solidFill>
              </a:defRPr>
            </a:lvl1pPr>
          </a:lstStyle>
          <a:p>
            <a:pPr>
              <a:defRPr/>
            </a:pPr>
            <a:endParaRPr lang="en-US" altLang="zh-CN">
              <a:solidFill>
                <a:srgbClr val="003366"/>
              </a:solidFill>
            </a:endParaRPr>
          </a:p>
        </p:txBody>
      </p:sp>
      <p:sp>
        <p:nvSpPr>
          <p:cNvPr id="10" name="Rectangle 12"/>
          <p:cNvSpPr>
            <a:spLocks noGrp="1" noChangeArrowheads="1"/>
          </p:cNvSpPr>
          <p:nvPr>
            <p:ph type="ftr" sz="quarter" idx="11"/>
          </p:nvPr>
        </p:nvSpPr>
        <p:spPr>
          <a:xfrm>
            <a:off x="3124200" y="6605588"/>
            <a:ext cx="2895600" cy="279400"/>
          </a:xfrm>
        </p:spPr>
        <p:txBody>
          <a:bodyPr/>
          <a:lstStyle>
            <a:lvl1pPr>
              <a:defRPr>
                <a:solidFill>
                  <a:schemeClr val="tx1"/>
                </a:solidFill>
              </a:defRPr>
            </a:lvl1pPr>
          </a:lstStyle>
          <a:p>
            <a:pPr>
              <a:defRPr/>
            </a:pPr>
            <a:endParaRPr lang="en-US" altLang="zh-CN">
              <a:solidFill>
                <a:srgbClr val="003366"/>
              </a:solidFill>
            </a:endParaRPr>
          </a:p>
        </p:txBody>
      </p:sp>
      <p:sp>
        <p:nvSpPr>
          <p:cNvPr id="11" name="Rectangle 13"/>
          <p:cNvSpPr>
            <a:spLocks noGrp="1" noChangeArrowheads="1"/>
          </p:cNvSpPr>
          <p:nvPr>
            <p:ph type="sldNum" sz="quarter" idx="12"/>
          </p:nvPr>
        </p:nvSpPr>
        <p:spPr>
          <a:xfrm>
            <a:off x="6553200" y="6605588"/>
            <a:ext cx="2133600" cy="279400"/>
          </a:xfrm>
        </p:spPr>
        <p:txBody>
          <a:bodyPr/>
          <a:lstStyle>
            <a:lvl1pPr>
              <a:defRPr>
                <a:solidFill>
                  <a:schemeClr val="tx1"/>
                </a:solidFill>
              </a:defRPr>
            </a:lvl1pPr>
          </a:lstStyle>
          <a:p>
            <a:pPr>
              <a:defRPr/>
            </a:pPr>
            <a:fld id="{6370622F-23D3-46F0-B40C-78C8D88DE641}" type="slidenum">
              <a:rPr lang="zh-CN" altLang="en-US">
                <a:solidFill>
                  <a:srgbClr val="003366"/>
                </a:solidFill>
              </a:rPr>
              <a:pPr>
                <a:defRPr/>
              </a:pPr>
              <a:t>‹#›</a:t>
            </a:fld>
            <a:endParaRPr lang="en-US" altLang="zh-CN">
              <a:solidFill>
                <a:srgbClr val="003366"/>
              </a:solidFill>
            </a:endParaRPr>
          </a:p>
        </p:txBody>
      </p:sp>
    </p:spTree>
    <p:extLst>
      <p:ext uri="{BB962C8B-B14F-4D97-AF65-F5344CB8AC3E}">
        <p14:creationId xmlns:p14="http://schemas.microsoft.com/office/powerpoint/2010/main" val="753054522"/>
      </p:ext>
    </p:extLst>
  </p:cSld>
  <p:clrMapOvr>
    <a:masterClrMapping/>
  </p:clrMapOvr>
  <p:transition>
    <p:wipe dir="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srcRect/>
          <a:stretch>
            <a:fillRect/>
          </a:stretch>
        </p:blipFill>
        <p:spPr bwMode="auto">
          <a:xfrm rot="1866568">
            <a:off x="6800850" y="3665577"/>
            <a:ext cx="1497013" cy="207803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993727" y="142866"/>
            <a:ext cx="7754987" cy="838245"/>
          </a:xfrm>
        </p:spPr>
        <p:txBody>
          <a:bodyPr/>
          <a:lstStyle>
            <a:lvl1pPr>
              <a:defRPr sz="3600"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1" y="1484313"/>
            <a:ext cx="5283216" cy="4608512"/>
          </a:xfrm>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8" name="Rectangle 6"/>
          <p:cNvSpPr>
            <a:spLocks noGrp="1" noChangeArrowheads="1"/>
          </p:cNvSpPr>
          <p:nvPr>
            <p:ph type="sldNum" sz="quarter" idx="12"/>
          </p:nvPr>
        </p:nvSpPr>
        <p:spPr/>
        <p:txBody>
          <a:bodyPr/>
          <a:lstStyle>
            <a:lvl1pPr>
              <a:defRPr/>
            </a:lvl1pPr>
          </a:lstStyle>
          <a:p>
            <a:pPr>
              <a:defRPr/>
            </a:pPr>
            <a:fld id="{DECCE638-D26C-414B-8A68-FCEE8B671ABD}"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556670025"/>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85"/>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5"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91168708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srcRect/>
          <a:stretch>
            <a:fillRect/>
          </a:stretch>
        </p:blipFill>
        <p:spPr bwMode="auto">
          <a:xfrm rot="1866568">
            <a:off x="8353431" y="5732547"/>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本占位符 2"/>
          <p:cNvSpPr>
            <a:spLocks noGrp="1"/>
          </p:cNvSpPr>
          <p:nvPr>
            <p:ph type="body" idx="1"/>
          </p:nvPr>
        </p:nvSpPr>
        <p:spPr>
          <a:xfrm>
            <a:off x="299979" y="1384275"/>
            <a:ext cx="7521678" cy="5075307"/>
          </a:xfrm>
        </p:spPr>
        <p:txBody>
          <a:bodyPr/>
          <a:lstStyle>
            <a:lvl1pPr marL="0" indent="0">
              <a:buNone/>
              <a:defRPr sz="2400" b="1">
                <a:solidFill>
                  <a:schemeClr val="tx1">
                    <a:lumMod val="75000"/>
                  </a:schemeClr>
                </a:solidFill>
                <a:latin typeface="黑体" pitchFamily="2" charset="-122"/>
                <a:ea typeface="黑体" pitchFamily="2"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10" name="标题 1"/>
          <p:cNvSpPr>
            <a:spLocks noGrp="1"/>
          </p:cNvSpPr>
          <p:nvPr>
            <p:ph type="title"/>
          </p:nvPr>
        </p:nvSpPr>
        <p:spPr>
          <a:xfrm>
            <a:off x="993727" y="142866"/>
            <a:ext cx="7754987" cy="838245"/>
          </a:xfrm>
        </p:spPr>
        <p:txBody>
          <a:bodyPr/>
          <a:lstStyle>
            <a:lvl1pPr>
              <a:defRPr sz="3600" b="1">
                <a:solidFill>
                  <a:schemeClr val="tx2">
                    <a:lumMod val="95000"/>
                  </a:schemeClr>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8" name="Rectangle 6"/>
          <p:cNvSpPr>
            <a:spLocks noGrp="1" noChangeArrowheads="1"/>
          </p:cNvSpPr>
          <p:nvPr>
            <p:ph type="sldNum" sz="quarter" idx="12"/>
          </p:nvPr>
        </p:nvSpPr>
        <p:spPr/>
        <p:txBody>
          <a:bodyPr/>
          <a:lstStyle>
            <a:lvl1pPr>
              <a:defRPr/>
            </a:lvl1pPr>
          </a:lstStyle>
          <a:p>
            <a:pPr>
              <a:defRPr/>
            </a:pPr>
            <a:fld id="{B8FFCFF7-BFAE-41F0-A30A-E40D5BF1347E}"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40983526"/>
      </p:ext>
    </p:extLst>
  </p:cSld>
  <p:clrMapOvr>
    <a:masterClrMapping/>
  </p:clrMapOvr>
  <p:transition>
    <p:wipe dir="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5"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srcRect/>
          <a:stretch>
            <a:fillRect/>
          </a:stretch>
        </p:blipFill>
        <p:spPr bwMode="auto">
          <a:xfrm rot="1866568">
            <a:off x="8353431" y="5732547"/>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内容占位符 2"/>
          <p:cNvSpPr>
            <a:spLocks noGrp="1"/>
          </p:cNvSpPr>
          <p:nvPr>
            <p:ph sz="half" idx="1"/>
          </p:nvPr>
        </p:nvSpPr>
        <p:spPr>
          <a:xfrm>
            <a:off x="336495" y="1484313"/>
            <a:ext cx="3749670" cy="4608512"/>
          </a:xfrm>
        </p:spPr>
        <p:txBody>
          <a:bodyPr/>
          <a:lstStyle>
            <a:lvl1pPr>
              <a:defRPr sz="2800">
                <a:solidFill>
                  <a:schemeClr val="tx1">
                    <a:lumMod val="75000"/>
                  </a:schemeClr>
                </a:solidFill>
              </a:defRPr>
            </a:lvl1pPr>
            <a:lvl2pPr>
              <a:defRPr sz="2400">
                <a:solidFill>
                  <a:schemeClr val="tx1">
                    <a:lumMod val="75000"/>
                  </a:schemeClr>
                </a:solidFill>
              </a:defRPr>
            </a:lvl2pPr>
            <a:lvl3pPr>
              <a:defRPr sz="20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170399" y="1484313"/>
            <a:ext cx="3764015" cy="4608512"/>
          </a:xfrm>
        </p:spPr>
        <p:txBody>
          <a:bodyPr/>
          <a:lstStyle>
            <a:lvl1pPr>
              <a:defRPr sz="2800">
                <a:solidFill>
                  <a:schemeClr val="tx1">
                    <a:lumMod val="75000"/>
                  </a:schemeClr>
                </a:solidFill>
              </a:defRPr>
            </a:lvl1pPr>
            <a:lvl2pPr>
              <a:defRPr sz="2400">
                <a:solidFill>
                  <a:schemeClr val="tx1">
                    <a:lumMod val="75000"/>
                  </a:schemeClr>
                </a:solidFill>
              </a:defRPr>
            </a:lvl2pPr>
            <a:lvl3pPr>
              <a:defRPr sz="20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标题 1"/>
          <p:cNvSpPr>
            <a:spLocks noGrp="1"/>
          </p:cNvSpPr>
          <p:nvPr>
            <p:ph type="title"/>
          </p:nvPr>
        </p:nvSpPr>
        <p:spPr>
          <a:xfrm>
            <a:off x="993727" y="260382"/>
            <a:ext cx="7754987" cy="720725"/>
          </a:xfrm>
        </p:spPr>
        <p:txBody>
          <a:bodyPr/>
          <a:lstStyle>
            <a:lvl1pPr>
              <a:defRPr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9" name="Rectangle 6"/>
          <p:cNvSpPr>
            <a:spLocks noGrp="1" noChangeArrowheads="1"/>
          </p:cNvSpPr>
          <p:nvPr>
            <p:ph type="sldNum" sz="quarter" idx="12"/>
          </p:nvPr>
        </p:nvSpPr>
        <p:spPr/>
        <p:txBody>
          <a:bodyPr/>
          <a:lstStyle>
            <a:lvl1pPr>
              <a:defRPr/>
            </a:lvl1pPr>
          </a:lstStyle>
          <a:p>
            <a:pPr>
              <a:defRPr/>
            </a:pPr>
            <a:fld id="{2A04AAD5-416E-42B7-AFD2-5B070302A21F}"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107909381"/>
      </p:ext>
    </p:extLst>
  </p:cSld>
  <p:clrMapOvr>
    <a:masterClrMapping/>
  </p:clrMapOvr>
  <p:transition>
    <p:wipe dir="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5"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srcRect/>
          <a:stretch>
            <a:fillRect/>
          </a:stretch>
        </p:blipFill>
        <p:spPr bwMode="auto">
          <a:xfrm rot="1866568">
            <a:off x="8353431" y="5732547"/>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标题 1"/>
          <p:cNvSpPr>
            <a:spLocks noGrp="1"/>
          </p:cNvSpPr>
          <p:nvPr>
            <p:ph type="title"/>
          </p:nvPr>
        </p:nvSpPr>
        <p:spPr>
          <a:xfrm>
            <a:off x="993727" y="260382"/>
            <a:ext cx="7754987" cy="720725"/>
          </a:xfrm>
        </p:spPr>
        <p:txBody>
          <a:bodyPr/>
          <a:lstStyle>
            <a:lvl1pPr>
              <a:defRPr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10" name="文本占位符 2"/>
          <p:cNvSpPr>
            <a:spLocks noGrp="1"/>
          </p:cNvSpPr>
          <p:nvPr>
            <p:ph type="body" idx="1"/>
          </p:nvPr>
        </p:nvSpPr>
        <p:spPr>
          <a:xfrm>
            <a:off x="519063" y="1384275"/>
            <a:ext cx="3724326" cy="5075307"/>
          </a:xfrm>
        </p:spPr>
        <p:txBody>
          <a:bodyPr/>
          <a:lstStyle>
            <a:lvl1pPr marL="0" indent="0">
              <a:buNone/>
              <a:defRPr sz="2000">
                <a:solidFill>
                  <a:schemeClr val="tx1">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12" name="文本占位符 2"/>
          <p:cNvSpPr>
            <a:spLocks noGrp="1"/>
          </p:cNvSpPr>
          <p:nvPr>
            <p:ph type="body" idx="13"/>
          </p:nvPr>
        </p:nvSpPr>
        <p:spPr>
          <a:xfrm>
            <a:off x="4425951" y="1384275"/>
            <a:ext cx="3724326" cy="5075307"/>
          </a:xfrm>
        </p:spPr>
        <p:txBody>
          <a:bodyPr/>
          <a:lstStyle>
            <a:lvl1pPr marL="0" indent="0">
              <a:buNone/>
              <a:defRPr sz="2000">
                <a:solidFill>
                  <a:schemeClr val="tx1">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7" name="Rectangle 4"/>
          <p:cNvSpPr>
            <a:spLocks noGrp="1" noChangeArrowheads="1"/>
          </p:cNvSpPr>
          <p:nvPr>
            <p:ph type="dt" sz="half" idx="14"/>
          </p:nvPr>
        </p:nvSpPr>
        <p:spPr/>
        <p:txBody>
          <a:bodyPr/>
          <a:lstStyle>
            <a:lvl1pPr>
              <a:defRPr/>
            </a:lvl1pPr>
          </a:lstStyle>
          <a:p>
            <a:pPr>
              <a:defRPr/>
            </a:pPr>
            <a:endParaRPr lang="en-US" altLang="zh-CN">
              <a:solidFill>
                <a:srgbClr val="2E4C6B"/>
              </a:solidFill>
            </a:endParaRPr>
          </a:p>
        </p:txBody>
      </p:sp>
      <p:sp>
        <p:nvSpPr>
          <p:cNvPr id="9" name="Rectangle 5"/>
          <p:cNvSpPr>
            <a:spLocks noGrp="1" noChangeArrowheads="1"/>
          </p:cNvSpPr>
          <p:nvPr>
            <p:ph type="ftr" sz="quarter" idx="15"/>
          </p:nvPr>
        </p:nvSpPr>
        <p:spPr/>
        <p:txBody>
          <a:bodyPr/>
          <a:lstStyle>
            <a:lvl1pPr>
              <a:defRPr/>
            </a:lvl1pPr>
          </a:lstStyle>
          <a:p>
            <a:pPr>
              <a:defRPr/>
            </a:pPr>
            <a:endParaRPr lang="en-US" altLang="zh-CN">
              <a:solidFill>
                <a:srgbClr val="2E4C6B"/>
              </a:solidFill>
            </a:endParaRPr>
          </a:p>
        </p:txBody>
      </p:sp>
      <p:sp>
        <p:nvSpPr>
          <p:cNvPr id="11" name="Rectangle 6"/>
          <p:cNvSpPr>
            <a:spLocks noGrp="1" noChangeArrowheads="1"/>
          </p:cNvSpPr>
          <p:nvPr>
            <p:ph type="sldNum" sz="quarter" idx="16"/>
          </p:nvPr>
        </p:nvSpPr>
        <p:spPr/>
        <p:txBody>
          <a:bodyPr/>
          <a:lstStyle>
            <a:lvl1pPr>
              <a:defRPr/>
            </a:lvl1pPr>
          </a:lstStyle>
          <a:p>
            <a:pPr>
              <a:defRPr/>
            </a:pPr>
            <a:fld id="{EFFF7B3C-8BA9-48AC-9F01-DB994789EB31}"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915797211"/>
      </p:ext>
    </p:extLst>
  </p:cSld>
  <p:clrMapOvr>
    <a:masterClrMapping/>
  </p:clrMapOvr>
  <p:transition>
    <p:wipe dir="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userDrawn="1"/>
        </p:nvSpPr>
        <p:spPr bwMode="auto">
          <a:xfrm>
            <a:off x="993781" y="260382"/>
            <a:ext cx="775493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zh-CN" altLang="en-US" sz="3600" b="1" smtClean="0">
                <a:solidFill>
                  <a:srgbClr val="FFFFFF"/>
                </a:solidFill>
                <a:latin typeface="黑体" pitchFamily="2" charset="-122"/>
                <a:ea typeface="黑体" pitchFamily="2" charset="-122"/>
              </a:rPr>
              <a:t>单击此处编辑母版标题样式</a:t>
            </a:r>
          </a:p>
        </p:txBody>
      </p:sp>
      <p:pic>
        <p:nvPicPr>
          <p:cNvPr id="6" name="Picture 2"/>
          <p:cNvPicPr>
            <a:picLocks noChangeAspect="1" noChangeArrowheads="1"/>
          </p:cNvPicPr>
          <p:nvPr userDrawn="1"/>
        </p:nvPicPr>
        <p:blipFill>
          <a:blip r:embed="rId3"/>
          <a:srcRect/>
          <a:stretch>
            <a:fillRect/>
          </a:stretch>
        </p:blipFill>
        <p:spPr bwMode="auto">
          <a:xfrm rot="1866568">
            <a:off x="8353431" y="5732547"/>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图片占位符 2"/>
          <p:cNvSpPr>
            <a:spLocks noGrp="1"/>
          </p:cNvSpPr>
          <p:nvPr>
            <p:ph type="pic" idx="1"/>
          </p:nvPr>
        </p:nvSpPr>
        <p:spPr>
          <a:xfrm>
            <a:off x="1792288" y="1797084"/>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9" name="Rectangle 6"/>
          <p:cNvSpPr>
            <a:spLocks noGrp="1" noChangeArrowheads="1"/>
          </p:cNvSpPr>
          <p:nvPr>
            <p:ph type="sldNum" sz="quarter" idx="12"/>
          </p:nvPr>
        </p:nvSpPr>
        <p:spPr/>
        <p:txBody>
          <a:bodyPr/>
          <a:lstStyle>
            <a:lvl1pPr>
              <a:defRPr/>
            </a:lvl1pPr>
          </a:lstStyle>
          <a:p>
            <a:pPr>
              <a:defRPr/>
            </a:pPr>
            <a:fld id="{880F1C97-CEB2-4A94-B4B9-4DF7A95278D9}"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3749756862"/>
      </p:ext>
    </p:extLst>
  </p:cSld>
  <p:clrMapOvr>
    <a:masterClrMapping/>
  </p:clrMapOvr>
  <p:transition>
    <p:wipe dir="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33"/>
            <a:ext cx="82296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5771985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3" name="Rectangle 66"/>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4" name="Rectangle 67"/>
          <p:cNvSpPr>
            <a:spLocks noGrp="1" noChangeArrowheads="1"/>
          </p:cNvSpPr>
          <p:nvPr>
            <p:ph type="sldNum" sz="quarter" idx="12"/>
          </p:nvPr>
        </p:nvSpPr>
        <p:spPr/>
        <p:txBody>
          <a:bodyPr/>
          <a:lstStyle>
            <a:lvl1pPr>
              <a:defRPr/>
            </a:lvl1pPr>
          </a:lstStyle>
          <a:p>
            <a:pPr>
              <a:defRPr/>
            </a:pPr>
            <a:fld id="{CB759D5B-39F3-452A-AFD0-9A8E2C24083B}" type="slidenum">
              <a:rPr lang="en-US" altLang="zh-CN">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211487111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9144000" cy="24209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5" name="Rectangle 4"/>
          <p:cNvSpPr>
            <a:spLocks noChangeArrowheads="1"/>
          </p:cNvSpPr>
          <p:nvPr/>
        </p:nvSpPr>
        <p:spPr bwMode="auto">
          <a:xfrm>
            <a:off x="0" y="6605588"/>
            <a:ext cx="9139238" cy="2778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6" name="Rectangle 5"/>
          <p:cNvSpPr>
            <a:spLocks noChangeArrowheads="1"/>
          </p:cNvSpPr>
          <p:nvPr/>
        </p:nvSpPr>
        <p:spPr bwMode="auto">
          <a:xfrm>
            <a:off x="-3171" y="2420938"/>
            <a:ext cx="9147175" cy="215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pic>
        <p:nvPicPr>
          <p:cNvPr id="7"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7493005" y="361983"/>
            <a:ext cx="1277938" cy="1655763"/>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userDrawn="1"/>
        </p:nvPicPr>
        <p:blipFill>
          <a:blip r:embed="rId3"/>
          <a:srcRect/>
          <a:stretch>
            <a:fillRect/>
          </a:stretch>
        </p:blipFill>
        <p:spPr bwMode="auto">
          <a:xfrm rot="19912927">
            <a:off x="881097" y="4030663"/>
            <a:ext cx="1341437" cy="186531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02" name="Rectangle 6"/>
          <p:cNvSpPr>
            <a:spLocks noGrp="1" noChangeArrowheads="1"/>
          </p:cNvSpPr>
          <p:nvPr>
            <p:ph type="ctrTitle"/>
          </p:nvPr>
        </p:nvSpPr>
        <p:spPr>
          <a:xfrm>
            <a:off x="446037" y="296863"/>
            <a:ext cx="6937471" cy="1655762"/>
          </a:xfrm>
        </p:spPr>
        <p:txBody>
          <a:bodyPr/>
          <a:lstStyle>
            <a:lvl1pPr>
              <a:defRPr sz="4400"/>
            </a:lvl1pPr>
          </a:lstStyle>
          <a:p>
            <a:r>
              <a:rPr lang="en-US" altLang="zh-CN" dirty="0"/>
              <a:t>Click to edit Master title style</a:t>
            </a:r>
          </a:p>
        </p:txBody>
      </p:sp>
      <p:sp>
        <p:nvSpPr>
          <p:cNvPr id="4103" name="Rectangle 7"/>
          <p:cNvSpPr>
            <a:spLocks noGrp="1" noChangeArrowheads="1"/>
          </p:cNvSpPr>
          <p:nvPr>
            <p:ph type="subTitle" idx="1"/>
          </p:nvPr>
        </p:nvSpPr>
        <p:spPr>
          <a:xfrm>
            <a:off x="3294070" y="3100384"/>
            <a:ext cx="5659515" cy="3030578"/>
          </a:xfrm>
        </p:spPr>
        <p:txBody>
          <a:bodyPr/>
          <a:lstStyle>
            <a:lvl1pPr marL="0" indent="0">
              <a:buFontTx/>
              <a:buNone/>
              <a:defRPr>
                <a:solidFill>
                  <a:schemeClr val="tx1"/>
                </a:solidFill>
              </a:defRPr>
            </a:lvl1pPr>
          </a:lstStyle>
          <a:p>
            <a:r>
              <a:rPr lang="en-US" altLang="zh-CN" dirty="0"/>
              <a:t>Click to edit Master subtitle style</a:t>
            </a:r>
          </a:p>
        </p:txBody>
      </p:sp>
      <p:sp>
        <p:nvSpPr>
          <p:cNvPr id="9" name="Rectangle 11"/>
          <p:cNvSpPr>
            <a:spLocks noGrp="1" noChangeArrowheads="1"/>
          </p:cNvSpPr>
          <p:nvPr>
            <p:ph type="dt" sz="half" idx="10"/>
          </p:nvPr>
        </p:nvSpPr>
        <p:spPr>
          <a:xfrm>
            <a:off x="457200" y="6605588"/>
            <a:ext cx="2133600" cy="279400"/>
          </a:xfrm>
        </p:spPr>
        <p:txBody>
          <a:bodyPr/>
          <a:lstStyle>
            <a:lvl1pPr>
              <a:defRPr>
                <a:solidFill>
                  <a:schemeClr val="tx1"/>
                </a:solidFill>
              </a:defRPr>
            </a:lvl1pPr>
          </a:lstStyle>
          <a:p>
            <a:pPr>
              <a:defRPr/>
            </a:pPr>
            <a:endParaRPr lang="en-US" altLang="zh-CN">
              <a:solidFill>
                <a:srgbClr val="003366"/>
              </a:solidFill>
            </a:endParaRPr>
          </a:p>
        </p:txBody>
      </p:sp>
      <p:sp>
        <p:nvSpPr>
          <p:cNvPr id="10" name="Rectangle 12"/>
          <p:cNvSpPr>
            <a:spLocks noGrp="1" noChangeArrowheads="1"/>
          </p:cNvSpPr>
          <p:nvPr>
            <p:ph type="ftr" sz="quarter" idx="11"/>
          </p:nvPr>
        </p:nvSpPr>
        <p:spPr>
          <a:xfrm>
            <a:off x="3124200" y="6605588"/>
            <a:ext cx="2895600" cy="279400"/>
          </a:xfrm>
        </p:spPr>
        <p:txBody>
          <a:bodyPr/>
          <a:lstStyle>
            <a:lvl1pPr>
              <a:defRPr>
                <a:solidFill>
                  <a:schemeClr val="tx1"/>
                </a:solidFill>
              </a:defRPr>
            </a:lvl1pPr>
          </a:lstStyle>
          <a:p>
            <a:pPr>
              <a:defRPr/>
            </a:pPr>
            <a:endParaRPr lang="en-US" altLang="zh-CN">
              <a:solidFill>
                <a:srgbClr val="003366"/>
              </a:solidFill>
            </a:endParaRPr>
          </a:p>
        </p:txBody>
      </p:sp>
      <p:sp>
        <p:nvSpPr>
          <p:cNvPr id="11" name="Rectangle 13"/>
          <p:cNvSpPr>
            <a:spLocks noGrp="1" noChangeArrowheads="1"/>
          </p:cNvSpPr>
          <p:nvPr>
            <p:ph type="sldNum" sz="quarter" idx="12"/>
          </p:nvPr>
        </p:nvSpPr>
        <p:spPr>
          <a:xfrm>
            <a:off x="6553200" y="6605588"/>
            <a:ext cx="2133600" cy="279400"/>
          </a:xfrm>
        </p:spPr>
        <p:txBody>
          <a:bodyPr/>
          <a:lstStyle>
            <a:lvl1pPr>
              <a:defRPr>
                <a:solidFill>
                  <a:schemeClr val="tx1"/>
                </a:solidFill>
              </a:defRPr>
            </a:lvl1pPr>
          </a:lstStyle>
          <a:p>
            <a:pPr>
              <a:defRPr/>
            </a:pPr>
            <a:fld id="{6370622F-23D3-46F0-B40C-78C8D88DE641}" type="slidenum">
              <a:rPr lang="zh-CN" altLang="en-US">
                <a:solidFill>
                  <a:srgbClr val="003366"/>
                </a:solidFill>
              </a:rPr>
              <a:pPr>
                <a:defRPr/>
              </a:pPr>
              <a:t>‹#›</a:t>
            </a:fld>
            <a:endParaRPr lang="en-US" altLang="zh-CN">
              <a:solidFill>
                <a:srgbClr val="003366"/>
              </a:solidFill>
            </a:endParaRPr>
          </a:p>
        </p:txBody>
      </p:sp>
    </p:spTree>
    <p:extLst>
      <p:ext uri="{BB962C8B-B14F-4D97-AF65-F5344CB8AC3E}">
        <p14:creationId xmlns:p14="http://schemas.microsoft.com/office/powerpoint/2010/main" val="2622253748"/>
      </p:ext>
    </p:extLst>
  </p:cSld>
  <p:clrMapOvr>
    <a:masterClrMapping/>
  </p:clrMapOvr>
  <p:transition>
    <p:wipe dir="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srcRect/>
          <a:stretch>
            <a:fillRect/>
          </a:stretch>
        </p:blipFill>
        <p:spPr bwMode="auto">
          <a:xfrm rot="1866568">
            <a:off x="6800850" y="3665577"/>
            <a:ext cx="1497013" cy="207803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993727" y="142866"/>
            <a:ext cx="7754987" cy="838245"/>
          </a:xfrm>
        </p:spPr>
        <p:txBody>
          <a:bodyPr/>
          <a:lstStyle>
            <a:lvl1pPr>
              <a:defRPr sz="3600"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1" y="1484313"/>
            <a:ext cx="5283216" cy="4608512"/>
          </a:xfrm>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8" name="Rectangle 6"/>
          <p:cNvSpPr>
            <a:spLocks noGrp="1" noChangeArrowheads="1"/>
          </p:cNvSpPr>
          <p:nvPr>
            <p:ph type="sldNum" sz="quarter" idx="12"/>
          </p:nvPr>
        </p:nvSpPr>
        <p:spPr/>
        <p:txBody>
          <a:bodyPr/>
          <a:lstStyle>
            <a:lvl1pPr>
              <a:defRPr/>
            </a:lvl1pPr>
          </a:lstStyle>
          <a:p>
            <a:pPr>
              <a:defRPr/>
            </a:pPr>
            <a:fld id="{DECCE638-D26C-414B-8A68-FCEE8B671ABD}"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1634593940"/>
      </p:ext>
    </p:extLst>
  </p:cSld>
  <p:clrMapOvr>
    <a:masterClrMapping/>
  </p:clrMapOvr>
  <p:transition>
    <p:wipe dir="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srcRect/>
          <a:stretch>
            <a:fillRect/>
          </a:stretch>
        </p:blipFill>
        <p:spPr bwMode="auto">
          <a:xfrm rot="1866568">
            <a:off x="8353431" y="5732547"/>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本占位符 2"/>
          <p:cNvSpPr>
            <a:spLocks noGrp="1"/>
          </p:cNvSpPr>
          <p:nvPr>
            <p:ph type="body" idx="1"/>
          </p:nvPr>
        </p:nvSpPr>
        <p:spPr>
          <a:xfrm>
            <a:off x="299979" y="1384275"/>
            <a:ext cx="7521678" cy="5075307"/>
          </a:xfrm>
        </p:spPr>
        <p:txBody>
          <a:bodyPr/>
          <a:lstStyle>
            <a:lvl1pPr marL="0" indent="0">
              <a:buNone/>
              <a:defRPr sz="2400" b="1">
                <a:solidFill>
                  <a:schemeClr val="tx1">
                    <a:lumMod val="75000"/>
                  </a:schemeClr>
                </a:solidFill>
                <a:latin typeface="黑体" pitchFamily="2" charset="-122"/>
                <a:ea typeface="黑体" pitchFamily="2"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10" name="标题 1"/>
          <p:cNvSpPr>
            <a:spLocks noGrp="1"/>
          </p:cNvSpPr>
          <p:nvPr>
            <p:ph type="title"/>
          </p:nvPr>
        </p:nvSpPr>
        <p:spPr>
          <a:xfrm>
            <a:off x="993727" y="142866"/>
            <a:ext cx="7754987" cy="838245"/>
          </a:xfrm>
        </p:spPr>
        <p:txBody>
          <a:bodyPr/>
          <a:lstStyle>
            <a:lvl1pPr>
              <a:defRPr sz="3600" b="1">
                <a:solidFill>
                  <a:schemeClr val="tx2">
                    <a:lumMod val="95000"/>
                  </a:schemeClr>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8" name="Rectangle 6"/>
          <p:cNvSpPr>
            <a:spLocks noGrp="1" noChangeArrowheads="1"/>
          </p:cNvSpPr>
          <p:nvPr>
            <p:ph type="sldNum" sz="quarter" idx="12"/>
          </p:nvPr>
        </p:nvSpPr>
        <p:spPr/>
        <p:txBody>
          <a:bodyPr/>
          <a:lstStyle>
            <a:lvl1pPr>
              <a:defRPr/>
            </a:lvl1pPr>
          </a:lstStyle>
          <a:p>
            <a:pPr>
              <a:defRPr/>
            </a:pPr>
            <a:fld id="{B8FFCFF7-BFAE-41F0-A30A-E40D5BF1347E}"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1043982402"/>
      </p:ext>
    </p:extLst>
  </p:cSld>
  <p:clrMapOvr>
    <a:masterClrMapping/>
  </p:clrMapOvr>
  <p:transition>
    <p:wipe dir="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5"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srcRect/>
          <a:stretch>
            <a:fillRect/>
          </a:stretch>
        </p:blipFill>
        <p:spPr bwMode="auto">
          <a:xfrm rot="1866568">
            <a:off x="8353431" y="5732547"/>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内容占位符 2"/>
          <p:cNvSpPr>
            <a:spLocks noGrp="1"/>
          </p:cNvSpPr>
          <p:nvPr>
            <p:ph sz="half" idx="1"/>
          </p:nvPr>
        </p:nvSpPr>
        <p:spPr>
          <a:xfrm>
            <a:off x="336495" y="1484313"/>
            <a:ext cx="3749670" cy="4608512"/>
          </a:xfrm>
        </p:spPr>
        <p:txBody>
          <a:bodyPr/>
          <a:lstStyle>
            <a:lvl1pPr>
              <a:defRPr sz="2800">
                <a:solidFill>
                  <a:schemeClr val="tx1">
                    <a:lumMod val="75000"/>
                  </a:schemeClr>
                </a:solidFill>
              </a:defRPr>
            </a:lvl1pPr>
            <a:lvl2pPr>
              <a:defRPr sz="2400">
                <a:solidFill>
                  <a:schemeClr val="tx1">
                    <a:lumMod val="75000"/>
                  </a:schemeClr>
                </a:solidFill>
              </a:defRPr>
            </a:lvl2pPr>
            <a:lvl3pPr>
              <a:defRPr sz="20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170399" y="1484313"/>
            <a:ext cx="3764015" cy="4608512"/>
          </a:xfrm>
        </p:spPr>
        <p:txBody>
          <a:bodyPr/>
          <a:lstStyle>
            <a:lvl1pPr>
              <a:defRPr sz="2800">
                <a:solidFill>
                  <a:schemeClr val="tx1">
                    <a:lumMod val="75000"/>
                  </a:schemeClr>
                </a:solidFill>
              </a:defRPr>
            </a:lvl1pPr>
            <a:lvl2pPr>
              <a:defRPr sz="2400">
                <a:solidFill>
                  <a:schemeClr val="tx1">
                    <a:lumMod val="75000"/>
                  </a:schemeClr>
                </a:solidFill>
              </a:defRPr>
            </a:lvl2pPr>
            <a:lvl3pPr>
              <a:defRPr sz="20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标题 1"/>
          <p:cNvSpPr>
            <a:spLocks noGrp="1"/>
          </p:cNvSpPr>
          <p:nvPr>
            <p:ph type="title"/>
          </p:nvPr>
        </p:nvSpPr>
        <p:spPr>
          <a:xfrm>
            <a:off x="993727" y="260382"/>
            <a:ext cx="7754987" cy="720725"/>
          </a:xfrm>
        </p:spPr>
        <p:txBody>
          <a:bodyPr/>
          <a:lstStyle>
            <a:lvl1pPr>
              <a:defRPr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9" name="Rectangle 6"/>
          <p:cNvSpPr>
            <a:spLocks noGrp="1" noChangeArrowheads="1"/>
          </p:cNvSpPr>
          <p:nvPr>
            <p:ph type="sldNum" sz="quarter" idx="12"/>
          </p:nvPr>
        </p:nvSpPr>
        <p:spPr/>
        <p:txBody>
          <a:bodyPr/>
          <a:lstStyle>
            <a:lvl1pPr>
              <a:defRPr/>
            </a:lvl1pPr>
          </a:lstStyle>
          <a:p>
            <a:pPr>
              <a:defRPr/>
            </a:pPr>
            <a:fld id="{2A04AAD5-416E-42B7-AFD2-5B070302A21F}"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4191923870"/>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3" y="1600206"/>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2338" y="1600206"/>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7151602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5"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srcRect/>
          <a:stretch>
            <a:fillRect/>
          </a:stretch>
        </p:blipFill>
        <p:spPr bwMode="auto">
          <a:xfrm rot="1866568">
            <a:off x="8353431" y="5732547"/>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标题 1"/>
          <p:cNvSpPr>
            <a:spLocks noGrp="1"/>
          </p:cNvSpPr>
          <p:nvPr>
            <p:ph type="title"/>
          </p:nvPr>
        </p:nvSpPr>
        <p:spPr>
          <a:xfrm>
            <a:off x="993727" y="260382"/>
            <a:ext cx="7754987" cy="720725"/>
          </a:xfrm>
        </p:spPr>
        <p:txBody>
          <a:bodyPr/>
          <a:lstStyle>
            <a:lvl1pPr>
              <a:defRPr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10" name="文本占位符 2"/>
          <p:cNvSpPr>
            <a:spLocks noGrp="1"/>
          </p:cNvSpPr>
          <p:nvPr>
            <p:ph type="body" idx="1"/>
          </p:nvPr>
        </p:nvSpPr>
        <p:spPr>
          <a:xfrm>
            <a:off x="519063" y="1384275"/>
            <a:ext cx="3724326" cy="5075307"/>
          </a:xfrm>
        </p:spPr>
        <p:txBody>
          <a:bodyPr/>
          <a:lstStyle>
            <a:lvl1pPr marL="0" indent="0">
              <a:buNone/>
              <a:defRPr sz="2000">
                <a:solidFill>
                  <a:schemeClr val="tx1">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12" name="文本占位符 2"/>
          <p:cNvSpPr>
            <a:spLocks noGrp="1"/>
          </p:cNvSpPr>
          <p:nvPr>
            <p:ph type="body" idx="13"/>
          </p:nvPr>
        </p:nvSpPr>
        <p:spPr>
          <a:xfrm>
            <a:off x="4425951" y="1384275"/>
            <a:ext cx="3724326" cy="5075307"/>
          </a:xfrm>
        </p:spPr>
        <p:txBody>
          <a:bodyPr/>
          <a:lstStyle>
            <a:lvl1pPr marL="0" indent="0">
              <a:buNone/>
              <a:defRPr sz="2000">
                <a:solidFill>
                  <a:schemeClr val="tx1">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7" name="Rectangle 4"/>
          <p:cNvSpPr>
            <a:spLocks noGrp="1" noChangeArrowheads="1"/>
          </p:cNvSpPr>
          <p:nvPr>
            <p:ph type="dt" sz="half" idx="14"/>
          </p:nvPr>
        </p:nvSpPr>
        <p:spPr/>
        <p:txBody>
          <a:bodyPr/>
          <a:lstStyle>
            <a:lvl1pPr>
              <a:defRPr/>
            </a:lvl1pPr>
          </a:lstStyle>
          <a:p>
            <a:pPr>
              <a:defRPr/>
            </a:pPr>
            <a:endParaRPr lang="en-US" altLang="zh-CN">
              <a:solidFill>
                <a:srgbClr val="2E4C6B"/>
              </a:solidFill>
            </a:endParaRPr>
          </a:p>
        </p:txBody>
      </p:sp>
      <p:sp>
        <p:nvSpPr>
          <p:cNvPr id="9" name="Rectangle 5"/>
          <p:cNvSpPr>
            <a:spLocks noGrp="1" noChangeArrowheads="1"/>
          </p:cNvSpPr>
          <p:nvPr>
            <p:ph type="ftr" sz="quarter" idx="15"/>
          </p:nvPr>
        </p:nvSpPr>
        <p:spPr/>
        <p:txBody>
          <a:bodyPr/>
          <a:lstStyle>
            <a:lvl1pPr>
              <a:defRPr/>
            </a:lvl1pPr>
          </a:lstStyle>
          <a:p>
            <a:pPr>
              <a:defRPr/>
            </a:pPr>
            <a:endParaRPr lang="en-US" altLang="zh-CN">
              <a:solidFill>
                <a:srgbClr val="2E4C6B"/>
              </a:solidFill>
            </a:endParaRPr>
          </a:p>
        </p:txBody>
      </p:sp>
      <p:sp>
        <p:nvSpPr>
          <p:cNvPr id="11" name="Rectangle 6"/>
          <p:cNvSpPr>
            <a:spLocks noGrp="1" noChangeArrowheads="1"/>
          </p:cNvSpPr>
          <p:nvPr>
            <p:ph type="sldNum" sz="quarter" idx="16"/>
          </p:nvPr>
        </p:nvSpPr>
        <p:spPr/>
        <p:txBody>
          <a:bodyPr/>
          <a:lstStyle>
            <a:lvl1pPr>
              <a:defRPr/>
            </a:lvl1pPr>
          </a:lstStyle>
          <a:p>
            <a:pPr>
              <a:defRPr/>
            </a:pPr>
            <a:fld id="{EFFF7B3C-8BA9-48AC-9F01-DB994789EB31}"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2031914933"/>
      </p:ext>
    </p:extLst>
  </p:cSld>
  <p:clrMapOvr>
    <a:masterClrMapping/>
  </p:clrMapOvr>
  <p:transition>
    <p:wipe dir="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userDrawn="1"/>
        </p:nvSpPr>
        <p:spPr bwMode="auto">
          <a:xfrm>
            <a:off x="993781" y="260382"/>
            <a:ext cx="775493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zh-CN" altLang="en-US" sz="3600" b="1" smtClean="0">
                <a:solidFill>
                  <a:srgbClr val="FFFFFF"/>
                </a:solidFill>
                <a:latin typeface="黑体" pitchFamily="2" charset="-122"/>
                <a:ea typeface="黑体" pitchFamily="2" charset="-122"/>
              </a:rPr>
              <a:t>单击此处编辑母版标题样式</a:t>
            </a:r>
          </a:p>
        </p:txBody>
      </p:sp>
      <p:pic>
        <p:nvPicPr>
          <p:cNvPr id="6" name="Picture 2"/>
          <p:cNvPicPr>
            <a:picLocks noChangeAspect="1" noChangeArrowheads="1"/>
          </p:cNvPicPr>
          <p:nvPr userDrawn="1"/>
        </p:nvPicPr>
        <p:blipFill>
          <a:blip r:embed="rId3"/>
          <a:srcRect/>
          <a:stretch>
            <a:fillRect/>
          </a:stretch>
        </p:blipFill>
        <p:spPr bwMode="auto">
          <a:xfrm rot="1866568">
            <a:off x="8353431" y="5732547"/>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图片占位符 2"/>
          <p:cNvSpPr>
            <a:spLocks noGrp="1"/>
          </p:cNvSpPr>
          <p:nvPr>
            <p:ph type="pic" idx="1"/>
          </p:nvPr>
        </p:nvSpPr>
        <p:spPr>
          <a:xfrm>
            <a:off x="1792288" y="1797084"/>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9" name="Rectangle 6"/>
          <p:cNvSpPr>
            <a:spLocks noGrp="1" noChangeArrowheads="1"/>
          </p:cNvSpPr>
          <p:nvPr>
            <p:ph type="sldNum" sz="quarter" idx="12"/>
          </p:nvPr>
        </p:nvSpPr>
        <p:spPr/>
        <p:txBody>
          <a:bodyPr/>
          <a:lstStyle>
            <a:lvl1pPr>
              <a:defRPr/>
            </a:lvl1pPr>
          </a:lstStyle>
          <a:p>
            <a:pPr>
              <a:defRPr/>
            </a:pPr>
            <a:fld id="{880F1C97-CEB2-4A94-B4B9-4DF7A95278D9}"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3512273443"/>
      </p:ext>
    </p:extLst>
  </p:cSld>
  <p:clrMapOvr>
    <a:masterClrMapping/>
  </p:clrMapOvr>
  <p:transition>
    <p:wipe dir="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33"/>
            <a:ext cx="82296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8834999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3" name="Rectangle 66"/>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4" name="Rectangle 67"/>
          <p:cNvSpPr>
            <a:spLocks noGrp="1" noChangeArrowheads="1"/>
          </p:cNvSpPr>
          <p:nvPr>
            <p:ph type="sldNum" sz="quarter" idx="12"/>
          </p:nvPr>
        </p:nvSpPr>
        <p:spPr/>
        <p:txBody>
          <a:bodyPr/>
          <a:lstStyle>
            <a:lvl1pPr>
              <a:defRPr/>
            </a:lvl1pPr>
          </a:lstStyle>
          <a:p>
            <a:pPr>
              <a:defRPr/>
            </a:pPr>
            <a:fld id="{CB759D5B-39F3-452A-AFD0-9A8E2C24083B}" type="slidenum">
              <a:rPr lang="en-US" altLang="zh-CN">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235624191"/>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42"/>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16428687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4"/>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0846142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17"/>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5"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96306314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3"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2338"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1258922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0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0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278" y="1535113"/>
            <a:ext cx="404153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278" y="2174875"/>
            <a:ext cx="404153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40951289"/>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730963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0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0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306" y="1535113"/>
            <a:ext cx="404153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306" y="2174875"/>
            <a:ext cx="404153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03866968"/>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8744342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538" y="273052"/>
            <a:ext cx="511126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2"/>
            <a:ext cx="3008435"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16860137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66"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166"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906759204"/>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4"/>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8646867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3"/>
            <a:ext cx="205740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7" y="533403"/>
            <a:ext cx="6031523" cy="55927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17972760"/>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03"/>
            <a:ext cx="82296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1662298"/>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9938" y="533403"/>
            <a:ext cx="7778262" cy="9572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4"/>
            <a:ext cx="8229600" cy="4525963"/>
          </a:xfrm>
          <a:prstGeom prst="rect">
            <a:avLst/>
          </a:prstGeom>
        </p:spPr>
        <p:txBody>
          <a:bodyPr/>
          <a:lstStyle/>
          <a:p>
            <a:pPr lvl="0"/>
            <a:endParaRPr lang="zh-CN" altLang="en-US" noProof="0" smtClean="0"/>
          </a:p>
        </p:txBody>
      </p:sp>
    </p:spTree>
    <p:extLst>
      <p:ext uri="{BB962C8B-B14F-4D97-AF65-F5344CB8AC3E}">
        <p14:creationId xmlns:p14="http://schemas.microsoft.com/office/powerpoint/2010/main" val="1515919166"/>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9144000" cy="24209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5" name="Rectangle 4"/>
          <p:cNvSpPr>
            <a:spLocks noChangeArrowheads="1"/>
          </p:cNvSpPr>
          <p:nvPr/>
        </p:nvSpPr>
        <p:spPr bwMode="auto">
          <a:xfrm>
            <a:off x="0" y="6605588"/>
            <a:ext cx="9139238" cy="2778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6" name="Rectangle 5"/>
          <p:cNvSpPr>
            <a:spLocks noChangeArrowheads="1"/>
          </p:cNvSpPr>
          <p:nvPr/>
        </p:nvSpPr>
        <p:spPr bwMode="auto">
          <a:xfrm>
            <a:off x="-3171" y="2420938"/>
            <a:ext cx="9147175" cy="215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pic>
        <p:nvPicPr>
          <p:cNvPr id="7"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7493005" y="361983"/>
            <a:ext cx="1277938" cy="1655763"/>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userDrawn="1"/>
        </p:nvPicPr>
        <p:blipFill>
          <a:blip r:embed="rId3"/>
          <a:srcRect/>
          <a:stretch>
            <a:fillRect/>
          </a:stretch>
        </p:blipFill>
        <p:spPr bwMode="auto">
          <a:xfrm rot="19912927">
            <a:off x="881097" y="4030663"/>
            <a:ext cx="1341437" cy="186531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02" name="Rectangle 6"/>
          <p:cNvSpPr>
            <a:spLocks noGrp="1" noChangeArrowheads="1"/>
          </p:cNvSpPr>
          <p:nvPr>
            <p:ph type="ctrTitle"/>
          </p:nvPr>
        </p:nvSpPr>
        <p:spPr>
          <a:xfrm>
            <a:off x="446037" y="296863"/>
            <a:ext cx="6937471" cy="1655762"/>
          </a:xfrm>
        </p:spPr>
        <p:txBody>
          <a:bodyPr/>
          <a:lstStyle>
            <a:lvl1pPr>
              <a:defRPr sz="4400"/>
            </a:lvl1pPr>
          </a:lstStyle>
          <a:p>
            <a:r>
              <a:rPr lang="en-US" altLang="zh-CN" dirty="0"/>
              <a:t>Click to edit Master title style</a:t>
            </a:r>
          </a:p>
        </p:txBody>
      </p:sp>
      <p:sp>
        <p:nvSpPr>
          <p:cNvPr id="4103" name="Rectangle 7"/>
          <p:cNvSpPr>
            <a:spLocks noGrp="1" noChangeArrowheads="1"/>
          </p:cNvSpPr>
          <p:nvPr>
            <p:ph type="subTitle" idx="1"/>
          </p:nvPr>
        </p:nvSpPr>
        <p:spPr>
          <a:xfrm>
            <a:off x="3294070" y="3100384"/>
            <a:ext cx="5659515" cy="3030578"/>
          </a:xfrm>
        </p:spPr>
        <p:txBody>
          <a:bodyPr/>
          <a:lstStyle>
            <a:lvl1pPr marL="0" indent="0">
              <a:buFontTx/>
              <a:buNone/>
              <a:defRPr>
                <a:solidFill>
                  <a:schemeClr val="tx1"/>
                </a:solidFill>
              </a:defRPr>
            </a:lvl1pPr>
          </a:lstStyle>
          <a:p>
            <a:r>
              <a:rPr lang="en-US" altLang="zh-CN" dirty="0"/>
              <a:t>Click to edit Master subtitle style</a:t>
            </a:r>
          </a:p>
        </p:txBody>
      </p:sp>
      <p:sp>
        <p:nvSpPr>
          <p:cNvPr id="9" name="Rectangle 11"/>
          <p:cNvSpPr>
            <a:spLocks noGrp="1" noChangeArrowheads="1"/>
          </p:cNvSpPr>
          <p:nvPr>
            <p:ph type="dt" sz="half" idx="10"/>
          </p:nvPr>
        </p:nvSpPr>
        <p:spPr>
          <a:xfrm>
            <a:off x="457200" y="6605588"/>
            <a:ext cx="2133600" cy="279400"/>
          </a:xfrm>
        </p:spPr>
        <p:txBody>
          <a:bodyPr/>
          <a:lstStyle>
            <a:lvl1pPr>
              <a:defRPr>
                <a:solidFill>
                  <a:schemeClr val="tx1"/>
                </a:solidFill>
              </a:defRPr>
            </a:lvl1pPr>
          </a:lstStyle>
          <a:p>
            <a:pPr>
              <a:defRPr/>
            </a:pPr>
            <a:endParaRPr lang="en-US" altLang="zh-CN">
              <a:solidFill>
                <a:srgbClr val="003366"/>
              </a:solidFill>
            </a:endParaRPr>
          </a:p>
        </p:txBody>
      </p:sp>
      <p:sp>
        <p:nvSpPr>
          <p:cNvPr id="10" name="Rectangle 12"/>
          <p:cNvSpPr>
            <a:spLocks noGrp="1" noChangeArrowheads="1"/>
          </p:cNvSpPr>
          <p:nvPr>
            <p:ph type="ftr" sz="quarter" idx="11"/>
          </p:nvPr>
        </p:nvSpPr>
        <p:spPr>
          <a:xfrm>
            <a:off x="3124200" y="6605588"/>
            <a:ext cx="2895600" cy="279400"/>
          </a:xfrm>
        </p:spPr>
        <p:txBody>
          <a:bodyPr/>
          <a:lstStyle>
            <a:lvl1pPr>
              <a:defRPr>
                <a:solidFill>
                  <a:schemeClr val="tx1"/>
                </a:solidFill>
              </a:defRPr>
            </a:lvl1pPr>
          </a:lstStyle>
          <a:p>
            <a:pPr>
              <a:defRPr/>
            </a:pPr>
            <a:endParaRPr lang="en-US" altLang="zh-CN">
              <a:solidFill>
                <a:srgbClr val="003366"/>
              </a:solidFill>
            </a:endParaRPr>
          </a:p>
        </p:txBody>
      </p:sp>
      <p:sp>
        <p:nvSpPr>
          <p:cNvPr id="11" name="Rectangle 13"/>
          <p:cNvSpPr>
            <a:spLocks noGrp="1" noChangeArrowheads="1"/>
          </p:cNvSpPr>
          <p:nvPr>
            <p:ph type="sldNum" sz="quarter" idx="12"/>
          </p:nvPr>
        </p:nvSpPr>
        <p:spPr>
          <a:xfrm>
            <a:off x="6553200" y="6605588"/>
            <a:ext cx="2133600" cy="279400"/>
          </a:xfrm>
        </p:spPr>
        <p:txBody>
          <a:bodyPr/>
          <a:lstStyle>
            <a:lvl1pPr>
              <a:defRPr>
                <a:solidFill>
                  <a:schemeClr val="tx1"/>
                </a:solidFill>
              </a:defRPr>
            </a:lvl1pPr>
          </a:lstStyle>
          <a:p>
            <a:pPr>
              <a:defRPr/>
            </a:pPr>
            <a:fld id="{6370622F-23D3-46F0-B40C-78C8D88DE641}" type="slidenum">
              <a:rPr lang="zh-CN" altLang="en-US">
                <a:solidFill>
                  <a:srgbClr val="003366"/>
                </a:solidFill>
              </a:rPr>
              <a:pPr>
                <a:defRPr/>
              </a:pPr>
              <a:t>‹#›</a:t>
            </a:fld>
            <a:endParaRPr lang="en-US" altLang="zh-CN">
              <a:solidFill>
                <a:srgbClr val="003366"/>
              </a:solidFill>
            </a:endParaRPr>
          </a:p>
        </p:txBody>
      </p:sp>
    </p:spTree>
    <p:extLst>
      <p:ext uri="{BB962C8B-B14F-4D97-AF65-F5344CB8AC3E}">
        <p14:creationId xmlns:p14="http://schemas.microsoft.com/office/powerpoint/2010/main" val="65928786"/>
      </p:ext>
    </p:extLst>
  </p:cSld>
  <p:clrMapOvr>
    <a:masterClrMapping/>
  </p:clrMapOvr>
  <p:transition>
    <p:wipe dir="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srcRect/>
          <a:stretch>
            <a:fillRect/>
          </a:stretch>
        </p:blipFill>
        <p:spPr bwMode="auto">
          <a:xfrm rot="1866568">
            <a:off x="6800850" y="3665577"/>
            <a:ext cx="1497013" cy="207803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993727" y="142866"/>
            <a:ext cx="7754987" cy="838245"/>
          </a:xfrm>
        </p:spPr>
        <p:txBody>
          <a:bodyPr/>
          <a:lstStyle>
            <a:lvl1pPr>
              <a:defRPr sz="3600"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1" y="1484313"/>
            <a:ext cx="5283216" cy="4608512"/>
          </a:xfrm>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8" name="Rectangle 6"/>
          <p:cNvSpPr>
            <a:spLocks noGrp="1" noChangeArrowheads="1"/>
          </p:cNvSpPr>
          <p:nvPr>
            <p:ph type="sldNum" sz="quarter" idx="12"/>
          </p:nvPr>
        </p:nvSpPr>
        <p:spPr/>
        <p:txBody>
          <a:bodyPr/>
          <a:lstStyle>
            <a:lvl1pPr>
              <a:defRPr/>
            </a:lvl1pPr>
          </a:lstStyle>
          <a:p>
            <a:pPr>
              <a:defRPr/>
            </a:pPr>
            <a:fld id="{DECCE638-D26C-414B-8A68-FCEE8B671ABD}"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3607129771"/>
      </p:ext>
    </p:extLst>
  </p:cSld>
  <p:clrMapOvr>
    <a:masterClrMapping/>
  </p:clrMapOvr>
  <p:transition>
    <p:wipe dir="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srcRect/>
          <a:stretch>
            <a:fillRect/>
          </a:stretch>
        </p:blipFill>
        <p:spPr bwMode="auto">
          <a:xfrm rot="1866568">
            <a:off x="8353431" y="5732547"/>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本占位符 2"/>
          <p:cNvSpPr>
            <a:spLocks noGrp="1"/>
          </p:cNvSpPr>
          <p:nvPr>
            <p:ph type="body" idx="1"/>
          </p:nvPr>
        </p:nvSpPr>
        <p:spPr>
          <a:xfrm>
            <a:off x="299979" y="1384275"/>
            <a:ext cx="7521678" cy="5075307"/>
          </a:xfrm>
        </p:spPr>
        <p:txBody>
          <a:bodyPr/>
          <a:lstStyle>
            <a:lvl1pPr marL="0" indent="0">
              <a:buNone/>
              <a:defRPr sz="2400" b="1">
                <a:solidFill>
                  <a:schemeClr val="tx1">
                    <a:lumMod val="75000"/>
                  </a:schemeClr>
                </a:solidFill>
                <a:latin typeface="黑体" pitchFamily="2" charset="-122"/>
                <a:ea typeface="黑体" pitchFamily="2"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10" name="标题 1"/>
          <p:cNvSpPr>
            <a:spLocks noGrp="1"/>
          </p:cNvSpPr>
          <p:nvPr>
            <p:ph type="title"/>
          </p:nvPr>
        </p:nvSpPr>
        <p:spPr>
          <a:xfrm>
            <a:off x="993727" y="142866"/>
            <a:ext cx="7754987" cy="838245"/>
          </a:xfrm>
        </p:spPr>
        <p:txBody>
          <a:bodyPr/>
          <a:lstStyle>
            <a:lvl1pPr>
              <a:defRPr sz="3600" b="1">
                <a:solidFill>
                  <a:schemeClr val="tx2">
                    <a:lumMod val="95000"/>
                  </a:schemeClr>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8" name="Rectangle 6"/>
          <p:cNvSpPr>
            <a:spLocks noGrp="1" noChangeArrowheads="1"/>
          </p:cNvSpPr>
          <p:nvPr>
            <p:ph type="sldNum" sz="quarter" idx="12"/>
          </p:nvPr>
        </p:nvSpPr>
        <p:spPr/>
        <p:txBody>
          <a:bodyPr/>
          <a:lstStyle>
            <a:lvl1pPr>
              <a:defRPr/>
            </a:lvl1pPr>
          </a:lstStyle>
          <a:p>
            <a:pPr>
              <a:defRPr/>
            </a:pPr>
            <a:fld id="{B8FFCFF7-BFAE-41F0-A30A-E40D5BF1347E}"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3276783799"/>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783363034"/>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5"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srcRect/>
          <a:stretch>
            <a:fillRect/>
          </a:stretch>
        </p:blipFill>
        <p:spPr bwMode="auto">
          <a:xfrm rot="1866568">
            <a:off x="8353431" y="5732547"/>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内容占位符 2"/>
          <p:cNvSpPr>
            <a:spLocks noGrp="1"/>
          </p:cNvSpPr>
          <p:nvPr>
            <p:ph sz="half" idx="1"/>
          </p:nvPr>
        </p:nvSpPr>
        <p:spPr>
          <a:xfrm>
            <a:off x="336495" y="1484313"/>
            <a:ext cx="3749670" cy="4608512"/>
          </a:xfrm>
        </p:spPr>
        <p:txBody>
          <a:bodyPr/>
          <a:lstStyle>
            <a:lvl1pPr>
              <a:defRPr sz="2800">
                <a:solidFill>
                  <a:schemeClr val="tx1">
                    <a:lumMod val="75000"/>
                  </a:schemeClr>
                </a:solidFill>
              </a:defRPr>
            </a:lvl1pPr>
            <a:lvl2pPr>
              <a:defRPr sz="2400">
                <a:solidFill>
                  <a:schemeClr val="tx1">
                    <a:lumMod val="75000"/>
                  </a:schemeClr>
                </a:solidFill>
              </a:defRPr>
            </a:lvl2pPr>
            <a:lvl3pPr>
              <a:defRPr sz="20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170399" y="1484313"/>
            <a:ext cx="3764015" cy="4608512"/>
          </a:xfrm>
        </p:spPr>
        <p:txBody>
          <a:bodyPr/>
          <a:lstStyle>
            <a:lvl1pPr>
              <a:defRPr sz="2800">
                <a:solidFill>
                  <a:schemeClr val="tx1">
                    <a:lumMod val="75000"/>
                  </a:schemeClr>
                </a:solidFill>
              </a:defRPr>
            </a:lvl1pPr>
            <a:lvl2pPr>
              <a:defRPr sz="2400">
                <a:solidFill>
                  <a:schemeClr val="tx1">
                    <a:lumMod val="75000"/>
                  </a:schemeClr>
                </a:solidFill>
              </a:defRPr>
            </a:lvl2pPr>
            <a:lvl3pPr>
              <a:defRPr sz="20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标题 1"/>
          <p:cNvSpPr>
            <a:spLocks noGrp="1"/>
          </p:cNvSpPr>
          <p:nvPr>
            <p:ph type="title"/>
          </p:nvPr>
        </p:nvSpPr>
        <p:spPr>
          <a:xfrm>
            <a:off x="993727" y="260382"/>
            <a:ext cx="7754987" cy="720725"/>
          </a:xfrm>
        </p:spPr>
        <p:txBody>
          <a:bodyPr/>
          <a:lstStyle>
            <a:lvl1pPr>
              <a:defRPr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9" name="Rectangle 6"/>
          <p:cNvSpPr>
            <a:spLocks noGrp="1" noChangeArrowheads="1"/>
          </p:cNvSpPr>
          <p:nvPr>
            <p:ph type="sldNum" sz="quarter" idx="12"/>
          </p:nvPr>
        </p:nvSpPr>
        <p:spPr/>
        <p:txBody>
          <a:bodyPr/>
          <a:lstStyle>
            <a:lvl1pPr>
              <a:defRPr/>
            </a:lvl1pPr>
          </a:lstStyle>
          <a:p>
            <a:pPr>
              <a:defRPr/>
            </a:pPr>
            <a:fld id="{2A04AAD5-416E-42B7-AFD2-5B070302A21F}"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13921249"/>
      </p:ext>
    </p:extLst>
  </p:cSld>
  <p:clrMapOvr>
    <a:masterClrMapping/>
  </p:clrMapOvr>
  <p:transition>
    <p:wipe dir="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5"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srcRect/>
          <a:stretch>
            <a:fillRect/>
          </a:stretch>
        </p:blipFill>
        <p:spPr bwMode="auto">
          <a:xfrm rot="1866568">
            <a:off x="8353431" y="5732547"/>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标题 1"/>
          <p:cNvSpPr>
            <a:spLocks noGrp="1"/>
          </p:cNvSpPr>
          <p:nvPr>
            <p:ph type="title"/>
          </p:nvPr>
        </p:nvSpPr>
        <p:spPr>
          <a:xfrm>
            <a:off x="993727" y="260382"/>
            <a:ext cx="7754987" cy="720725"/>
          </a:xfrm>
        </p:spPr>
        <p:txBody>
          <a:bodyPr/>
          <a:lstStyle>
            <a:lvl1pPr>
              <a:defRPr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10" name="文本占位符 2"/>
          <p:cNvSpPr>
            <a:spLocks noGrp="1"/>
          </p:cNvSpPr>
          <p:nvPr>
            <p:ph type="body" idx="1"/>
          </p:nvPr>
        </p:nvSpPr>
        <p:spPr>
          <a:xfrm>
            <a:off x="519063" y="1384275"/>
            <a:ext cx="3724326" cy="5075307"/>
          </a:xfrm>
        </p:spPr>
        <p:txBody>
          <a:bodyPr/>
          <a:lstStyle>
            <a:lvl1pPr marL="0" indent="0">
              <a:buNone/>
              <a:defRPr sz="2000">
                <a:solidFill>
                  <a:schemeClr val="tx1">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12" name="文本占位符 2"/>
          <p:cNvSpPr>
            <a:spLocks noGrp="1"/>
          </p:cNvSpPr>
          <p:nvPr>
            <p:ph type="body" idx="13"/>
          </p:nvPr>
        </p:nvSpPr>
        <p:spPr>
          <a:xfrm>
            <a:off x="4425951" y="1384275"/>
            <a:ext cx="3724326" cy="5075307"/>
          </a:xfrm>
        </p:spPr>
        <p:txBody>
          <a:bodyPr/>
          <a:lstStyle>
            <a:lvl1pPr marL="0" indent="0">
              <a:buNone/>
              <a:defRPr sz="2000">
                <a:solidFill>
                  <a:schemeClr val="tx1">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7" name="Rectangle 4"/>
          <p:cNvSpPr>
            <a:spLocks noGrp="1" noChangeArrowheads="1"/>
          </p:cNvSpPr>
          <p:nvPr>
            <p:ph type="dt" sz="half" idx="14"/>
          </p:nvPr>
        </p:nvSpPr>
        <p:spPr/>
        <p:txBody>
          <a:bodyPr/>
          <a:lstStyle>
            <a:lvl1pPr>
              <a:defRPr/>
            </a:lvl1pPr>
          </a:lstStyle>
          <a:p>
            <a:pPr>
              <a:defRPr/>
            </a:pPr>
            <a:endParaRPr lang="en-US" altLang="zh-CN">
              <a:solidFill>
                <a:srgbClr val="2E4C6B"/>
              </a:solidFill>
            </a:endParaRPr>
          </a:p>
        </p:txBody>
      </p:sp>
      <p:sp>
        <p:nvSpPr>
          <p:cNvPr id="9" name="Rectangle 5"/>
          <p:cNvSpPr>
            <a:spLocks noGrp="1" noChangeArrowheads="1"/>
          </p:cNvSpPr>
          <p:nvPr>
            <p:ph type="ftr" sz="quarter" idx="15"/>
          </p:nvPr>
        </p:nvSpPr>
        <p:spPr/>
        <p:txBody>
          <a:bodyPr/>
          <a:lstStyle>
            <a:lvl1pPr>
              <a:defRPr/>
            </a:lvl1pPr>
          </a:lstStyle>
          <a:p>
            <a:pPr>
              <a:defRPr/>
            </a:pPr>
            <a:endParaRPr lang="en-US" altLang="zh-CN">
              <a:solidFill>
                <a:srgbClr val="2E4C6B"/>
              </a:solidFill>
            </a:endParaRPr>
          </a:p>
        </p:txBody>
      </p:sp>
      <p:sp>
        <p:nvSpPr>
          <p:cNvPr id="11" name="Rectangle 6"/>
          <p:cNvSpPr>
            <a:spLocks noGrp="1" noChangeArrowheads="1"/>
          </p:cNvSpPr>
          <p:nvPr>
            <p:ph type="sldNum" sz="quarter" idx="16"/>
          </p:nvPr>
        </p:nvSpPr>
        <p:spPr/>
        <p:txBody>
          <a:bodyPr/>
          <a:lstStyle>
            <a:lvl1pPr>
              <a:defRPr/>
            </a:lvl1pPr>
          </a:lstStyle>
          <a:p>
            <a:pPr>
              <a:defRPr/>
            </a:pPr>
            <a:fld id="{EFFF7B3C-8BA9-48AC-9F01-DB994789EB31}"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1207582480"/>
      </p:ext>
    </p:extLst>
  </p:cSld>
  <p:clrMapOvr>
    <a:masterClrMapping/>
  </p:clrMapOvr>
  <p:transition>
    <p:wipe dir="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userDrawn="1"/>
        </p:nvSpPr>
        <p:spPr bwMode="auto">
          <a:xfrm>
            <a:off x="993781" y="260382"/>
            <a:ext cx="775493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zh-CN" altLang="en-US" sz="3600" b="1" smtClean="0">
                <a:solidFill>
                  <a:srgbClr val="FFFFFF"/>
                </a:solidFill>
                <a:latin typeface="黑体" pitchFamily="2" charset="-122"/>
                <a:ea typeface="黑体" pitchFamily="2" charset="-122"/>
              </a:rPr>
              <a:t>单击此处编辑母版标题样式</a:t>
            </a:r>
          </a:p>
        </p:txBody>
      </p:sp>
      <p:pic>
        <p:nvPicPr>
          <p:cNvPr id="6" name="Picture 2"/>
          <p:cNvPicPr>
            <a:picLocks noChangeAspect="1" noChangeArrowheads="1"/>
          </p:cNvPicPr>
          <p:nvPr userDrawn="1"/>
        </p:nvPicPr>
        <p:blipFill>
          <a:blip r:embed="rId3"/>
          <a:srcRect/>
          <a:stretch>
            <a:fillRect/>
          </a:stretch>
        </p:blipFill>
        <p:spPr bwMode="auto">
          <a:xfrm rot="1866568">
            <a:off x="8353431" y="5732547"/>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图片占位符 2"/>
          <p:cNvSpPr>
            <a:spLocks noGrp="1"/>
          </p:cNvSpPr>
          <p:nvPr>
            <p:ph type="pic" idx="1"/>
          </p:nvPr>
        </p:nvSpPr>
        <p:spPr>
          <a:xfrm>
            <a:off x="1792288" y="1797084"/>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9" name="Rectangle 6"/>
          <p:cNvSpPr>
            <a:spLocks noGrp="1" noChangeArrowheads="1"/>
          </p:cNvSpPr>
          <p:nvPr>
            <p:ph type="sldNum" sz="quarter" idx="12"/>
          </p:nvPr>
        </p:nvSpPr>
        <p:spPr/>
        <p:txBody>
          <a:bodyPr/>
          <a:lstStyle>
            <a:lvl1pPr>
              <a:defRPr/>
            </a:lvl1pPr>
          </a:lstStyle>
          <a:p>
            <a:pPr>
              <a:defRPr/>
            </a:pPr>
            <a:fld id="{880F1C97-CEB2-4A94-B4B9-4DF7A95278D9}"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1839382357"/>
      </p:ext>
    </p:extLst>
  </p:cSld>
  <p:clrMapOvr>
    <a:masterClrMapping/>
  </p:clrMapOvr>
  <p:transition>
    <p:wipe dir="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33"/>
            <a:ext cx="82296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5126604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3" name="Rectangle 66"/>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4" name="Rectangle 67"/>
          <p:cNvSpPr>
            <a:spLocks noGrp="1" noChangeArrowheads="1"/>
          </p:cNvSpPr>
          <p:nvPr>
            <p:ph type="sldNum" sz="quarter" idx="12"/>
          </p:nvPr>
        </p:nvSpPr>
        <p:spPr/>
        <p:txBody>
          <a:bodyPr/>
          <a:lstStyle>
            <a:lvl1pPr>
              <a:defRPr/>
            </a:lvl1pPr>
          </a:lstStyle>
          <a:p>
            <a:pPr>
              <a:defRPr/>
            </a:pPr>
            <a:fld id="{CB759D5B-39F3-452A-AFD0-9A8E2C24083B}" type="slidenum">
              <a:rPr lang="en-US" altLang="zh-CN">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1950010476"/>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9144000" cy="24209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5" name="Rectangle 4"/>
          <p:cNvSpPr>
            <a:spLocks noChangeArrowheads="1"/>
          </p:cNvSpPr>
          <p:nvPr/>
        </p:nvSpPr>
        <p:spPr bwMode="auto">
          <a:xfrm>
            <a:off x="0" y="6605588"/>
            <a:ext cx="9139238" cy="2778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6" name="Rectangle 5"/>
          <p:cNvSpPr>
            <a:spLocks noChangeArrowheads="1"/>
          </p:cNvSpPr>
          <p:nvPr/>
        </p:nvSpPr>
        <p:spPr bwMode="auto">
          <a:xfrm>
            <a:off x="-3171" y="2420938"/>
            <a:ext cx="9147175" cy="215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pic>
        <p:nvPicPr>
          <p:cNvPr id="7"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7493005" y="361983"/>
            <a:ext cx="1277938" cy="1655763"/>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userDrawn="1"/>
        </p:nvPicPr>
        <p:blipFill>
          <a:blip r:embed="rId3"/>
          <a:srcRect/>
          <a:stretch>
            <a:fillRect/>
          </a:stretch>
        </p:blipFill>
        <p:spPr bwMode="auto">
          <a:xfrm rot="19912927">
            <a:off x="881097" y="4030663"/>
            <a:ext cx="1341437" cy="186531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02" name="Rectangle 6"/>
          <p:cNvSpPr>
            <a:spLocks noGrp="1" noChangeArrowheads="1"/>
          </p:cNvSpPr>
          <p:nvPr>
            <p:ph type="ctrTitle"/>
          </p:nvPr>
        </p:nvSpPr>
        <p:spPr>
          <a:xfrm>
            <a:off x="446037" y="296863"/>
            <a:ext cx="6937471" cy="1655762"/>
          </a:xfrm>
        </p:spPr>
        <p:txBody>
          <a:bodyPr/>
          <a:lstStyle>
            <a:lvl1pPr>
              <a:defRPr sz="4400"/>
            </a:lvl1pPr>
          </a:lstStyle>
          <a:p>
            <a:r>
              <a:rPr lang="en-US" altLang="zh-CN" dirty="0"/>
              <a:t>Click to edit Master title style</a:t>
            </a:r>
          </a:p>
        </p:txBody>
      </p:sp>
      <p:sp>
        <p:nvSpPr>
          <p:cNvPr id="4103" name="Rectangle 7"/>
          <p:cNvSpPr>
            <a:spLocks noGrp="1" noChangeArrowheads="1"/>
          </p:cNvSpPr>
          <p:nvPr>
            <p:ph type="subTitle" idx="1"/>
          </p:nvPr>
        </p:nvSpPr>
        <p:spPr>
          <a:xfrm>
            <a:off x="3294070" y="3100384"/>
            <a:ext cx="5659515" cy="3030578"/>
          </a:xfrm>
        </p:spPr>
        <p:txBody>
          <a:bodyPr/>
          <a:lstStyle>
            <a:lvl1pPr marL="0" indent="0">
              <a:buFontTx/>
              <a:buNone/>
              <a:defRPr>
                <a:solidFill>
                  <a:schemeClr val="tx1"/>
                </a:solidFill>
              </a:defRPr>
            </a:lvl1pPr>
          </a:lstStyle>
          <a:p>
            <a:r>
              <a:rPr lang="en-US" altLang="zh-CN" dirty="0"/>
              <a:t>Click to edit Master subtitle style</a:t>
            </a:r>
          </a:p>
        </p:txBody>
      </p:sp>
      <p:sp>
        <p:nvSpPr>
          <p:cNvPr id="9" name="Rectangle 11"/>
          <p:cNvSpPr>
            <a:spLocks noGrp="1" noChangeArrowheads="1"/>
          </p:cNvSpPr>
          <p:nvPr>
            <p:ph type="dt" sz="half" idx="10"/>
          </p:nvPr>
        </p:nvSpPr>
        <p:spPr>
          <a:xfrm>
            <a:off x="457200" y="6605588"/>
            <a:ext cx="2133600" cy="279400"/>
          </a:xfrm>
        </p:spPr>
        <p:txBody>
          <a:bodyPr/>
          <a:lstStyle>
            <a:lvl1pPr>
              <a:defRPr>
                <a:solidFill>
                  <a:schemeClr val="tx1"/>
                </a:solidFill>
              </a:defRPr>
            </a:lvl1pPr>
          </a:lstStyle>
          <a:p>
            <a:pPr>
              <a:defRPr/>
            </a:pPr>
            <a:endParaRPr lang="en-US" altLang="zh-CN">
              <a:solidFill>
                <a:srgbClr val="003366"/>
              </a:solidFill>
            </a:endParaRPr>
          </a:p>
        </p:txBody>
      </p:sp>
      <p:sp>
        <p:nvSpPr>
          <p:cNvPr id="10" name="Rectangle 12"/>
          <p:cNvSpPr>
            <a:spLocks noGrp="1" noChangeArrowheads="1"/>
          </p:cNvSpPr>
          <p:nvPr>
            <p:ph type="ftr" sz="quarter" idx="11"/>
          </p:nvPr>
        </p:nvSpPr>
        <p:spPr>
          <a:xfrm>
            <a:off x="3124200" y="6605588"/>
            <a:ext cx="2895600" cy="279400"/>
          </a:xfrm>
        </p:spPr>
        <p:txBody>
          <a:bodyPr/>
          <a:lstStyle>
            <a:lvl1pPr>
              <a:defRPr>
                <a:solidFill>
                  <a:schemeClr val="tx1"/>
                </a:solidFill>
              </a:defRPr>
            </a:lvl1pPr>
          </a:lstStyle>
          <a:p>
            <a:pPr>
              <a:defRPr/>
            </a:pPr>
            <a:endParaRPr lang="en-US" altLang="zh-CN">
              <a:solidFill>
                <a:srgbClr val="003366"/>
              </a:solidFill>
            </a:endParaRPr>
          </a:p>
        </p:txBody>
      </p:sp>
      <p:sp>
        <p:nvSpPr>
          <p:cNvPr id="11" name="Rectangle 13"/>
          <p:cNvSpPr>
            <a:spLocks noGrp="1" noChangeArrowheads="1"/>
          </p:cNvSpPr>
          <p:nvPr>
            <p:ph type="sldNum" sz="quarter" idx="12"/>
          </p:nvPr>
        </p:nvSpPr>
        <p:spPr>
          <a:xfrm>
            <a:off x="6553200" y="6605588"/>
            <a:ext cx="2133600" cy="279400"/>
          </a:xfrm>
        </p:spPr>
        <p:txBody>
          <a:bodyPr/>
          <a:lstStyle>
            <a:lvl1pPr>
              <a:defRPr>
                <a:solidFill>
                  <a:schemeClr val="tx1"/>
                </a:solidFill>
              </a:defRPr>
            </a:lvl1pPr>
          </a:lstStyle>
          <a:p>
            <a:pPr>
              <a:defRPr/>
            </a:pPr>
            <a:fld id="{6370622F-23D3-46F0-B40C-78C8D88DE641}" type="slidenum">
              <a:rPr lang="zh-CN" altLang="en-US">
                <a:solidFill>
                  <a:srgbClr val="003366"/>
                </a:solidFill>
              </a:rPr>
              <a:pPr>
                <a:defRPr/>
              </a:pPr>
              <a:t>‹#›</a:t>
            </a:fld>
            <a:endParaRPr lang="en-US" altLang="zh-CN">
              <a:solidFill>
                <a:srgbClr val="003366"/>
              </a:solidFill>
            </a:endParaRPr>
          </a:p>
        </p:txBody>
      </p:sp>
    </p:spTree>
    <p:extLst>
      <p:ext uri="{BB962C8B-B14F-4D97-AF65-F5344CB8AC3E}">
        <p14:creationId xmlns:p14="http://schemas.microsoft.com/office/powerpoint/2010/main" val="3680291039"/>
      </p:ext>
    </p:extLst>
  </p:cSld>
  <p:clrMapOvr>
    <a:masterClrMapping/>
  </p:clrMapOvr>
  <p:transition>
    <p:wipe dir="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srcRect/>
          <a:stretch>
            <a:fillRect/>
          </a:stretch>
        </p:blipFill>
        <p:spPr bwMode="auto">
          <a:xfrm rot="1866568">
            <a:off x="6800850" y="3665577"/>
            <a:ext cx="1497013" cy="207803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993727" y="142866"/>
            <a:ext cx="7754987" cy="838245"/>
          </a:xfrm>
        </p:spPr>
        <p:txBody>
          <a:bodyPr/>
          <a:lstStyle>
            <a:lvl1pPr>
              <a:defRPr sz="3600"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1" y="1484313"/>
            <a:ext cx="5283216" cy="4608512"/>
          </a:xfrm>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8" name="Rectangle 6"/>
          <p:cNvSpPr>
            <a:spLocks noGrp="1" noChangeArrowheads="1"/>
          </p:cNvSpPr>
          <p:nvPr>
            <p:ph type="sldNum" sz="quarter" idx="12"/>
          </p:nvPr>
        </p:nvSpPr>
        <p:spPr/>
        <p:txBody>
          <a:bodyPr/>
          <a:lstStyle>
            <a:lvl1pPr>
              <a:defRPr/>
            </a:lvl1pPr>
          </a:lstStyle>
          <a:p>
            <a:pPr>
              <a:defRPr/>
            </a:pPr>
            <a:fld id="{DECCE638-D26C-414B-8A68-FCEE8B671ABD}"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4277378780"/>
      </p:ext>
    </p:extLst>
  </p:cSld>
  <p:clrMapOvr>
    <a:masterClrMapping/>
  </p:clrMapOvr>
  <p:transition>
    <p:wipe dir="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srcRect/>
          <a:stretch>
            <a:fillRect/>
          </a:stretch>
        </p:blipFill>
        <p:spPr bwMode="auto">
          <a:xfrm rot="1866568">
            <a:off x="8353431" y="5732547"/>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本占位符 2"/>
          <p:cNvSpPr>
            <a:spLocks noGrp="1"/>
          </p:cNvSpPr>
          <p:nvPr>
            <p:ph type="body" idx="1"/>
          </p:nvPr>
        </p:nvSpPr>
        <p:spPr>
          <a:xfrm>
            <a:off x="299979" y="1384275"/>
            <a:ext cx="7521678" cy="5075307"/>
          </a:xfrm>
        </p:spPr>
        <p:txBody>
          <a:bodyPr/>
          <a:lstStyle>
            <a:lvl1pPr marL="0" indent="0">
              <a:buNone/>
              <a:defRPr sz="2400" b="1">
                <a:solidFill>
                  <a:schemeClr val="tx1">
                    <a:lumMod val="75000"/>
                  </a:schemeClr>
                </a:solidFill>
                <a:latin typeface="黑体" pitchFamily="2" charset="-122"/>
                <a:ea typeface="黑体" pitchFamily="2"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10" name="标题 1"/>
          <p:cNvSpPr>
            <a:spLocks noGrp="1"/>
          </p:cNvSpPr>
          <p:nvPr>
            <p:ph type="title"/>
          </p:nvPr>
        </p:nvSpPr>
        <p:spPr>
          <a:xfrm>
            <a:off x="993727" y="142866"/>
            <a:ext cx="7754987" cy="838245"/>
          </a:xfrm>
        </p:spPr>
        <p:txBody>
          <a:bodyPr/>
          <a:lstStyle>
            <a:lvl1pPr>
              <a:defRPr sz="3600" b="1">
                <a:solidFill>
                  <a:schemeClr val="tx2">
                    <a:lumMod val="95000"/>
                  </a:schemeClr>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8" name="Rectangle 6"/>
          <p:cNvSpPr>
            <a:spLocks noGrp="1" noChangeArrowheads="1"/>
          </p:cNvSpPr>
          <p:nvPr>
            <p:ph type="sldNum" sz="quarter" idx="12"/>
          </p:nvPr>
        </p:nvSpPr>
        <p:spPr/>
        <p:txBody>
          <a:bodyPr/>
          <a:lstStyle>
            <a:lvl1pPr>
              <a:defRPr/>
            </a:lvl1pPr>
          </a:lstStyle>
          <a:p>
            <a:pPr>
              <a:defRPr/>
            </a:pPr>
            <a:fld id="{B8FFCFF7-BFAE-41F0-A30A-E40D5BF1347E}"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4157984298"/>
      </p:ext>
    </p:extLst>
  </p:cSld>
  <p:clrMapOvr>
    <a:masterClrMapping/>
  </p:clrMapOvr>
  <p:transition>
    <p:wipe dir="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5"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srcRect/>
          <a:stretch>
            <a:fillRect/>
          </a:stretch>
        </p:blipFill>
        <p:spPr bwMode="auto">
          <a:xfrm rot="1866568">
            <a:off x="8353431" y="5732547"/>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内容占位符 2"/>
          <p:cNvSpPr>
            <a:spLocks noGrp="1"/>
          </p:cNvSpPr>
          <p:nvPr>
            <p:ph sz="half" idx="1"/>
          </p:nvPr>
        </p:nvSpPr>
        <p:spPr>
          <a:xfrm>
            <a:off x="336495" y="1484313"/>
            <a:ext cx="3749670" cy="4608512"/>
          </a:xfrm>
        </p:spPr>
        <p:txBody>
          <a:bodyPr/>
          <a:lstStyle>
            <a:lvl1pPr>
              <a:defRPr sz="2800">
                <a:solidFill>
                  <a:schemeClr val="tx1">
                    <a:lumMod val="75000"/>
                  </a:schemeClr>
                </a:solidFill>
              </a:defRPr>
            </a:lvl1pPr>
            <a:lvl2pPr>
              <a:defRPr sz="2400">
                <a:solidFill>
                  <a:schemeClr val="tx1">
                    <a:lumMod val="75000"/>
                  </a:schemeClr>
                </a:solidFill>
              </a:defRPr>
            </a:lvl2pPr>
            <a:lvl3pPr>
              <a:defRPr sz="20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170399" y="1484313"/>
            <a:ext cx="3764015" cy="4608512"/>
          </a:xfrm>
        </p:spPr>
        <p:txBody>
          <a:bodyPr/>
          <a:lstStyle>
            <a:lvl1pPr>
              <a:defRPr sz="2800">
                <a:solidFill>
                  <a:schemeClr val="tx1">
                    <a:lumMod val="75000"/>
                  </a:schemeClr>
                </a:solidFill>
              </a:defRPr>
            </a:lvl1pPr>
            <a:lvl2pPr>
              <a:defRPr sz="2400">
                <a:solidFill>
                  <a:schemeClr val="tx1">
                    <a:lumMod val="75000"/>
                  </a:schemeClr>
                </a:solidFill>
              </a:defRPr>
            </a:lvl2pPr>
            <a:lvl3pPr>
              <a:defRPr sz="20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标题 1"/>
          <p:cNvSpPr>
            <a:spLocks noGrp="1"/>
          </p:cNvSpPr>
          <p:nvPr>
            <p:ph type="title"/>
          </p:nvPr>
        </p:nvSpPr>
        <p:spPr>
          <a:xfrm>
            <a:off x="993727" y="260382"/>
            <a:ext cx="7754987" cy="720725"/>
          </a:xfrm>
        </p:spPr>
        <p:txBody>
          <a:bodyPr/>
          <a:lstStyle>
            <a:lvl1pPr>
              <a:defRPr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9" name="Rectangle 6"/>
          <p:cNvSpPr>
            <a:spLocks noGrp="1" noChangeArrowheads="1"/>
          </p:cNvSpPr>
          <p:nvPr>
            <p:ph type="sldNum" sz="quarter" idx="12"/>
          </p:nvPr>
        </p:nvSpPr>
        <p:spPr/>
        <p:txBody>
          <a:bodyPr/>
          <a:lstStyle>
            <a:lvl1pPr>
              <a:defRPr/>
            </a:lvl1pPr>
          </a:lstStyle>
          <a:p>
            <a:pPr>
              <a:defRPr/>
            </a:pPr>
            <a:fld id="{2A04AAD5-416E-42B7-AFD2-5B070302A21F}"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649218723"/>
      </p:ext>
    </p:extLst>
  </p:cSld>
  <p:clrMapOvr>
    <a:masterClrMapping/>
  </p:clrMapOvr>
  <p:transition>
    <p:wipe dir="r"/>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5"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srcRect/>
          <a:stretch>
            <a:fillRect/>
          </a:stretch>
        </p:blipFill>
        <p:spPr bwMode="auto">
          <a:xfrm rot="1866568">
            <a:off x="8353431" y="5732547"/>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标题 1"/>
          <p:cNvSpPr>
            <a:spLocks noGrp="1"/>
          </p:cNvSpPr>
          <p:nvPr>
            <p:ph type="title"/>
          </p:nvPr>
        </p:nvSpPr>
        <p:spPr>
          <a:xfrm>
            <a:off x="993727" y="260382"/>
            <a:ext cx="7754987" cy="720725"/>
          </a:xfrm>
        </p:spPr>
        <p:txBody>
          <a:bodyPr/>
          <a:lstStyle>
            <a:lvl1pPr>
              <a:defRPr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10" name="文本占位符 2"/>
          <p:cNvSpPr>
            <a:spLocks noGrp="1"/>
          </p:cNvSpPr>
          <p:nvPr>
            <p:ph type="body" idx="1"/>
          </p:nvPr>
        </p:nvSpPr>
        <p:spPr>
          <a:xfrm>
            <a:off x="519063" y="1384275"/>
            <a:ext cx="3724326" cy="5075307"/>
          </a:xfrm>
        </p:spPr>
        <p:txBody>
          <a:bodyPr/>
          <a:lstStyle>
            <a:lvl1pPr marL="0" indent="0">
              <a:buNone/>
              <a:defRPr sz="2000">
                <a:solidFill>
                  <a:schemeClr val="tx1">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12" name="文本占位符 2"/>
          <p:cNvSpPr>
            <a:spLocks noGrp="1"/>
          </p:cNvSpPr>
          <p:nvPr>
            <p:ph type="body" idx="13"/>
          </p:nvPr>
        </p:nvSpPr>
        <p:spPr>
          <a:xfrm>
            <a:off x="4425951" y="1384275"/>
            <a:ext cx="3724326" cy="5075307"/>
          </a:xfrm>
        </p:spPr>
        <p:txBody>
          <a:bodyPr/>
          <a:lstStyle>
            <a:lvl1pPr marL="0" indent="0">
              <a:buNone/>
              <a:defRPr sz="2000">
                <a:solidFill>
                  <a:schemeClr val="tx1">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7" name="Rectangle 4"/>
          <p:cNvSpPr>
            <a:spLocks noGrp="1" noChangeArrowheads="1"/>
          </p:cNvSpPr>
          <p:nvPr>
            <p:ph type="dt" sz="half" idx="14"/>
          </p:nvPr>
        </p:nvSpPr>
        <p:spPr/>
        <p:txBody>
          <a:bodyPr/>
          <a:lstStyle>
            <a:lvl1pPr>
              <a:defRPr/>
            </a:lvl1pPr>
          </a:lstStyle>
          <a:p>
            <a:pPr>
              <a:defRPr/>
            </a:pPr>
            <a:endParaRPr lang="en-US" altLang="zh-CN">
              <a:solidFill>
                <a:srgbClr val="2E4C6B"/>
              </a:solidFill>
            </a:endParaRPr>
          </a:p>
        </p:txBody>
      </p:sp>
      <p:sp>
        <p:nvSpPr>
          <p:cNvPr id="9" name="Rectangle 5"/>
          <p:cNvSpPr>
            <a:spLocks noGrp="1" noChangeArrowheads="1"/>
          </p:cNvSpPr>
          <p:nvPr>
            <p:ph type="ftr" sz="quarter" idx="15"/>
          </p:nvPr>
        </p:nvSpPr>
        <p:spPr/>
        <p:txBody>
          <a:bodyPr/>
          <a:lstStyle>
            <a:lvl1pPr>
              <a:defRPr/>
            </a:lvl1pPr>
          </a:lstStyle>
          <a:p>
            <a:pPr>
              <a:defRPr/>
            </a:pPr>
            <a:endParaRPr lang="en-US" altLang="zh-CN">
              <a:solidFill>
                <a:srgbClr val="2E4C6B"/>
              </a:solidFill>
            </a:endParaRPr>
          </a:p>
        </p:txBody>
      </p:sp>
      <p:sp>
        <p:nvSpPr>
          <p:cNvPr id="11" name="Rectangle 6"/>
          <p:cNvSpPr>
            <a:spLocks noGrp="1" noChangeArrowheads="1"/>
          </p:cNvSpPr>
          <p:nvPr>
            <p:ph type="sldNum" sz="quarter" idx="16"/>
          </p:nvPr>
        </p:nvSpPr>
        <p:spPr/>
        <p:txBody>
          <a:bodyPr/>
          <a:lstStyle>
            <a:lvl1pPr>
              <a:defRPr/>
            </a:lvl1pPr>
          </a:lstStyle>
          <a:p>
            <a:pPr>
              <a:defRPr/>
            </a:pPr>
            <a:fld id="{EFFF7B3C-8BA9-48AC-9F01-DB994789EB31}"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3904191814"/>
      </p:ext>
    </p:extLst>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5097242"/>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userDrawn="1"/>
        </p:nvSpPr>
        <p:spPr bwMode="auto">
          <a:xfrm>
            <a:off x="993781" y="260382"/>
            <a:ext cx="775493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zh-CN" altLang="en-US" sz="3600" b="1" smtClean="0">
                <a:solidFill>
                  <a:srgbClr val="FFFFFF"/>
                </a:solidFill>
                <a:latin typeface="黑体" pitchFamily="2" charset="-122"/>
                <a:ea typeface="黑体" pitchFamily="2" charset="-122"/>
              </a:rPr>
              <a:t>单击此处编辑母版标题样式</a:t>
            </a:r>
          </a:p>
        </p:txBody>
      </p:sp>
      <p:pic>
        <p:nvPicPr>
          <p:cNvPr id="6" name="Picture 2"/>
          <p:cNvPicPr>
            <a:picLocks noChangeAspect="1" noChangeArrowheads="1"/>
          </p:cNvPicPr>
          <p:nvPr userDrawn="1"/>
        </p:nvPicPr>
        <p:blipFill>
          <a:blip r:embed="rId3"/>
          <a:srcRect/>
          <a:stretch>
            <a:fillRect/>
          </a:stretch>
        </p:blipFill>
        <p:spPr bwMode="auto">
          <a:xfrm rot="1866568">
            <a:off x="8353431" y="5732547"/>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图片占位符 2"/>
          <p:cNvSpPr>
            <a:spLocks noGrp="1"/>
          </p:cNvSpPr>
          <p:nvPr>
            <p:ph type="pic" idx="1"/>
          </p:nvPr>
        </p:nvSpPr>
        <p:spPr>
          <a:xfrm>
            <a:off x="1792288" y="1797084"/>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9" name="Rectangle 6"/>
          <p:cNvSpPr>
            <a:spLocks noGrp="1" noChangeArrowheads="1"/>
          </p:cNvSpPr>
          <p:nvPr>
            <p:ph type="sldNum" sz="quarter" idx="12"/>
          </p:nvPr>
        </p:nvSpPr>
        <p:spPr/>
        <p:txBody>
          <a:bodyPr/>
          <a:lstStyle>
            <a:lvl1pPr>
              <a:defRPr/>
            </a:lvl1pPr>
          </a:lstStyle>
          <a:p>
            <a:pPr>
              <a:defRPr/>
            </a:pPr>
            <a:fld id="{880F1C97-CEB2-4A94-B4B9-4DF7A95278D9}"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1712845216"/>
      </p:ext>
    </p:extLst>
  </p:cSld>
  <p:clrMapOvr>
    <a:masterClrMapping/>
  </p:clrMapOvr>
  <p:transition>
    <p:wipe dir="r"/>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33"/>
            <a:ext cx="82296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51357063"/>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3" name="Rectangle 66"/>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4" name="Rectangle 67"/>
          <p:cNvSpPr>
            <a:spLocks noGrp="1" noChangeArrowheads="1"/>
          </p:cNvSpPr>
          <p:nvPr>
            <p:ph type="sldNum" sz="quarter" idx="12"/>
          </p:nvPr>
        </p:nvSpPr>
        <p:spPr/>
        <p:txBody>
          <a:bodyPr/>
          <a:lstStyle>
            <a:lvl1pPr>
              <a:defRPr/>
            </a:lvl1pPr>
          </a:lstStyle>
          <a:p>
            <a:pPr>
              <a:defRPr/>
            </a:pPr>
            <a:fld id="{CB759D5B-39F3-452A-AFD0-9A8E2C24083B}" type="slidenum">
              <a:rPr lang="en-US" altLang="zh-CN">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1442113084"/>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9144000" cy="24209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5" name="Rectangle 4"/>
          <p:cNvSpPr>
            <a:spLocks noChangeArrowheads="1"/>
          </p:cNvSpPr>
          <p:nvPr/>
        </p:nvSpPr>
        <p:spPr bwMode="auto">
          <a:xfrm>
            <a:off x="0" y="6605588"/>
            <a:ext cx="9139238" cy="2778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6" name="Rectangle 5"/>
          <p:cNvSpPr>
            <a:spLocks noChangeArrowheads="1"/>
          </p:cNvSpPr>
          <p:nvPr/>
        </p:nvSpPr>
        <p:spPr bwMode="auto">
          <a:xfrm>
            <a:off x="-3171" y="2420938"/>
            <a:ext cx="9147175" cy="215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pic>
        <p:nvPicPr>
          <p:cNvPr id="7"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7493005" y="361983"/>
            <a:ext cx="1277938" cy="1655763"/>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userDrawn="1"/>
        </p:nvPicPr>
        <p:blipFill>
          <a:blip r:embed="rId3"/>
          <a:srcRect/>
          <a:stretch>
            <a:fillRect/>
          </a:stretch>
        </p:blipFill>
        <p:spPr bwMode="auto">
          <a:xfrm rot="19912927">
            <a:off x="881097" y="4030663"/>
            <a:ext cx="1341437" cy="186531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02" name="Rectangle 6"/>
          <p:cNvSpPr>
            <a:spLocks noGrp="1" noChangeArrowheads="1"/>
          </p:cNvSpPr>
          <p:nvPr>
            <p:ph type="ctrTitle"/>
          </p:nvPr>
        </p:nvSpPr>
        <p:spPr>
          <a:xfrm>
            <a:off x="446037" y="296863"/>
            <a:ext cx="6937471" cy="1655762"/>
          </a:xfrm>
        </p:spPr>
        <p:txBody>
          <a:bodyPr/>
          <a:lstStyle>
            <a:lvl1pPr>
              <a:defRPr sz="4400"/>
            </a:lvl1pPr>
          </a:lstStyle>
          <a:p>
            <a:r>
              <a:rPr lang="en-US" altLang="zh-CN" dirty="0"/>
              <a:t>Click to edit Master title style</a:t>
            </a:r>
          </a:p>
        </p:txBody>
      </p:sp>
      <p:sp>
        <p:nvSpPr>
          <p:cNvPr id="4103" name="Rectangle 7"/>
          <p:cNvSpPr>
            <a:spLocks noGrp="1" noChangeArrowheads="1"/>
          </p:cNvSpPr>
          <p:nvPr>
            <p:ph type="subTitle" idx="1"/>
          </p:nvPr>
        </p:nvSpPr>
        <p:spPr>
          <a:xfrm>
            <a:off x="3294070" y="3100384"/>
            <a:ext cx="5659515" cy="3030578"/>
          </a:xfrm>
        </p:spPr>
        <p:txBody>
          <a:bodyPr/>
          <a:lstStyle>
            <a:lvl1pPr marL="0" indent="0">
              <a:buFontTx/>
              <a:buNone/>
              <a:defRPr>
                <a:solidFill>
                  <a:schemeClr val="tx1"/>
                </a:solidFill>
              </a:defRPr>
            </a:lvl1pPr>
          </a:lstStyle>
          <a:p>
            <a:r>
              <a:rPr lang="en-US" altLang="zh-CN" dirty="0"/>
              <a:t>Click to edit Master subtitle style</a:t>
            </a:r>
          </a:p>
        </p:txBody>
      </p:sp>
      <p:sp>
        <p:nvSpPr>
          <p:cNvPr id="9" name="Rectangle 11"/>
          <p:cNvSpPr>
            <a:spLocks noGrp="1" noChangeArrowheads="1"/>
          </p:cNvSpPr>
          <p:nvPr>
            <p:ph type="dt" sz="half" idx="10"/>
          </p:nvPr>
        </p:nvSpPr>
        <p:spPr>
          <a:xfrm>
            <a:off x="457200" y="6605588"/>
            <a:ext cx="2133600" cy="279400"/>
          </a:xfrm>
        </p:spPr>
        <p:txBody>
          <a:bodyPr/>
          <a:lstStyle>
            <a:lvl1pPr>
              <a:defRPr>
                <a:solidFill>
                  <a:schemeClr val="tx1"/>
                </a:solidFill>
              </a:defRPr>
            </a:lvl1pPr>
          </a:lstStyle>
          <a:p>
            <a:pPr>
              <a:defRPr/>
            </a:pPr>
            <a:endParaRPr lang="en-US" altLang="zh-CN">
              <a:solidFill>
                <a:srgbClr val="003366"/>
              </a:solidFill>
            </a:endParaRPr>
          </a:p>
        </p:txBody>
      </p:sp>
      <p:sp>
        <p:nvSpPr>
          <p:cNvPr id="10" name="Rectangle 12"/>
          <p:cNvSpPr>
            <a:spLocks noGrp="1" noChangeArrowheads="1"/>
          </p:cNvSpPr>
          <p:nvPr>
            <p:ph type="ftr" sz="quarter" idx="11"/>
          </p:nvPr>
        </p:nvSpPr>
        <p:spPr>
          <a:xfrm>
            <a:off x="3124200" y="6605588"/>
            <a:ext cx="2895600" cy="279400"/>
          </a:xfrm>
        </p:spPr>
        <p:txBody>
          <a:bodyPr/>
          <a:lstStyle>
            <a:lvl1pPr>
              <a:defRPr>
                <a:solidFill>
                  <a:schemeClr val="tx1"/>
                </a:solidFill>
              </a:defRPr>
            </a:lvl1pPr>
          </a:lstStyle>
          <a:p>
            <a:pPr>
              <a:defRPr/>
            </a:pPr>
            <a:endParaRPr lang="en-US" altLang="zh-CN">
              <a:solidFill>
                <a:srgbClr val="003366"/>
              </a:solidFill>
            </a:endParaRPr>
          </a:p>
        </p:txBody>
      </p:sp>
      <p:sp>
        <p:nvSpPr>
          <p:cNvPr id="11" name="Rectangle 13"/>
          <p:cNvSpPr>
            <a:spLocks noGrp="1" noChangeArrowheads="1"/>
          </p:cNvSpPr>
          <p:nvPr>
            <p:ph type="sldNum" sz="quarter" idx="12"/>
          </p:nvPr>
        </p:nvSpPr>
        <p:spPr>
          <a:xfrm>
            <a:off x="6553200" y="6605588"/>
            <a:ext cx="2133600" cy="279400"/>
          </a:xfrm>
        </p:spPr>
        <p:txBody>
          <a:bodyPr/>
          <a:lstStyle>
            <a:lvl1pPr>
              <a:defRPr>
                <a:solidFill>
                  <a:schemeClr val="tx1"/>
                </a:solidFill>
              </a:defRPr>
            </a:lvl1pPr>
          </a:lstStyle>
          <a:p>
            <a:pPr>
              <a:defRPr/>
            </a:pPr>
            <a:fld id="{6370622F-23D3-46F0-B40C-78C8D88DE641}" type="slidenum">
              <a:rPr lang="zh-CN" altLang="en-US">
                <a:solidFill>
                  <a:srgbClr val="003366"/>
                </a:solidFill>
              </a:rPr>
              <a:pPr>
                <a:defRPr/>
              </a:pPr>
              <a:t>‹#›</a:t>
            </a:fld>
            <a:endParaRPr lang="en-US" altLang="zh-CN">
              <a:solidFill>
                <a:srgbClr val="003366"/>
              </a:solidFill>
            </a:endParaRPr>
          </a:p>
        </p:txBody>
      </p:sp>
    </p:spTree>
    <p:extLst>
      <p:ext uri="{BB962C8B-B14F-4D97-AF65-F5344CB8AC3E}">
        <p14:creationId xmlns:p14="http://schemas.microsoft.com/office/powerpoint/2010/main" val="259277422"/>
      </p:ext>
    </p:extLst>
  </p:cSld>
  <p:clrMapOvr>
    <a:masterClrMapping/>
  </p:clrMapOvr>
  <p:transition>
    <p:wipe dir="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srcRect/>
          <a:stretch>
            <a:fillRect/>
          </a:stretch>
        </p:blipFill>
        <p:spPr bwMode="auto">
          <a:xfrm rot="1866568">
            <a:off x="6800850" y="3665577"/>
            <a:ext cx="1497013" cy="207803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993727" y="142866"/>
            <a:ext cx="7754987" cy="838245"/>
          </a:xfrm>
        </p:spPr>
        <p:txBody>
          <a:bodyPr/>
          <a:lstStyle>
            <a:lvl1pPr>
              <a:defRPr sz="3600"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1" y="1484313"/>
            <a:ext cx="5283216" cy="4608512"/>
          </a:xfrm>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8" name="Rectangle 6"/>
          <p:cNvSpPr>
            <a:spLocks noGrp="1" noChangeArrowheads="1"/>
          </p:cNvSpPr>
          <p:nvPr>
            <p:ph type="sldNum" sz="quarter" idx="12"/>
          </p:nvPr>
        </p:nvSpPr>
        <p:spPr/>
        <p:txBody>
          <a:bodyPr/>
          <a:lstStyle>
            <a:lvl1pPr>
              <a:defRPr/>
            </a:lvl1pPr>
          </a:lstStyle>
          <a:p>
            <a:pPr>
              <a:defRPr/>
            </a:pPr>
            <a:fld id="{DECCE638-D26C-414B-8A68-FCEE8B671ABD}"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258160872"/>
      </p:ext>
    </p:extLst>
  </p:cSld>
  <p:clrMapOvr>
    <a:masterClrMapping/>
  </p:clrMapOvr>
  <p:transition>
    <p:wipe dir="r"/>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srcRect/>
          <a:stretch>
            <a:fillRect/>
          </a:stretch>
        </p:blipFill>
        <p:spPr bwMode="auto">
          <a:xfrm rot="1866568">
            <a:off x="8353431" y="5732547"/>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本占位符 2"/>
          <p:cNvSpPr>
            <a:spLocks noGrp="1"/>
          </p:cNvSpPr>
          <p:nvPr>
            <p:ph type="body" idx="1"/>
          </p:nvPr>
        </p:nvSpPr>
        <p:spPr>
          <a:xfrm>
            <a:off x="299979" y="1384275"/>
            <a:ext cx="7521678" cy="5075307"/>
          </a:xfrm>
        </p:spPr>
        <p:txBody>
          <a:bodyPr/>
          <a:lstStyle>
            <a:lvl1pPr marL="0" indent="0">
              <a:buNone/>
              <a:defRPr sz="2400" b="1">
                <a:solidFill>
                  <a:schemeClr val="tx1">
                    <a:lumMod val="75000"/>
                  </a:schemeClr>
                </a:solidFill>
                <a:latin typeface="黑体" pitchFamily="2" charset="-122"/>
                <a:ea typeface="黑体" pitchFamily="2"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10" name="标题 1"/>
          <p:cNvSpPr>
            <a:spLocks noGrp="1"/>
          </p:cNvSpPr>
          <p:nvPr>
            <p:ph type="title"/>
          </p:nvPr>
        </p:nvSpPr>
        <p:spPr>
          <a:xfrm>
            <a:off x="993727" y="142866"/>
            <a:ext cx="7754987" cy="838245"/>
          </a:xfrm>
        </p:spPr>
        <p:txBody>
          <a:bodyPr/>
          <a:lstStyle>
            <a:lvl1pPr>
              <a:defRPr sz="3600" b="1">
                <a:solidFill>
                  <a:schemeClr val="tx2">
                    <a:lumMod val="95000"/>
                  </a:schemeClr>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8" name="Rectangle 6"/>
          <p:cNvSpPr>
            <a:spLocks noGrp="1" noChangeArrowheads="1"/>
          </p:cNvSpPr>
          <p:nvPr>
            <p:ph type="sldNum" sz="quarter" idx="12"/>
          </p:nvPr>
        </p:nvSpPr>
        <p:spPr/>
        <p:txBody>
          <a:bodyPr/>
          <a:lstStyle>
            <a:lvl1pPr>
              <a:defRPr/>
            </a:lvl1pPr>
          </a:lstStyle>
          <a:p>
            <a:pPr>
              <a:defRPr/>
            </a:pPr>
            <a:fld id="{B8FFCFF7-BFAE-41F0-A30A-E40D5BF1347E}"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3829450363"/>
      </p:ext>
    </p:extLst>
  </p:cSld>
  <p:clrMapOvr>
    <a:masterClrMapping/>
  </p:clrMapOvr>
  <p:transition>
    <p:wipe dir="r"/>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5"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srcRect/>
          <a:stretch>
            <a:fillRect/>
          </a:stretch>
        </p:blipFill>
        <p:spPr bwMode="auto">
          <a:xfrm rot="1866568">
            <a:off x="8353431" y="5732547"/>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内容占位符 2"/>
          <p:cNvSpPr>
            <a:spLocks noGrp="1"/>
          </p:cNvSpPr>
          <p:nvPr>
            <p:ph sz="half" idx="1"/>
          </p:nvPr>
        </p:nvSpPr>
        <p:spPr>
          <a:xfrm>
            <a:off x="336495" y="1484313"/>
            <a:ext cx="3749670" cy="4608512"/>
          </a:xfrm>
        </p:spPr>
        <p:txBody>
          <a:bodyPr/>
          <a:lstStyle>
            <a:lvl1pPr>
              <a:defRPr sz="2800">
                <a:solidFill>
                  <a:schemeClr val="tx1">
                    <a:lumMod val="75000"/>
                  </a:schemeClr>
                </a:solidFill>
              </a:defRPr>
            </a:lvl1pPr>
            <a:lvl2pPr>
              <a:defRPr sz="2400">
                <a:solidFill>
                  <a:schemeClr val="tx1">
                    <a:lumMod val="75000"/>
                  </a:schemeClr>
                </a:solidFill>
              </a:defRPr>
            </a:lvl2pPr>
            <a:lvl3pPr>
              <a:defRPr sz="20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170399" y="1484313"/>
            <a:ext cx="3764015" cy="4608512"/>
          </a:xfrm>
        </p:spPr>
        <p:txBody>
          <a:bodyPr/>
          <a:lstStyle>
            <a:lvl1pPr>
              <a:defRPr sz="2800">
                <a:solidFill>
                  <a:schemeClr val="tx1">
                    <a:lumMod val="75000"/>
                  </a:schemeClr>
                </a:solidFill>
              </a:defRPr>
            </a:lvl1pPr>
            <a:lvl2pPr>
              <a:defRPr sz="2400">
                <a:solidFill>
                  <a:schemeClr val="tx1">
                    <a:lumMod val="75000"/>
                  </a:schemeClr>
                </a:solidFill>
              </a:defRPr>
            </a:lvl2pPr>
            <a:lvl3pPr>
              <a:defRPr sz="20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标题 1"/>
          <p:cNvSpPr>
            <a:spLocks noGrp="1"/>
          </p:cNvSpPr>
          <p:nvPr>
            <p:ph type="title"/>
          </p:nvPr>
        </p:nvSpPr>
        <p:spPr>
          <a:xfrm>
            <a:off x="993727" y="260382"/>
            <a:ext cx="7754987" cy="720725"/>
          </a:xfrm>
        </p:spPr>
        <p:txBody>
          <a:bodyPr/>
          <a:lstStyle>
            <a:lvl1pPr>
              <a:defRPr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9" name="Rectangle 6"/>
          <p:cNvSpPr>
            <a:spLocks noGrp="1" noChangeArrowheads="1"/>
          </p:cNvSpPr>
          <p:nvPr>
            <p:ph type="sldNum" sz="quarter" idx="12"/>
          </p:nvPr>
        </p:nvSpPr>
        <p:spPr/>
        <p:txBody>
          <a:bodyPr/>
          <a:lstStyle>
            <a:lvl1pPr>
              <a:defRPr/>
            </a:lvl1pPr>
          </a:lstStyle>
          <a:p>
            <a:pPr>
              <a:defRPr/>
            </a:pPr>
            <a:fld id="{2A04AAD5-416E-42B7-AFD2-5B070302A21F}"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2365541417"/>
      </p:ext>
    </p:extLst>
  </p:cSld>
  <p:clrMapOvr>
    <a:masterClrMapping/>
  </p:clrMapOvr>
  <p:transition>
    <p:wipe dir="r"/>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5"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srcRect/>
          <a:stretch>
            <a:fillRect/>
          </a:stretch>
        </p:blipFill>
        <p:spPr bwMode="auto">
          <a:xfrm rot="1866568">
            <a:off x="8353431" y="5732547"/>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标题 1"/>
          <p:cNvSpPr>
            <a:spLocks noGrp="1"/>
          </p:cNvSpPr>
          <p:nvPr>
            <p:ph type="title"/>
          </p:nvPr>
        </p:nvSpPr>
        <p:spPr>
          <a:xfrm>
            <a:off x="993727" y="260382"/>
            <a:ext cx="7754987" cy="720725"/>
          </a:xfrm>
        </p:spPr>
        <p:txBody>
          <a:bodyPr/>
          <a:lstStyle>
            <a:lvl1pPr>
              <a:defRPr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10" name="文本占位符 2"/>
          <p:cNvSpPr>
            <a:spLocks noGrp="1"/>
          </p:cNvSpPr>
          <p:nvPr>
            <p:ph type="body" idx="1"/>
          </p:nvPr>
        </p:nvSpPr>
        <p:spPr>
          <a:xfrm>
            <a:off x="519063" y="1384275"/>
            <a:ext cx="3724326" cy="5075307"/>
          </a:xfrm>
        </p:spPr>
        <p:txBody>
          <a:bodyPr/>
          <a:lstStyle>
            <a:lvl1pPr marL="0" indent="0">
              <a:buNone/>
              <a:defRPr sz="2000">
                <a:solidFill>
                  <a:schemeClr val="tx1">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12" name="文本占位符 2"/>
          <p:cNvSpPr>
            <a:spLocks noGrp="1"/>
          </p:cNvSpPr>
          <p:nvPr>
            <p:ph type="body" idx="13"/>
          </p:nvPr>
        </p:nvSpPr>
        <p:spPr>
          <a:xfrm>
            <a:off x="4425951" y="1384275"/>
            <a:ext cx="3724326" cy="5075307"/>
          </a:xfrm>
        </p:spPr>
        <p:txBody>
          <a:bodyPr/>
          <a:lstStyle>
            <a:lvl1pPr marL="0" indent="0">
              <a:buNone/>
              <a:defRPr sz="2000">
                <a:solidFill>
                  <a:schemeClr val="tx1">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7" name="Rectangle 4"/>
          <p:cNvSpPr>
            <a:spLocks noGrp="1" noChangeArrowheads="1"/>
          </p:cNvSpPr>
          <p:nvPr>
            <p:ph type="dt" sz="half" idx="14"/>
          </p:nvPr>
        </p:nvSpPr>
        <p:spPr/>
        <p:txBody>
          <a:bodyPr/>
          <a:lstStyle>
            <a:lvl1pPr>
              <a:defRPr/>
            </a:lvl1pPr>
          </a:lstStyle>
          <a:p>
            <a:pPr>
              <a:defRPr/>
            </a:pPr>
            <a:endParaRPr lang="en-US" altLang="zh-CN">
              <a:solidFill>
                <a:srgbClr val="2E4C6B"/>
              </a:solidFill>
            </a:endParaRPr>
          </a:p>
        </p:txBody>
      </p:sp>
      <p:sp>
        <p:nvSpPr>
          <p:cNvPr id="9" name="Rectangle 5"/>
          <p:cNvSpPr>
            <a:spLocks noGrp="1" noChangeArrowheads="1"/>
          </p:cNvSpPr>
          <p:nvPr>
            <p:ph type="ftr" sz="quarter" idx="15"/>
          </p:nvPr>
        </p:nvSpPr>
        <p:spPr/>
        <p:txBody>
          <a:bodyPr/>
          <a:lstStyle>
            <a:lvl1pPr>
              <a:defRPr/>
            </a:lvl1pPr>
          </a:lstStyle>
          <a:p>
            <a:pPr>
              <a:defRPr/>
            </a:pPr>
            <a:endParaRPr lang="en-US" altLang="zh-CN">
              <a:solidFill>
                <a:srgbClr val="2E4C6B"/>
              </a:solidFill>
            </a:endParaRPr>
          </a:p>
        </p:txBody>
      </p:sp>
      <p:sp>
        <p:nvSpPr>
          <p:cNvPr id="11" name="Rectangle 6"/>
          <p:cNvSpPr>
            <a:spLocks noGrp="1" noChangeArrowheads="1"/>
          </p:cNvSpPr>
          <p:nvPr>
            <p:ph type="sldNum" sz="quarter" idx="16"/>
          </p:nvPr>
        </p:nvSpPr>
        <p:spPr/>
        <p:txBody>
          <a:bodyPr/>
          <a:lstStyle>
            <a:lvl1pPr>
              <a:defRPr/>
            </a:lvl1pPr>
          </a:lstStyle>
          <a:p>
            <a:pPr>
              <a:defRPr/>
            </a:pPr>
            <a:fld id="{EFFF7B3C-8BA9-48AC-9F01-DB994789EB31}"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194115949"/>
      </p:ext>
    </p:extLst>
  </p:cSld>
  <p:clrMapOvr>
    <a:masterClrMapping/>
  </p:clrMapOvr>
  <p:transition>
    <p:wipe dir="r"/>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userDrawn="1"/>
        </p:nvSpPr>
        <p:spPr bwMode="auto">
          <a:xfrm>
            <a:off x="993781" y="260382"/>
            <a:ext cx="775493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zh-CN" altLang="en-US" sz="3600" b="1" smtClean="0">
                <a:solidFill>
                  <a:srgbClr val="FFFFFF"/>
                </a:solidFill>
                <a:latin typeface="黑体" pitchFamily="2" charset="-122"/>
                <a:ea typeface="黑体" pitchFamily="2" charset="-122"/>
              </a:rPr>
              <a:t>单击此处编辑母版标题样式</a:t>
            </a:r>
          </a:p>
        </p:txBody>
      </p:sp>
      <p:pic>
        <p:nvPicPr>
          <p:cNvPr id="6" name="Picture 2"/>
          <p:cNvPicPr>
            <a:picLocks noChangeAspect="1" noChangeArrowheads="1"/>
          </p:cNvPicPr>
          <p:nvPr userDrawn="1"/>
        </p:nvPicPr>
        <p:blipFill>
          <a:blip r:embed="rId3"/>
          <a:srcRect/>
          <a:stretch>
            <a:fillRect/>
          </a:stretch>
        </p:blipFill>
        <p:spPr bwMode="auto">
          <a:xfrm rot="1866568">
            <a:off x="8353431" y="5732547"/>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图片占位符 2"/>
          <p:cNvSpPr>
            <a:spLocks noGrp="1"/>
          </p:cNvSpPr>
          <p:nvPr>
            <p:ph type="pic" idx="1"/>
          </p:nvPr>
        </p:nvSpPr>
        <p:spPr>
          <a:xfrm>
            <a:off x="1792288" y="1797084"/>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9" name="Rectangle 6"/>
          <p:cNvSpPr>
            <a:spLocks noGrp="1" noChangeArrowheads="1"/>
          </p:cNvSpPr>
          <p:nvPr>
            <p:ph type="sldNum" sz="quarter" idx="12"/>
          </p:nvPr>
        </p:nvSpPr>
        <p:spPr/>
        <p:txBody>
          <a:bodyPr/>
          <a:lstStyle>
            <a:lvl1pPr>
              <a:defRPr/>
            </a:lvl1pPr>
          </a:lstStyle>
          <a:p>
            <a:pPr>
              <a:defRPr/>
            </a:pPr>
            <a:fld id="{880F1C97-CEB2-4A94-B4B9-4DF7A95278D9}"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4074146785"/>
      </p:ext>
    </p:extLst>
  </p:cSld>
  <p:clrMapOvr>
    <a:masterClrMapping/>
  </p:clrMapOvr>
  <p:transition>
    <p:wipe dir="r"/>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33"/>
            <a:ext cx="82296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400112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7" y="273050"/>
            <a:ext cx="3008435"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538" y="273083"/>
            <a:ext cx="511126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7" y="1435103"/>
            <a:ext cx="3008435"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874773119"/>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3" name="Rectangle 66"/>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4" name="Rectangle 67"/>
          <p:cNvSpPr>
            <a:spLocks noGrp="1" noChangeArrowheads="1"/>
          </p:cNvSpPr>
          <p:nvPr>
            <p:ph type="sldNum" sz="quarter" idx="12"/>
          </p:nvPr>
        </p:nvSpPr>
        <p:spPr/>
        <p:txBody>
          <a:bodyPr/>
          <a:lstStyle>
            <a:lvl1pPr>
              <a:defRPr/>
            </a:lvl1pPr>
          </a:lstStyle>
          <a:p>
            <a:pPr>
              <a:defRPr/>
            </a:pPr>
            <a:fld id="{CB759D5B-39F3-452A-AFD0-9A8E2C24083B}" type="slidenum">
              <a:rPr lang="en-US" altLang="zh-CN">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2912684991"/>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9144000" cy="24209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5" name="Rectangle 4"/>
          <p:cNvSpPr>
            <a:spLocks noChangeArrowheads="1"/>
          </p:cNvSpPr>
          <p:nvPr/>
        </p:nvSpPr>
        <p:spPr bwMode="auto">
          <a:xfrm>
            <a:off x="0" y="6605588"/>
            <a:ext cx="9139238" cy="2778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6" name="Rectangle 5"/>
          <p:cNvSpPr>
            <a:spLocks noChangeArrowheads="1"/>
          </p:cNvSpPr>
          <p:nvPr/>
        </p:nvSpPr>
        <p:spPr bwMode="auto">
          <a:xfrm>
            <a:off x="-3171" y="2420938"/>
            <a:ext cx="9147175" cy="215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pic>
        <p:nvPicPr>
          <p:cNvPr id="7"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7493005" y="361983"/>
            <a:ext cx="1277938" cy="1655763"/>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userDrawn="1"/>
        </p:nvPicPr>
        <p:blipFill>
          <a:blip r:embed="rId3"/>
          <a:srcRect/>
          <a:stretch>
            <a:fillRect/>
          </a:stretch>
        </p:blipFill>
        <p:spPr bwMode="auto">
          <a:xfrm rot="19912927">
            <a:off x="881097" y="4030663"/>
            <a:ext cx="1341437" cy="186531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02" name="Rectangle 6"/>
          <p:cNvSpPr>
            <a:spLocks noGrp="1" noChangeArrowheads="1"/>
          </p:cNvSpPr>
          <p:nvPr>
            <p:ph type="ctrTitle"/>
          </p:nvPr>
        </p:nvSpPr>
        <p:spPr>
          <a:xfrm>
            <a:off x="446037" y="296863"/>
            <a:ext cx="6937471" cy="1655762"/>
          </a:xfrm>
        </p:spPr>
        <p:txBody>
          <a:bodyPr/>
          <a:lstStyle>
            <a:lvl1pPr>
              <a:defRPr sz="4400"/>
            </a:lvl1pPr>
          </a:lstStyle>
          <a:p>
            <a:r>
              <a:rPr lang="en-US" altLang="zh-CN" dirty="0"/>
              <a:t>Click to edit Master title style</a:t>
            </a:r>
          </a:p>
        </p:txBody>
      </p:sp>
      <p:sp>
        <p:nvSpPr>
          <p:cNvPr id="4103" name="Rectangle 7"/>
          <p:cNvSpPr>
            <a:spLocks noGrp="1" noChangeArrowheads="1"/>
          </p:cNvSpPr>
          <p:nvPr>
            <p:ph type="subTitle" idx="1"/>
          </p:nvPr>
        </p:nvSpPr>
        <p:spPr>
          <a:xfrm>
            <a:off x="3294070" y="3100384"/>
            <a:ext cx="5659515" cy="3030578"/>
          </a:xfrm>
        </p:spPr>
        <p:txBody>
          <a:bodyPr/>
          <a:lstStyle>
            <a:lvl1pPr marL="0" indent="0">
              <a:buFontTx/>
              <a:buNone/>
              <a:defRPr>
                <a:solidFill>
                  <a:schemeClr val="tx1"/>
                </a:solidFill>
              </a:defRPr>
            </a:lvl1pPr>
          </a:lstStyle>
          <a:p>
            <a:r>
              <a:rPr lang="en-US" altLang="zh-CN" dirty="0"/>
              <a:t>Click to edit Master subtitle style</a:t>
            </a:r>
          </a:p>
        </p:txBody>
      </p:sp>
      <p:sp>
        <p:nvSpPr>
          <p:cNvPr id="9" name="Rectangle 11"/>
          <p:cNvSpPr>
            <a:spLocks noGrp="1" noChangeArrowheads="1"/>
          </p:cNvSpPr>
          <p:nvPr>
            <p:ph type="dt" sz="half" idx="10"/>
          </p:nvPr>
        </p:nvSpPr>
        <p:spPr>
          <a:xfrm>
            <a:off x="457200" y="6605588"/>
            <a:ext cx="2133600" cy="279400"/>
          </a:xfrm>
        </p:spPr>
        <p:txBody>
          <a:bodyPr/>
          <a:lstStyle>
            <a:lvl1pPr>
              <a:defRPr>
                <a:solidFill>
                  <a:schemeClr val="tx1"/>
                </a:solidFill>
              </a:defRPr>
            </a:lvl1pPr>
          </a:lstStyle>
          <a:p>
            <a:pPr>
              <a:defRPr/>
            </a:pPr>
            <a:endParaRPr lang="en-US" altLang="zh-CN">
              <a:solidFill>
                <a:srgbClr val="003366"/>
              </a:solidFill>
            </a:endParaRPr>
          </a:p>
        </p:txBody>
      </p:sp>
      <p:sp>
        <p:nvSpPr>
          <p:cNvPr id="10" name="Rectangle 12"/>
          <p:cNvSpPr>
            <a:spLocks noGrp="1" noChangeArrowheads="1"/>
          </p:cNvSpPr>
          <p:nvPr>
            <p:ph type="ftr" sz="quarter" idx="11"/>
          </p:nvPr>
        </p:nvSpPr>
        <p:spPr>
          <a:xfrm>
            <a:off x="3124200" y="6605588"/>
            <a:ext cx="2895600" cy="279400"/>
          </a:xfrm>
        </p:spPr>
        <p:txBody>
          <a:bodyPr/>
          <a:lstStyle>
            <a:lvl1pPr>
              <a:defRPr>
                <a:solidFill>
                  <a:schemeClr val="tx1"/>
                </a:solidFill>
              </a:defRPr>
            </a:lvl1pPr>
          </a:lstStyle>
          <a:p>
            <a:pPr>
              <a:defRPr/>
            </a:pPr>
            <a:endParaRPr lang="en-US" altLang="zh-CN">
              <a:solidFill>
                <a:srgbClr val="003366"/>
              </a:solidFill>
            </a:endParaRPr>
          </a:p>
        </p:txBody>
      </p:sp>
      <p:sp>
        <p:nvSpPr>
          <p:cNvPr id="11" name="Rectangle 13"/>
          <p:cNvSpPr>
            <a:spLocks noGrp="1" noChangeArrowheads="1"/>
          </p:cNvSpPr>
          <p:nvPr>
            <p:ph type="sldNum" sz="quarter" idx="12"/>
          </p:nvPr>
        </p:nvSpPr>
        <p:spPr>
          <a:xfrm>
            <a:off x="6553200" y="6605588"/>
            <a:ext cx="2133600" cy="279400"/>
          </a:xfrm>
        </p:spPr>
        <p:txBody>
          <a:bodyPr/>
          <a:lstStyle>
            <a:lvl1pPr>
              <a:defRPr>
                <a:solidFill>
                  <a:schemeClr val="tx1"/>
                </a:solidFill>
              </a:defRPr>
            </a:lvl1pPr>
          </a:lstStyle>
          <a:p>
            <a:pPr>
              <a:defRPr/>
            </a:pPr>
            <a:fld id="{6370622F-23D3-46F0-B40C-78C8D88DE641}" type="slidenum">
              <a:rPr lang="zh-CN" altLang="en-US">
                <a:solidFill>
                  <a:srgbClr val="003366"/>
                </a:solidFill>
              </a:rPr>
              <a:pPr>
                <a:defRPr/>
              </a:pPr>
              <a:t>‹#›</a:t>
            </a:fld>
            <a:endParaRPr lang="en-US" altLang="zh-CN">
              <a:solidFill>
                <a:srgbClr val="003366"/>
              </a:solidFill>
            </a:endParaRPr>
          </a:p>
        </p:txBody>
      </p:sp>
    </p:spTree>
    <p:extLst>
      <p:ext uri="{BB962C8B-B14F-4D97-AF65-F5344CB8AC3E}">
        <p14:creationId xmlns:p14="http://schemas.microsoft.com/office/powerpoint/2010/main" val="3791184155"/>
      </p:ext>
    </p:extLst>
  </p:cSld>
  <p:clrMapOvr>
    <a:masterClrMapping/>
  </p:clrMapOvr>
  <p:transition>
    <p:wipe dir="r"/>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srcRect/>
          <a:stretch>
            <a:fillRect/>
          </a:stretch>
        </p:blipFill>
        <p:spPr bwMode="auto">
          <a:xfrm rot="1866568">
            <a:off x="6800850" y="3665577"/>
            <a:ext cx="1497013" cy="207803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993727" y="142866"/>
            <a:ext cx="7754987" cy="838245"/>
          </a:xfrm>
        </p:spPr>
        <p:txBody>
          <a:bodyPr/>
          <a:lstStyle>
            <a:lvl1pPr>
              <a:defRPr sz="3600"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1" y="1484313"/>
            <a:ext cx="5283216" cy="4608512"/>
          </a:xfrm>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8" name="Rectangle 6"/>
          <p:cNvSpPr>
            <a:spLocks noGrp="1" noChangeArrowheads="1"/>
          </p:cNvSpPr>
          <p:nvPr>
            <p:ph type="sldNum" sz="quarter" idx="12"/>
          </p:nvPr>
        </p:nvSpPr>
        <p:spPr/>
        <p:txBody>
          <a:bodyPr/>
          <a:lstStyle>
            <a:lvl1pPr>
              <a:defRPr/>
            </a:lvl1pPr>
          </a:lstStyle>
          <a:p>
            <a:pPr>
              <a:defRPr/>
            </a:pPr>
            <a:fld id="{DECCE638-D26C-414B-8A68-FCEE8B671ABD}"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2138737217"/>
      </p:ext>
    </p:extLst>
  </p:cSld>
  <p:clrMapOvr>
    <a:masterClrMapping/>
  </p:clrMapOvr>
  <p:transition>
    <p:wipe dir="r"/>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srcRect/>
          <a:stretch>
            <a:fillRect/>
          </a:stretch>
        </p:blipFill>
        <p:spPr bwMode="auto">
          <a:xfrm rot="1866568">
            <a:off x="8353431" y="5732547"/>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本占位符 2"/>
          <p:cNvSpPr>
            <a:spLocks noGrp="1"/>
          </p:cNvSpPr>
          <p:nvPr>
            <p:ph type="body" idx="1"/>
          </p:nvPr>
        </p:nvSpPr>
        <p:spPr>
          <a:xfrm>
            <a:off x="299979" y="1384275"/>
            <a:ext cx="7521678" cy="5075307"/>
          </a:xfrm>
        </p:spPr>
        <p:txBody>
          <a:bodyPr/>
          <a:lstStyle>
            <a:lvl1pPr marL="0" indent="0">
              <a:buNone/>
              <a:defRPr sz="2400" b="1">
                <a:solidFill>
                  <a:schemeClr val="tx1">
                    <a:lumMod val="75000"/>
                  </a:schemeClr>
                </a:solidFill>
                <a:latin typeface="黑体" pitchFamily="2" charset="-122"/>
                <a:ea typeface="黑体" pitchFamily="2"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10" name="标题 1"/>
          <p:cNvSpPr>
            <a:spLocks noGrp="1"/>
          </p:cNvSpPr>
          <p:nvPr>
            <p:ph type="title"/>
          </p:nvPr>
        </p:nvSpPr>
        <p:spPr>
          <a:xfrm>
            <a:off x="993727" y="142866"/>
            <a:ext cx="7754987" cy="838245"/>
          </a:xfrm>
        </p:spPr>
        <p:txBody>
          <a:bodyPr/>
          <a:lstStyle>
            <a:lvl1pPr>
              <a:defRPr sz="3600" b="1">
                <a:solidFill>
                  <a:schemeClr val="tx2">
                    <a:lumMod val="95000"/>
                  </a:schemeClr>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8" name="Rectangle 6"/>
          <p:cNvSpPr>
            <a:spLocks noGrp="1" noChangeArrowheads="1"/>
          </p:cNvSpPr>
          <p:nvPr>
            <p:ph type="sldNum" sz="quarter" idx="12"/>
          </p:nvPr>
        </p:nvSpPr>
        <p:spPr/>
        <p:txBody>
          <a:bodyPr/>
          <a:lstStyle>
            <a:lvl1pPr>
              <a:defRPr/>
            </a:lvl1pPr>
          </a:lstStyle>
          <a:p>
            <a:pPr>
              <a:defRPr/>
            </a:pPr>
            <a:fld id="{B8FFCFF7-BFAE-41F0-A30A-E40D5BF1347E}"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2687140444"/>
      </p:ext>
    </p:extLst>
  </p:cSld>
  <p:clrMapOvr>
    <a:masterClrMapping/>
  </p:clrMapOvr>
  <p:transition>
    <p:wipe dir="r"/>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5"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srcRect/>
          <a:stretch>
            <a:fillRect/>
          </a:stretch>
        </p:blipFill>
        <p:spPr bwMode="auto">
          <a:xfrm rot="1866568">
            <a:off x="8353431" y="5732547"/>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内容占位符 2"/>
          <p:cNvSpPr>
            <a:spLocks noGrp="1"/>
          </p:cNvSpPr>
          <p:nvPr>
            <p:ph sz="half" idx="1"/>
          </p:nvPr>
        </p:nvSpPr>
        <p:spPr>
          <a:xfrm>
            <a:off x="336495" y="1484313"/>
            <a:ext cx="3749670" cy="4608512"/>
          </a:xfrm>
        </p:spPr>
        <p:txBody>
          <a:bodyPr/>
          <a:lstStyle>
            <a:lvl1pPr>
              <a:defRPr sz="2800">
                <a:solidFill>
                  <a:schemeClr val="tx1">
                    <a:lumMod val="75000"/>
                  </a:schemeClr>
                </a:solidFill>
              </a:defRPr>
            </a:lvl1pPr>
            <a:lvl2pPr>
              <a:defRPr sz="2400">
                <a:solidFill>
                  <a:schemeClr val="tx1">
                    <a:lumMod val="75000"/>
                  </a:schemeClr>
                </a:solidFill>
              </a:defRPr>
            </a:lvl2pPr>
            <a:lvl3pPr>
              <a:defRPr sz="20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170399" y="1484313"/>
            <a:ext cx="3764015" cy="4608512"/>
          </a:xfrm>
        </p:spPr>
        <p:txBody>
          <a:bodyPr/>
          <a:lstStyle>
            <a:lvl1pPr>
              <a:defRPr sz="2800">
                <a:solidFill>
                  <a:schemeClr val="tx1">
                    <a:lumMod val="75000"/>
                  </a:schemeClr>
                </a:solidFill>
              </a:defRPr>
            </a:lvl1pPr>
            <a:lvl2pPr>
              <a:defRPr sz="2400">
                <a:solidFill>
                  <a:schemeClr val="tx1">
                    <a:lumMod val="75000"/>
                  </a:schemeClr>
                </a:solidFill>
              </a:defRPr>
            </a:lvl2pPr>
            <a:lvl3pPr>
              <a:defRPr sz="20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标题 1"/>
          <p:cNvSpPr>
            <a:spLocks noGrp="1"/>
          </p:cNvSpPr>
          <p:nvPr>
            <p:ph type="title"/>
          </p:nvPr>
        </p:nvSpPr>
        <p:spPr>
          <a:xfrm>
            <a:off x="993727" y="260382"/>
            <a:ext cx="7754987" cy="720725"/>
          </a:xfrm>
        </p:spPr>
        <p:txBody>
          <a:bodyPr/>
          <a:lstStyle>
            <a:lvl1pPr>
              <a:defRPr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9" name="Rectangle 6"/>
          <p:cNvSpPr>
            <a:spLocks noGrp="1" noChangeArrowheads="1"/>
          </p:cNvSpPr>
          <p:nvPr>
            <p:ph type="sldNum" sz="quarter" idx="12"/>
          </p:nvPr>
        </p:nvSpPr>
        <p:spPr/>
        <p:txBody>
          <a:bodyPr/>
          <a:lstStyle>
            <a:lvl1pPr>
              <a:defRPr/>
            </a:lvl1pPr>
          </a:lstStyle>
          <a:p>
            <a:pPr>
              <a:defRPr/>
            </a:pPr>
            <a:fld id="{2A04AAD5-416E-42B7-AFD2-5B070302A21F}"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3889356304"/>
      </p:ext>
    </p:extLst>
  </p:cSld>
  <p:clrMapOvr>
    <a:masterClrMapping/>
  </p:clrMapOvr>
  <p:transition>
    <p:wipe dir="r"/>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5"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srcRect/>
          <a:stretch>
            <a:fillRect/>
          </a:stretch>
        </p:blipFill>
        <p:spPr bwMode="auto">
          <a:xfrm rot="1866568">
            <a:off x="8353431" y="5732547"/>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标题 1"/>
          <p:cNvSpPr>
            <a:spLocks noGrp="1"/>
          </p:cNvSpPr>
          <p:nvPr>
            <p:ph type="title"/>
          </p:nvPr>
        </p:nvSpPr>
        <p:spPr>
          <a:xfrm>
            <a:off x="993727" y="260382"/>
            <a:ext cx="7754987" cy="720725"/>
          </a:xfrm>
        </p:spPr>
        <p:txBody>
          <a:bodyPr/>
          <a:lstStyle>
            <a:lvl1pPr>
              <a:defRPr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10" name="文本占位符 2"/>
          <p:cNvSpPr>
            <a:spLocks noGrp="1"/>
          </p:cNvSpPr>
          <p:nvPr>
            <p:ph type="body" idx="1"/>
          </p:nvPr>
        </p:nvSpPr>
        <p:spPr>
          <a:xfrm>
            <a:off x="519063" y="1384275"/>
            <a:ext cx="3724326" cy="5075307"/>
          </a:xfrm>
        </p:spPr>
        <p:txBody>
          <a:bodyPr/>
          <a:lstStyle>
            <a:lvl1pPr marL="0" indent="0">
              <a:buNone/>
              <a:defRPr sz="2000">
                <a:solidFill>
                  <a:schemeClr val="tx1">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12" name="文本占位符 2"/>
          <p:cNvSpPr>
            <a:spLocks noGrp="1"/>
          </p:cNvSpPr>
          <p:nvPr>
            <p:ph type="body" idx="13"/>
          </p:nvPr>
        </p:nvSpPr>
        <p:spPr>
          <a:xfrm>
            <a:off x="4425951" y="1384275"/>
            <a:ext cx="3724326" cy="5075307"/>
          </a:xfrm>
        </p:spPr>
        <p:txBody>
          <a:bodyPr/>
          <a:lstStyle>
            <a:lvl1pPr marL="0" indent="0">
              <a:buNone/>
              <a:defRPr sz="2000">
                <a:solidFill>
                  <a:schemeClr val="tx1">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7" name="Rectangle 4"/>
          <p:cNvSpPr>
            <a:spLocks noGrp="1" noChangeArrowheads="1"/>
          </p:cNvSpPr>
          <p:nvPr>
            <p:ph type="dt" sz="half" idx="14"/>
          </p:nvPr>
        </p:nvSpPr>
        <p:spPr/>
        <p:txBody>
          <a:bodyPr/>
          <a:lstStyle>
            <a:lvl1pPr>
              <a:defRPr/>
            </a:lvl1pPr>
          </a:lstStyle>
          <a:p>
            <a:pPr>
              <a:defRPr/>
            </a:pPr>
            <a:endParaRPr lang="en-US" altLang="zh-CN">
              <a:solidFill>
                <a:srgbClr val="2E4C6B"/>
              </a:solidFill>
            </a:endParaRPr>
          </a:p>
        </p:txBody>
      </p:sp>
      <p:sp>
        <p:nvSpPr>
          <p:cNvPr id="9" name="Rectangle 5"/>
          <p:cNvSpPr>
            <a:spLocks noGrp="1" noChangeArrowheads="1"/>
          </p:cNvSpPr>
          <p:nvPr>
            <p:ph type="ftr" sz="quarter" idx="15"/>
          </p:nvPr>
        </p:nvSpPr>
        <p:spPr/>
        <p:txBody>
          <a:bodyPr/>
          <a:lstStyle>
            <a:lvl1pPr>
              <a:defRPr/>
            </a:lvl1pPr>
          </a:lstStyle>
          <a:p>
            <a:pPr>
              <a:defRPr/>
            </a:pPr>
            <a:endParaRPr lang="en-US" altLang="zh-CN">
              <a:solidFill>
                <a:srgbClr val="2E4C6B"/>
              </a:solidFill>
            </a:endParaRPr>
          </a:p>
        </p:txBody>
      </p:sp>
      <p:sp>
        <p:nvSpPr>
          <p:cNvPr id="11" name="Rectangle 6"/>
          <p:cNvSpPr>
            <a:spLocks noGrp="1" noChangeArrowheads="1"/>
          </p:cNvSpPr>
          <p:nvPr>
            <p:ph type="sldNum" sz="quarter" idx="16"/>
          </p:nvPr>
        </p:nvSpPr>
        <p:spPr/>
        <p:txBody>
          <a:bodyPr/>
          <a:lstStyle>
            <a:lvl1pPr>
              <a:defRPr/>
            </a:lvl1pPr>
          </a:lstStyle>
          <a:p>
            <a:pPr>
              <a:defRPr/>
            </a:pPr>
            <a:fld id="{EFFF7B3C-8BA9-48AC-9F01-DB994789EB31}"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2452680392"/>
      </p:ext>
    </p:extLst>
  </p:cSld>
  <p:clrMapOvr>
    <a:masterClrMapping/>
  </p:clrMapOvr>
  <p:transition>
    <p:wipe dir="r"/>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userDrawn="1"/>
        </p:nvSpPr>
        <p:spPr bwMode="auto">
          <a:xfrm>
            <a:off x="993781" y="260382"/>
            <a:ext cx="775493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zh-CN" altLang="en-US" sz="3600" b="1" smtClean="0">
                <a:solidFill>
                  <a:srgbClr val="FFFFFF"/>
                </a:solidFill>
                <a:latin typeface="黑体" pitchFamily="2" charset="-122"/>
                <a:ea typeface="黑体" pitchFamily="2" charset="-122"/>
              </a:rPr>
              <a:t>单击此处编辑母版标题样式</a:t>
            </a:r>
          </a:p>
        </p:txBody>
      </p:sp>
      <p:pic>
        <p:nvPicPr>
          <p:cNvPr id="6" name="Picture 2"/>
          <p:cNvPicPr>
            <a:picLocks noChangeAspect="1" noChangeArrowheads="1"/>
          </p:cNvPicPr>
          <p:nvPr userDrawn="1"/>
        </p:nvPicPr>
        <p:blipFill>
          <a:blip r:embed="rId3"/>
          <a:srcRect/>
          <a:stretch>
            <a:fillRect/>
          </a:stretch>
        </p:blipFill>
        <p:spPr bwMode="auto">
          <a:xfrm rot="1866568">
            <a:off x="8353431" y="5732547"/>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图片占位符 2"/>
          <p:cNvSpPr>
            <a:spLocks noGrp="1"/>
          </p:cNvSpPr>
          <p:nvPr>
            <p:ph type="pic" idx="1"/>
          </p:nvPr>
        </p:nvSpPr>
        <p:spPr>
          <a:xfrm>
            <a:off x="1792288" y="1797084"/>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9" name="Rectangle 6"/>
          <p:cNvSpPr>
            <a:spLocks noGrp="1" noChangeArrowheads="1"/>
          </p:cNvSpPr>
          <p:nvPr>
            <p:ph type="sldNum" sz="quarter" idx="12"/>
          </p:nvPr>
        </p:nvSpPr>
        <p:spPr/>
        <p:txBody>
          <a:bodyPr/>
          <a:lstStyle>
            <a:lvl1pPr>
              <a:defRPr/>
            </a:lvl1pPr>
          </a:lstStyle>
          <a:p>
            <a:pPr>
              <a:defRPr/>
            </a:pPr>
            <a:fld id="{880F1C97-CEB2-4A94-B4B9-4DF7A95278D9}"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2142910834"/>
      </p:ext>
    </p:extLst>
  </p:cSld>
  <p:clrMapOvr>
    <a:masterClrMapping/>
  </p:clrMapOvr>
  <p:transition>
    <p:wipe dir="r"/>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33"/>
            <a:ext cx="82296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63835348"/>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3" name="Rectangle 66"/>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4" name="Rectangle 67"/>
          <p:cNvSpPr>
            <a:spLocks noGrp="1" noChangeArrowheads="1"/>
          </p:cNvSpPr>
          <p:nvPr>
            <p:ph type="sldNum" sz="quarter" idx="12"/>
          </p:nvPr>
        </p:nvSpPr>
        <p:spPr/>
        <p:txBody>
          <a:bodyPr/>
          <a:lstStyle>
            <a:lvl1pPr>
              <a:defRPr/>
            </a:lvl1pPr>
          </a:lstStyle>
          <a:p>
            <a:pPr>
              <a:defRPr/>
            </a:pPr>
            <a:fld id="{CB759D5B-39F3-452A-AFD0-9A8E2C24083B}" type="slidenum">
              <a:rPr lang="en-US" altLang="zh-CN">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4266880753"/>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178141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66"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166"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452312734"/>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1"/>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38499166"/>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01"/>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5"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218226134"/>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1"/>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2338" y="1600201"/>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47023674"/>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0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0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270" y="1535113"/>
            <a:ext cx="404153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270" y="2174875"/>
            <a:ext cx="404153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30121382"/>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608269917"/>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7272430"/>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538" y="273051"/>
            <a:ext cx="511126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1"/>
            <a:ext cx="3008435"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33741386"/>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66"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166"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138027616"/>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1"/>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05938524"/>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1"/>
            <a:ext cx="205740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533401"/>
            <a:ext cx="6031523" cy="55927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186066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6"/>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12298503"/>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01"/>
            <a:ext cx="82296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18075644"/>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9938" y="533401"/>
            <a:ext cx="7778262" cy="9572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1"/>
            <a:ext cx="8229600" cy="4525963"/>
          </a:xfrm>
          <a:prstGeom prst="rect">
            <a:avLst/>
          </a:prstGeom>
        </p:spPr>
        <p:txBody>
          <a:bodyPr/>
          <a:lstStyle/>
          <a:p>
            <a:pPr lvl="0"/>
            <a:endParaRPr lang="zh-CN" altLang="en-US" noProof="0" smtClean="0"/>
          </a:p>
        </p:txBody>
      </p:sp>
    </p:spTree>
    <p:extLst>
      <p:ext uri="{BB962C8B-B14F-4D97-AF65-F5344CB8AC3E}">
        <p14:creationId xmlns:p14="http://schemas.microsoft.com/office/powerpoint/2010/main" val="555348094"/>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9144000" cy="24209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5" name="Rectangle 4"/>
          <p:cNvSpPr>
            <a:spLocks noChangeArrowheads="1"/>
          </p:cNvSpPr>
          <p:nvPr/>
        </p:nvSpPr>
        <p:spPr bwMode="auto">
          <a:xfrm>
            <a:off x="0" y="6605588"/>
            <a:ext cx="9139238" cy="2778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6" name="Rectangle 5"/>
          <p:cNvSpPr>
            <a:spLocks noChangeArrowheads="1"/>
          </p:cNvSpPr>
          <p:nvPr/>
        </p:nvSpPr>
        <p:spPr bwMode="auto">
          <a:xfrm>
            <a:off x="-3171" y="2420938"/>
            <a:ext cx="9147175" cy="215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pic>
        <p:nvPicPr>
          <p:cNvPr id="7"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7493005" y="361983"/>
            <a:ext cx="1277938" cy="1655763"/>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userDrawn="1"/>
        </p:nvPicPr>
        <p:blipFill>
          <a:blip r:embed="rId3"/>
          <a:srcRect/>
          <a:stretch>
            <a:fillRect/>
          </a:stretch>
        </p:blipFill>
        <p:spPr bwMode="auto">
          <a:xfrm rot="19912927">
            <a:off x="881097" y="4030663"/>
            <a:ext cx="1341437" cy="186531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02" name="Rectangle 6"/>
          <p:cNvSpPr>
            <a:spLocks noGrp="1" noChangeArrowheads="1"/>
          </p:cNvSpPr>
          <p:nvPr>
            <p:ph type="ctrTitle"/>
          </p:nvPr>
        </p:nvSpPr>
        <p:spPr>
          <a:xfrm>
            <a:off x="446037" y="296863"/>
            <a:ext cx="6937471" cy="1655762"/>
          </a:xfrm>
        </p:spPr>
        <p:txBody>
          <a:bodyPr/>
          <a:lstStyle>
            <a:lvl1pPr>
              <a:defRPr sz="4400"/>
            </a:lvl1pPr>
          </a:lstStyle>
          <a:p>
            <a:r>
              <a:rPr lang="en-US" altLang="zh-CN" dirty="0"/>
              <a:t>Click to edit Master title style</a:t>
            </a:r>
          </a:p>
        </p:txBody>
      </p:sp>
      <p:sp>
        <p:nvSpPr>
          <p:cNvPr id="4103" name="Rectangle 7"/>
          <p:cNvSpPr>
            <a:spLocks noGrp="1" noChangeArrowheads="1"/>
          </p:cNvSpPr>
          <p:nvPr>
            <p:ph type="subTitle" idx="1"/>
          </p:nvPr>
        </p:nvSpPr>
        <p:spPr>
          <a:xfrm>
            <a:off x="3294070" y="3100384"/>
            <a:ext cx="5659515" cy="3030578"/>
          </a:xfrm>
        </p:spPr>
        <p:txBody>
          <a:bodyPr/>
          <a:lstStyle>
            <a:lvl1pPr marL="0" indent="0">
              <a:buFontTx/>
              <a:buNone/>
              <a:defRPr>
                <a:solidFill>
                  <a:schemeClr val="tx1"/>
                </a:solidFill>
              </a:defRPr>
            </a:lvl1pPr>
          </a:lstStyle>
          <a:p>
            <a:r>
              <a:rPr lang="en-US" altLang="zh-CN" dirty="0"/>
              <a:t>Click to edit Master subtitle style</a:t>
            </a:r>
          </a:p>
        </p:txBody>
      </p:sp>
      <p:sp>
        <p:nvSpPr>
          <p:cNvPr id="9" name="Rectangle 11"/>
          <p:cNvSpPr>
            <a:spLocks noGrp="1" noChangeArrowheads="1"/>
          </p:cNvSpPr>
          <p:nvPr>
            <p:ph type="dt" sz="half" idx="10"/>
          </p:nvPr>
        </p:nvSpPr>
        <p:spPr>
          <a:xfrm>
            <a:off x="457200" y="6605588"/>
            <a:ext cx="2133600" cy="279400"/>
          </a:xfrm>
        </p:spPr>
        <p:txBody>
          <a:bodyPr/>
          <a:lstStyle>
            <a:lvl1pPr>
              <a:defRPr>
                <a:solidFill>
                  <a:schemeClr val="tx1"/>
                </a:solidFill>
              </a:defRPr>
            </a:lvl1pPr>
          </a:lstStyle>
          <a:p>
            <a:pPr>
              <a:defRPr/>
            </a:pPr>
            <a:endParaRPr lang="en-US" altLang="zh-CN">
              <a:solidFill>
                <a:srgbClr val="003366"/>
              </a:solidFill>
            </a:endParaRPr>
          </a:p>
        </p:txBody>
      </p:sp>
      <p:sp>
        <p:nvSpPr>
          <p:cNvPr id="10" name="Rectangle 12"/>
          <p:cNvSpPr>
            <a:spLocks noGrp="1" noChangeArrowheads="1"/>
          </p:cNvSpPr>
          <p:nvPr>
            <p:ph type="ftr" sz="quarter" idx="11"/>
          </p:nvPr>
        </p:nvSpPr>
        <p:spPr>
          <a:xfrm>
            <a:off x="3124200" y="6605588"/>
            <a:ext cx="2895600" cy="279400"/>
          </a:xfrm>
        </p:spPr>
        <p:txBody>
          <a:bodyPr/>
          <a:lstStyle>
            <a:lvl1pPr>
              <a:defRPr>
                <a:solidFill>
                  <a:schemeClr val="tx1"/>
                </a:solidFill>
              </a:defRPr>
            </a:lvl1pPr>
          </a:lstStyle>
          <a:p>
            <a:pPr>
              <a:defRPr/>
            </a:pPr>
            <a:endParaRPr lang="en-US" altLang="zh-CN">
              <a:solidFill>
                <a:srgbClr val="003366"/>
              </a:solidFill>
            </a:endParaRPr>
          </a:p>
        </p:txBody>
      </p:sp>
      <p:sp>
        <p:nvSpPr>
          <p:cNvPr id="11" name="Rectangle 13"/>
          <p:cNvSpPr>
            <a:spLocks noGrp="1" noChangeArrowheads="1"/>
          </p:cNvSpPr>
          <p:nvPr>
            <p:ph type="sldNum" sz="quarter" idx="12"/>
          </p:nvPr>
        </p:nvSpPr>
        <p:spPr>
          <a:xfrm>
            <a:off x="6553200" y="6605588"/>
            <a:ext cx="2133600" cy="279400"/>
          </a:xfrm>
        </p:spPr>
        <p:txBody>
          <a:bodyPr/>
          <a:lstStyle>
            <a:lvl1pPr>
              <a:defRPr>
                <a:solidFill>
                  <a:schemeClr val="tx1"/>
                </a:solidFill>
              </a:defRPr>
            </a:lvl1pPr>
          </a:lstStyle>
          <a:p>
            <a:pPr>
              <a:defRPr/>
            </a:pPr>
            <a:fld id="{6370622F-23D3-46F0-B40C-78C8D88DE641}" type="slidenum">
              <a:rPr lang="zh-CN" altLang="en-US">
                <a:solidFill>
                  <a:srgbClr val="003366"/>
                </a:solidFill>
              </a:rPr>
              <a:pPr>
                <a:defRPr/>
              </a:pPr>
              <a:t>‹#›</a:t>
            </a:fld>
            <a:endParaRPr lang="en-US" altLang="zh-CN">
              <a:solidFill>
                <a:srgbClr val="003366"/>
              </a:solidFill>
            </a:endParaRPr>
          </a:p>
        </p:txBody>
      </p:sp>
    </p:spTree>
    <p:extLst>
      <p:ext uri="{BB962C8B-B14F-4D97-AF65-F5344CB8AC3E}">
        <p14:creationId xmlns:p14="http://schemas.microsoft.com/office/powerpoint/2010/main" val="2207014568"/>
      </p:ext>
    </p:extLst>
  </p:cSld>
  <p:clrMapOvr>
    <a:masterClrMapping/>
  </p:clrMapOvr>
  <p:transition>
    <p:wipe dir="r"/>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srcRect/>
          <a:stretch>
            <a:fillRect/>
          </a:stretch>
        </p:blipFill>
        <p:spPr bwMode="auto">
          <a:xfrm rot="1866568">
            <a:off x="6800850" y="3665577"/>
            <a:ext cx="1497013" cy="207803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993727" y="142866"/>
            <a:ext cx="7754987" cy="838245"/>
          </a:xfrm>
        </p:spPr>
        <p:txBody>
          <a:bodyPr/>
          <a:lstStyle>
            <a:lvl1pPr>
              <a:defRPr sz="3600"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1" y="1484313"/>
            <a:ext cx="5283216" cy="4608512"/>
          </a:xfrm>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8" name="Rectangle 6"/>
          <p:cNvSpPr>
            <a:spLocks noGrp="1" noChangeArrowheads="1"/>
          </p:cNvSpPr>
          <p:nvPr>
            <p:ph type="sldNum" sz="quarter" idx="12"/>
          </p:nvPr>
        </p:nvSpPr>
        <p:spPr/>
        <p:txBody>
          <a:bodyPr/>
          <a:lstStyle>
            <a:lvl1pPr>
              <a:defRPr/>
            </a:lvl1pPr>
          </a:lstStyle>
          <a:p>
            <a:pPr>
              <a:defRPr/>
            </a:pPr>
            <a:fld id="{DECCE638-D26C-414B-8A68-FCEE8B671ABD}"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34794418"/>
      </p:ext>
    </p:extLst>
  </p:cSld>
  <p:clrMapOvr>
    <a:masterClrMapping/>
  </p:clrMapOvr>
  <p:transition>
    <p:wipe dir="r"/>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srcRect/>
          <a:stretch>
            <a:fillRect/>
          </a:stretch>
        </p:blipFill>
        <p:spPr bwMode="auto">
          <a:xfrm rot="1866568">
            <a:off x="8353431" y="5732547"/>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本占位符 2"/>
          <p:cNvSpPr>
            <a:spLocks noGrp="1"/>
          </p:cNvSpPr>
          <p:nvPr>
            <p:ph type="body" idx="1"/>
          </p:nvPr>
        </p:nvSpPr>
        <p:spPr>
          <a:xfrm>
            <a:off x="299979" y="1384275"/>
            <a:ext cx="7521678" cy="5075307"/>
          </a:xfrm>
        </p:spPr>
        <p:txBody>
          <a:bodyPr/>
          <a:lstStyle>
            <a:lvl1pPr marL="0" indent="0">
              <a:buNone/>
              <a:defRPr sz="2400" b="1">
                <a:solidFill>
                  <a:schemeClr val="tx1">
                    <a:lumMod val="75000"/>
                  </a:schemeClr>
                </a:solidFill>
                <a:latin typeface="黑体" pitchFamily="2" charset="-122"/>
                <a:ea typeface="黑体" pitchFamily="2"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10" name="标题 1"/>
          <p:cNvSpPr>
            <a:spLocks noGrp="1"/>
          </p:cNvSpPr>
          <p:nvPr>
            <p:ph type="title"/>
          </p:nvPr>
        </p:nvSpPr>
        <p:spPr>
          <a:xfrm>
            <a:off x="993727" y="142866"/>
            <a:ext cx="7754987" cy="838245"/>
          </a:xfrm>
        </p:spPr>
        <p:txBody>
          <a:bodyPr/>
          <a:lstStyle>
            <a:lvl1pPr>
              <a:defRPr sz="3600" b="1">
                <a:solidFill>
                  <a:schemeClr val="tx2">
                    <a:lumMod val="95000"/>
                  </a:schemeClr>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8" name="Rectangle 6"/>
          <p:cNvSpPr>
            <a:spLocks noGrp="1" noChangeArrowheads="1"/>
          </p:cNvSpPr>
          <p:nvPr>
            <p:ph type="sldNum" sz="quarter" idx="12"/>
          </p:nvPr>
        </p:nvSpPr>
        <p:spPr/>
        <p:txBody>
          <a:bodyPr/>
          <a:lstStyle>
            <a:lvl1pPr>
              <a:defRPr/>
            </a:lvl1pPr>
          </a:lstStyle>
          <a:p>
            <a:pPr>
              <a:defRPr/>
            </a:pPr>
            <a:fld id="{B8FFCFF7-BFAE-41F0-A30A-E40D5BF1347E}"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2592820426"/>
      </p:ext>
    </p:extLst>
  </p:cSld>
  <p:clrMapOvr>
    <a:masterClrMapping/>
  </p:clrMapOvr>
  <p:transition>
    <p:wipe dir="r"/>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5"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srcRect/>
          <a:stretch>
            <a:fillRect/>
          </a:stretch>
        </p:blipFill>
        <p:spPr bwMode="auto">
          <a:xfrm rot="1866568">
            <a:off x="8353431" y="5732547"/>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内容占位符 2"/>
          <p:cNvSpPr>
            <a:spLocks noGrp="1"/>
          </p:cNvSpPr>
          <p:nvPr>
            <p:ph sz="half" idx="1"/>
          </p:nvPr>
        </p:nvSpPr>
        <p:spPr>
          <a:xfrm>
            <a:off x="336495" y="1484313"/>
            <a:ext cx="3749670" cy="4608512"/>
          </a:xfrm>
        </p:spPr>
        <p:txBody>
          <a:bodyPr/>
          <a:lstStyle>
            <a:lvl1pPr>
              <a:defRPr sz="2800">
                <a:solidFill>
                  <a:schemeClr val="tx1">
                    <a:lumMod val="75000"/>
                  </a:schemeClr>
                </a:solidFill>
              </a:defRPr>
            </a:lvl1pPr>
            <a:lvl2pPr>
              <a:defRPr sz="2400">
                <a:solidFill>
                  <a:schemeClr val="tx1">
                    <a:lumMod val="75000"/>
                  </a:schemeClr>
                </a:solidFill>
              </a:defRPr>
            </a:lvl2pPr>
            <a:lvl3pPr>
              <a:defRPr sz="20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170399" y="1484313"/>
            <a:ext cx="3764015" cy="4608512"/>
          </a:xfrm>
        </p:spPr>
        <p:txBody>
          <a:bodyPr/>
          <a:lstStyle>
            <a:lvl1pPr>
              <a:defRPr sz="2800">
                <a:solidFill>
                  <a:schemeClr val="tx1">
                    <a:lumMod val="75000"/>
                  </a:schemeClr>
                </a:solidFill>
              </a:defRPr>
            </a:lvl1pPr>
            <a:lvl2pPr>
              <a:defRPr sz="2400">
                <a:solidFill>
                  <a:schemeClr val="tx1">
                    <a:lumMod val="75000"/>
                  </a:schemeClr>
                </a:solidFill>
              </a:defRPr>
            </a:lvl2pPr>
            <a:lvl3pPr>
              <a:defRPr sz="20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标题 1"/>
          <p:cNvSpPr>
            <a:spLocks noGrp="1"/>
          </p:cNvSpPr>
          <p:nvPr>
            <p:ph type="title"/>
          </p:nvPr>
        </p:nvSpPr>
        <p:spPr>
          <a:xfrm>
            <a:off x="993727" y="260382"/>
            <a:ext cx="7754987" cy="720725"/>
          </a:xfrm>
        </p:spPr>
        <p:txBody>
          <a:bodyPr/>
          <a:lstStyle>
            <a:lvl1pPr>
              <a:defRPr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9" name="Rectangle 6"/>
          <p:cNvSpPr>
            <a:spLocks noGrp="1" noChangeArrowheads="1"/>
          </p:cNvSpPr>
          <p:nvPr>
            <p:ph type="sldNum" sz="quarter" idx="12"/>
          </p:nvPr>
        </p:nvSpPr>
        <p:spPr/>
        <p:txBody>
          <a:bodyPr/>
          <a:lstStyle>
            <a:lvl1pPr>
              <a:defRPr/>
            </a:lvl1pPr>
          </a:lstStyle>
          <a:p>
            <a:pPr>
              <a:defRPr/>
            </a:pPr>
            <a:fld id="{2A04AAD5-416E-42B7-AFD2-5B070302A21F}"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640198969"/>
      </p:ext>
    </p:extLst>
  </p:cSld>
  <p:clrMapOvr>
    <a:masterClrMapping/>
  </p:clrMapOvr>
  <p:transition>
    <p:wipe dir="r"/>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5"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srcRect/>
          <a:stretch>
            <a:fillRect/>
          </a:stretch>
        </p:blipFill>
        <p:spPr bwMode="auto">
          <a:xfrm rot="1866568">
            <a:off x="8353431" y="5732547"/>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标题 1"/>
          <p:cNvSpPr>
            <a:spLocks noGrp="1"/>
          </p:cNvSpPr>
          <p:nvPr>
            <p:ph type="title"/>
          </p:nvPr>
        </p:nvSpPr>
        <p:spPr>
          <a:xfrm>
            <a:off x="993727" y="260382"/>
            <a:ext cx="7754987" cy="720725"/>
          </a:xfrm>
        </p:spPr>
        <p:txBody>
          <a:bodyPr/>
          <a:lstStyle>
            <a:lvl1pPr>
              <a:defRPr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10" name="文本占位符 2"/>
          <p:cNvSpPr>
            <a:spLocks noGrp="1"/>
          </p:cNvSpPr>
          <p:nvPr>
            <p:ph type="body" idx="1"/>
          </p:nvPr>
        </p:nvSpPr>
        <p:spPr>
          <a:xfrm>
            <a:off x="519063" y="1384275"/>
            <a:ext cx="3724326" cy="5075307"/>
          </a:xfrm>
        </p:spPr>
        <p:txBody>
          <a:bodyPr/>
          <a:lstStyle>
            <a:lvl1pPr marL="0" indent="0">
              <a:buNone/>
              <a:defRPr sz="2000">
                <a:solidFill>
                  <a:schemeClr val="tx1">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12" name="文本占位符 2"/>
          <p:cNvSpPr>
            <a:spLocks noGrp="1"/>
          </p:cNvSpPr>
          <p:nvPr>
            <p:ph type="body" idx="13"/>
          </p:nvPr>
        </p:nvSpPr>
        <p:spPr>
          <a:xfrm>
            <a:off x="4425951" y="1384275"/>
            <a:ext cx="3724326" cy="5075307"/>
          </a:xfrm>
        </p:spPr>
        <p:txBody>
          <a:bodyPr/>
          <a:lstStyle>
            <a:lvl1pPr marL="0" indent="0">
              <a:buNone/>
              <a:defRPr sz="2000">
                <a:solidFill>
                  <a:schemeClr val="tx1">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7" name="Rectangle 4"/>
          <p:cNvSpPr>
            <a:spLocks noGrp="1" noChangeArrowheads="1"/>
          </p:cNvSpPr>
          <p:nvPr>
            <p:ph type="dt" sz="half" idx="14"/>
          </p:nvPr>
        </p:nvSpPr>
        <p:spPr/>
        <p:txBody>
          <a:bodyPr/>
          <a:lstStyle>
            <a:lvl1pPr>
              <a:defRPr/>
            </a:lvl1pPr>
          </a:lstStyle>
          <a:p>
            <a:pPr>
              <a:defRPr/>
            </a:pPr>
            <a:endParaRPr lang="en-US" altLang="zh-CN">
              <a:solidFill>
                <a:srgbClr val="2E4C6B"/>
              </a:solidFill>
            </a:endParaRPr>
          </a:p>
        </p:txBody>
      </p:sp>
      <p:sp>
        <p:nvSpPr>
          <p:cNvPr id="9" name="Rectangle 5"/>
          <p:cNvSpPr>
            <a:spLocks noGrp="1" noChangeArrowheads="1"/>
          </p:cNvSpPr>
          <p:nvPr>
            <p:ph type="ftr" sz="quarter" idx="15"/>
          </p:nvPr>
        </p:nvSpPr>
        <p:spPr/>
        <p:txBody>
          <a:bodyPr/>
          <a:lstStyle>
            <a:lvl1pPr>
              <a:defRPr/>
            </a:lvl1pPr>
          </a:lstStyle>
          <a:p>
            <a:pPr>
              <a:defRPr/>
            </a:pPr>
            <a:endParaRPr lang="en-US" altLang="zh-CN">
              <a:solidFill>
                <a:srgbClr val="2E4C6B"/>
              </a:solidFill>
            </a:endParaRPr>
          </a:p>
        </p:txBody>
      </p:sp>
      <p:sp>
        <p:nvSpPr>
          <p:cNvPr id="11" name="Rectangle 6"/>
          <p:cNvSpPr>
            <a:spLocks noGrp="1" noChangeArrowheads="1"/>
          </p:cNvSpPr>
          <p:nvPr>
            <p:ph type="sldNum" sz="quarter" idx="16"/>
          </p:nvPr>
        </p:nvSpPr>
        <p:spPr/>
        <p:txBody>
          <a:bodyPr/>
          <a:lstStyle>
            <a:lvl1pPr>
              <a:defRPr/>
            </a:lvl1pPr>
          </a:lstStyle>
          <a:p>
            <a:pPr>
              <a:defRPr/>
            </a:pPr>
            <a:fld id="{EFFF7B3C-8BA9-48AC-9F01-DB994789EB31}"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458336582"/>
      </p:ext>
    </p:extLst>
  </p:cSld>
  <p:clrMapOvr>
    <a:masterClrMapping/>
  </p:clrMapOvr>
  <p:transition>
    <p:wipe dir="r"/>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userDrawn="1"/>
        </p:nvSpPr>
        <p:spPr bwMode="auto">
          <a:xfrm>
            <a:off x="993781" y="260382"/>
            <a:ext cx="775493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zh-CN" altLang="en-US" sz="3600" b="1" smtClean="0">
                <a:solidFill>
                  <a:srgbClr val="FFFFFF"/>
                </a:solidFill>
                <a:latin typeface="黑体" pitchFamily="2" charset="-122"/>
                <a:ea typeface="黑体" pitchFamily="2" charset="-122"/>
              </a:rPr>
              <a:t>单击此处编辑母版标题样式</a:t>
            </a:r>
          </a:p>
        </p:txBody>
      </p:sp>
      <p:pic>
        <p:nvPicPr>
          <p:cNvPr id="6" name="Picture 2"/>
          <p:cNvPicPr>
            <a:picLocks noChangeAspect="1" noChangeArrowheads="1"/>
          </p:cNvPicPr>
          <p:nvPr userDrawn="1"/>
        </p:nvPicPr>
        <p:blipFill>
          <a:blip r:embed="rId3"/>
          <a:srcRect/>
          <a:stretch>
            <a:fillRect/>
          </a:stretch>
        </p:blipFill>
        <p:spPr bwMode="auto">
          <a:xfrm rot="1866568">
            <a:off x="8353431" y="5732547"/>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图片占位符 2"/>
          <p:cNvSpPr>
            <a:spLocks noGrp="1"/>
          </p:cNvSpPr>
          <p:nvPr>
            <p:ph type="pic" idx="1"/>
          </p:nvPr>
        </p:nvSpPr>
        <p:spPr>
          <a:xfrm>
            <a:off x="1792288" y="1797084"/>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9" name="Rectangle 6"/>
          <p:cNvSpPr>
            <a:spLocks noGrp="1" noChangeArrowheads="1"/>
          </p:cNvSpPr>
          <p:nvPr>
            <p:ph type="sldNum" sz="quarter" idx="12"/>
          </p:nvPr>
        </p:nvSpPr>
        <p:spPr/>
        <p:txBody>
          <a:bodyPr/>
          <a:lstStyle>
            <a:lvl1pPr>
              <a:defRPr/>
            </a:lvl1pPr>
          </a:lstStyle>
          <a:p>
            <a:pPr>
              <a:defRPr/>
            </a:pPr>
            <a:fld id="{880F1C97-CEB2-4A94-B4B9-4DF7A95278D9}"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2250049627"/>
      </p:ext>
    </p:extLst>
  </p:cSld>
  <p:clrMapOvr>
    <a:masterClrMapping/>
  </p:clrMapOvr>
  <p:transition>
    <p:wipe dir="r"/>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33"/>
            <a:ext cx="82296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12706203"/>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3" name="Rectangle 66"/>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4" name="Rectangle 67"/>
          <p:cNvSpPr>
            <a:spLocks noGrp="1" noChangeArrowheads="1"/>
          </p:cNvSpPr>
          <p:nvPr>
            <p:ph type="sldNum" sz="quarter" idx="12"/>
          </p:nvPr>
        </p:nvSpPr>
        <p:spPr/>
        <p:txBody>
          <a:bodyPr/>
          <a:lstStyle>
            <a:lvl1pPr>
              <a:defRPr/>
            </a:lvl1pPr>
          </a:lstStyle>
          <a:p>
            <a:pPr>
              <a:defRPr/>
            </a:pPr>
            <a:fld id="{CB759D5B-39F3-452A-AFD0-9A8E2C24083B}" type="slidenum">
              <a:rPr lang="en-US" altLang="zh-CN">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33599801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33"/>
            <a:ext cx="205740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7" y="533433"/>
            <a:ext cx="6031523" cy="55927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84042796"/>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9144000" cy="24209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5" name="Rectangle 4"/>
          <p:cNvSpPr>
            <a:spLocks noChangeArrowheads="1"/>
          </p:cNvSpPr>
          <p:nvPr/>
        </p:nvSpPr>
        <p:spPr bwMode="auto">
          <a:xfrm>
            <a:off x="0" y="6605588"/>
            <a:ext cx="9139238" cy="2778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6" name="Rectangle 5"/>
          <p:cNvSpPr>
            <a:spLocks noChangeArrowheads="1"/>
          </p:cNvSpPr>
          <p:nvPr/>
        </p:nvSpPr>
        <p:spPr bwMode="auto">
          <a:xfrm>
            <a:off x="-3171" y="2420938"/>
            <a:ext cx="9147175" cy="215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pic>
        <p:nvPicPr>
          <p:cNvPr id="7"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7493005" y="361983"/>
            <a:ext cx="1277938" cy="1655763"/>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userDrawn="1"/>
        </p:nvPicPr>
        <p:blipFill>
          <a:blip r:embed="rId3"/>
          <a:srcRect/>
          <a:stretch>
            <a:fillRect/>
          </a:stretch>
        </p:blipFill>
        <p:spPr bwMode="auto">
          <a:xfrm rot="19912927">
            <a:off x="881097" y="4030663"/>
            <a:ext cx="1341437" cy="186531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02" name="Rectangle 6"/>
          <p:cNvSpPr>
            <a:spLocks noGrp="1" noChangeArrowheads="1"/>
          </p:cNvSpPr>
          <p:nvPr>
            <p:ph type="ctrTitle"/>
          </p:nvPr>
        </p:nvSpPr>
        <p:spPr>
          <a:xfrm>
            <a:off x="446037" y="296863"/>
            <a:ext cx="6937471" cy="1655762"/>
          </a:xfrm>
        </p:spPr>
        <p:txBody>
          <a:bodyPr/>
          <a:lstStyle>
            <a:lvl1pPr>
              <a:defRPr sz="4400"/>
            </a:lvl1pPr>
          </a:lstStyle>
          <a:p>
            <a:r>
              <a:rPr lang="en-US" altLang="zh-CN" dirty="0"/>
              <a:t>Click to edit Master title style</a:t>
            </a:r>
          </a:p>
        </p:txBody>
      </p:sp>
      <p:sp>
        <p:nvSpPr>
          <p:cNvPr id="4103" name="Rectangle 7"/>
          <p:cNvSpPr>
            <a:spLocks noGrp="1" noChangeArrowheads="1"/>
          </p:cNvSpPr>
          <p:nvPr>
            <p:ph type="subTitle" idx="1"/>
          </p:nvPr>
        </p:nvSpPr>
        <p:spPr>
          <a:xfrm>
            <a:off x="3294070" y="3100384"/>
            <a:ext cx="5659515" cy="3030578"/>
          </a:xfrm>
        </p:spPr>
        <p:txBody>
          <a:bodyPr/>
          <a:lstStyle>
            <a:lvl1pPr marL="0" indent="0">
              <a:buFontTx/>
              <a:buNone/>
              <a:defRPr>
                <a:solidFill>
                  <a:schemeClr val="tx1"/>
                </a:solidFill>
              </a:defRPr>
            </a:lvl1pPr>
          </a:lstStyle>
          <a:p>
            <a:r>
              <a:rPr lang="en-US" altLang="zh-CN" dirty="0"/>
              <a:t>Click to edit Master subtitle style</a:t>
            </a:r>
          </a:p>
        </p:txBody>
      </p:sp>
      <p:sp>
        <p:nvSpPr>
          <p:cNvPr id="9" name="Rectangle 11"/>
          <p:cNvSpPr>
            <a:spLocks noGrp="1" noChangeArrowheads="1"/>
          </p:cNvSpPr>
          <p:nvPr>
            <p:ph type="dt" sz="half" idx="10"/>
          </p:nvPr>
        </p:nvSpPr>
        <p:spPr>
          <a:xfrm>
            <a:off x="457200" y="6605588"/>
            <a:ext cx="2133600" cy="279400"/>
          </a:xfrm>
        </p:spPr>
        <p:txBody>
          <a:bodyPr/>
          <a:lstStyle>
            <a:lvl1pPr>
              <a:defRPr>
                <a:solidFill>
                  <a:schemeClr val="tx1"/>
                </a:solidFill>
              </a:defRPr>
            </a:lvl1pPr>
          </a:lstStyle>
          <a:p>
            <a:pPr>
              <a:defRPr/>
            </a:pPr>
            <a:endParaRPr lang="en-US" altLang="zh-CN">
              <a:solidFill>
                <a:srgbClr val="003366"/>
              </a:solidFill>
            </a:endParaRPr>
          </a:p>
        </p:txBody>
      </p:sp>
      <p:sp>
        <p:nvSpPr>
          <p:cNvPr id="10" name="Rectangle 12"/>
          <p:cNvSpPr>
            <a:spLocks noGrp="1" noChangeArrowheads="1"/>
          </p:cNvSpPr>
          <p:nvPr>
            <p:ph type="ftr" sz="quarter" idx="11"/>
          </p:nvPr>
        </p:nvSpPr>
        <p:spPr>
          <a:xfrm>
            <a:off x="3124200" y="6605588"/>
            <a:ext cx="2895600" cy="279400"/>
          </a:xfrm>
        </p:spPr>
        <p:txBody>
          <a:bodyPr/>
          <a:lstStyle>
            <a:lvl1pPr>
              <a:defRPr>
                <a:solidFill>
                  <a:schemeClr val="tx1"/>
                </a:solidFill>
              </a:defRPr>
            </a:lvl1pPr>
          </a:lstStyle>
          <a:p>
            <a:pPr>
              <a:defRPr/>
            </a:pPr>
            <a:endParaRPr lang="en-US" altLang="zh-CN">
              <a:solidFill>
                <a:srgbClr val="003366"/>
              </a:solidFill>
            </a:endParaRPr>
          </a:p>
        </p:txBody>
      </p:sp>
      <p:sp>
        <p:nvSpPr>
          <p:cNvPr id="11" name="Rectangle 13"/>
          <p:cNvSpPr>
            <a:spLocks noGrp="1" noChangeArrowheads="1"/>
          </p:cNvSpPr>
          <p:nvPr>
            <p:ph type="sldNum" sz="quarter" idx="12"/>
          </p:nvPr>
        </p:nvSpPr>
        <p:spPr>
          <a:xfrm>
            <a:off x="6553200" y="6605588"/>
            <a:ext cx="2133600" cy="279400"/>
          </a:xfrm>
        </p:spPr>
        <p:txBody>
          <a:bodyPr/>
          <a:lstStyle>
            <a:lvl1pPr>
              <a:defRPr>
                <a:solidFill>
                  <a:schemeClr val="tx1"/>
                </a:solidFill>
              </a:defRPr>
            </a:lvl1pPr>
          </a:lstStyle>
          <a:p>
            <a:pPr>
              <a:defRPr/>
            </a:pPr>
            <a:fld id="{6370622F-23D3-46F0-B40C-78C8D88DE641}" type="slidenum">
              <a:rPr lang="zh-CN" altLang="en-US">
                <a:solidFill>
                  <a:srgbClr val="003366"/>
                </a:solidFill>
              </a:rPr>
              <a:pPr>
                <a:defRPr/>
              </a:pPr>
              <a:t>‹#›</a:t>
            </a:fld>
            <a:endParaRPr lang="en-US" altLang="zh-CN">
              <a:solidFill>
                <a:srgbClr val="003366"/>
              </a:solidFill>
            </a:endParaRPr>
          </a:p>
        </p:txBody>
      </p:sp>
    </p:spTree>
    <p:extLst>
      <p:ext uri="{BB962C8B-B14F-4D97-AF65-F5344CB8AC3E}">
        <p14:creationId xmlns:p14="http://schemas.microsoft.com/office/powerpoint/2010/main" val="2618132629"/>
      </p:ext>
    </p:extLst>
  </p:cSld>
  <p:clrMapOvr>
    <a:masterClrMapping/>
  </p:clrMapOvr>
  <p:transition>
    <p:wipe dir="r"/>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srcRect/>
          <a:stretch>
            <a:fillRect/>
          </a:stretch>
        </p:blipFill>
        <p:spPr bwMode="auto">
          <a:xfrm rot="1866568">
            <a:off x="6800850" y="3665577"/>
            <a:ext cx="1497013" cy="207803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993727" y="142866"/>
            <a:ext cx="7754987" cy="838245"/>
          </a:xfrm>
        </p:spPr>
        <p:txBody>
          <a:bodyPr/>
          <a:lstStyle>
            <a:lvl1pPr>
              <a:defRPr sz="3600"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1" y="1484313"/>
            <a:ext cx="5283216" cy="4608512"/>
          </a:xfrm>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8" name="Rectangle 6"/>
          <p:cNvSpPr>
            <a:spLocks noGrp="1" noChangeArrowheads="1"/>
          </p:cNvSpPr>
          <p:nvPr>
            <p:ph type="sldNum" sz="quarter" idx="12"/>
          </p:nvPr>
        </p:nvSpPr>
        <p:spPr/>
        <p:txBody>
          <a:bodyPr/>
          <a:lstStyle>
            <a:lvl1pPr>
              <a:defRPr/>
            </a:lvl1pPr>
          </a:lstStyle>
          <a:p>
            <a:pPr>
              <a:defRPr/>
            </a:pPr>
            <a:fld id="{DECCE638-D26C-414B-8A68-FCEE8B671ABD}"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400959809"/>
      </p:ext>
    </p:extLst>
  </p:cSld>
  <p:clrMapOvr>
    <a:masterClrMapping/>
  </p:clrMapOvr>
  <p:transition>
    <p:wipe dir="r"/>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srcRect/>
          <a:stretch>
            <a:fillRect/>
          </a:stretch>
        </p:blipFill>
        <p:spPr bwMode="auto">
          <a:xfrm rot="1866568">
            <a:off x="8353431" y="5732547"/>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本占位符 2"/>
          <p:cNvSpPr>
            <a:spLocks noGrp="1"/>
          </p:cNvSpPr>
          <p:nvPr>
            <p:ph type="body" idx="1"/>
          </p:nvPr>
        </p:nvSpPr>
        <p:spPr>
          <a:xfrm>
            <a:off x="299979" y="1384275"/>
            <a:ext cx="7521678" cy="5075307"/>
          </a:xfrm>
        </p:spPr>
        <p:txBody>
          <a:bodyPr/>
          <a:lstStyle>
            <a:lvl1pPr marL="0" indent="0">
              <a:buNone/>
              <a:defRPr sz="2400" b="1">
                <a:solidFill>
                  <a:schemeClr val="tx1">
                    <a:lumMod val="75000"/>
                  </a:schemeClr>
                </a:solidFill>
                <a:latin typeface="黑体" pitchFamily="2" charset="-122"/>
                <a:ea typeface="黑体" pitchFamily="2"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10" name="标题 1"/>
          <p:cNvSpPr>
            <a:spLocks noGrp="1"/>
          </p:cNvSpPr>
          <p:nvPr>
            <p:ph type="title"/>
          </p:nvPr>
        </p:nvSpPr>
        <p:spPr>
          <a:xfrm>
            <a:off x="993727" y="142866"/>
            <a:ext cx="7754987" cy="838245"/>
          </a:xfrm>
        </p:spPr>
        <p:txBody>
          <a:bodyPr/>
          <a:lstStyle>
            <a:lvl1pPr>
              <a:defRPr sz="3600" b="1">
                <a:solidFill>
                  <a:schemeClr val="tx2">
                    <a:lumMod val="95000"/>
                  </a:schemeClr>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8" name="Rectangle 6"/>
          <p:cNvSpPr>
            <a:spLocks noGrp="1" noChangeArrowheads="1"/>
          </p:cNvSpPr>
          <p:nvPr>
            <p:ph type="sldNum" sz="quarter" idx="12"/>
          </p:nvPr>
        </p:nvSpPr>
        <p:spPr/>
        <p:txBody>
          <a:bodyPr/>
          <a:lstStyle>
            <a:lvl1pPr>
              <a:defRPr/>
            </a:lvl1pPr>
          </a:lstStyle>
          <a:p>
            <a:pPr>
              <a:defRPr/>
            </a:pPr>
            <a:fld id="{B8FFCFF7-BFAE-41F0-A30A-E40D5BF1347E}"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419062311"/>
      </p:ext>
    </p:extLst>
  </p:cSld>
  <p:clrMapOvr>
    <a:masterClrMapping/>
  </p:clrMapOvr>
  <p:transition>
    <p:wipe dir="r"/>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5"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srcRect/>
          <a:stretch>
            <a:fillRect/>
          </a:stretch>
        </p:blipFill>
        <p:spPr bwMode="auto">
          <a:xfrm rot="1866568">
            <a:off x="8353431" y="5732547"/>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内容占位符 2"/>
          <p:cNvSpPr>
            <a:spLocks noGrp="1"/>
          </p:cNvSpPr>
          <p:nvPr>
            <p:ph sz="half" idx="1"/>
          </p:nvPr>
        </p:nvSpPr>
        <p:spPr>
          <a:xfrm>
            <a:off x="336495" y="1484313"/>
            <a:ext cx="3749670" cy="4608512"/>
          </a:xfrm>
        </p:spPr>
        <p:txBody>
          <a:bodyPr/>
          <a:lstStyle>
            <a:lvl1pPr>
              <a:defRPr sz="2800">
                <a:solidFill>
                  <a:schemeClr val="tx1">
                    <a:lumMod val="75000"/>
                  </a:schemeClr>
                </a:solidFill>
              </a:defRPr>
            </a:lvl1pPr>
            <a:lvl2pPr>
              <a:defRPr sz="2400">
                <a:solidFill>
                  <a:schemeClr val="tx1">
                    <a:lumMod val="75000"/>
                  </a:schemeClr>
                </a:solidFill>
              </a:defRPr>
            </a:lvl2pPr>
            <a:lvl3pPr>
              <a:defRPr sz="20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170399" y="1484313"/>
            <a:ext cx="3764015" cy="4608512"/>
          </a:xfrm>
        </p:spPr>
        <p:txBody>
          <a:bodyPr/>
          <a:lstStyle>
            <a:lvl1pPr>
              <a:defRPr sz="2800">
                <a:solidFill>
                  <a:schemeClr val="tx1">
                    <a:lumMod val="75000"/>
                  </a:schemeClr>
                </a:solidFill>
              </a:defRPr>
            </a:lvl1pPr>
            <a:lvl2pPr>
              <a:defRPr sz="2400">
                <a:solidFill>
                  <a:schemeClr val="tx1">
                    <a:lumMod val="75000"/>
                  </a:schemeClr>
                </a:solidFill>
              </a:defRPr>
            </a:lvl2pPr>
            <a:lvl3pPr>
              <a:defRPr sz="20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标题 1"/>
          <p:cNvSpPr>
            <a:spLocks noGrp="1"/>
          </p:cNvSpPr>
          <p:nvPr>
            <p:ph type="title"/>
          </p:nvPr>
        </p:nvSpPr>
        <p:spPr>
          <a:xfrm>
            <a:off x="993727" y="260382"/>
            <a:ext cx="7754987" cy="720725"/>
          </a:xfrm>
        </p:spPr>
        <p:txBody>
          <a:bodyPr/>
          <a:lstStyle>
            <a:lvl1pPr>
              <a:defRPr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9" name="Rectangle 6"/>
          <p:cNvSpPr>
            <a:spLocks noGrp="1" noChangeArrowheads="1"/>
          </p:cNvSpPr>
          <p:nvPr>
            <p:ph type="sldNum" sz="quarter" idx="12"/>
          </p:nvPr>
        </p:nvSpPr>
        <p:spPr/>
        <p:txBody>
          <a:bodyPr/>
          <a:lstStyle>
            <a:lvl1pPr>
              <a:defRPr/>
            </a:lvl1pPr>
          </a:lstStyle>
          <a:p>
            <a:pPr>
              <a:defRPr/>
            </a:pPr>
            <a:fld id="{2A04AAD5-416E-42B7-AFD2-5B070302A21F}"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4187907376"/>
      </p:ext>
    </p:extLst>
  </p:cSld>
  <p:clrMapOvr>
    <a:masterClrMapping/>
  </p:clrMapOvr>
  <p:transition>
    <p:wipe dir="r"/>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5"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srcRect/>
          <a:stretch>
            <a:fillRect/>
          </a:stretch>
        </p:blipFill>
        <p:spPr bwMode="auto">
          <a:xfrm rot="1866568">
            <a:off x="8353431" y="5732547"/>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标题 1"/>
          <p:cNvSpPr>
            <a:spLocks noGrp="1"/>
          </p:cNvSpPr>
          <p:nvPr>
            <p:ph type="title"/>
          </p:nvPr>
        </p:nvSpPr>
        <p:spPr>
          <a:xfrm>
            <a:off x="993727" y="260382"/>
            <a:ext cx="7754987" cy="720725"/>
          </a:xfrm>
        </p:spPr>
        <p:txBody>
          <a:bodyPr/>
          <a:lstStyle>
            <a:lvl1pPr>
              <a:defRPr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10" name="文本占位符 2"/>
          <p:cNvSpPr>
            <a:spLocks noGrp="1"/>
          </p:cNvSpPr>
          <p:nvPr>
            <p:ph type="body" idx="1"/>
          </p:nvPr>
        </p:nvSpPr>
        <p:spPr>
          <a:xfrm>
            <a:off x="519063" y="1384275"/>
            <a:ext cx="3724326" cy="5075307"/>
          </a:xfrm>
        </p:spPr>
        <p:txBody>
          <a:bodyPr/>
          <a:lstStyle>
            <a:lvl1pPr marL="0" indent="0">
              <a:buNone/>
              <a:defRPr sz="2000">
                <a:solidFill>
                  <a:schemeClr val="tx1">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12" name="文本占位符 2"/>
          <p:cNvSpPr>
            <a:spLocks noGrp="1"/>
          </p:cNvSpPr>
          <p:nvPr>
            <p:ph type="body" idx="13"/>
          </p:nvPr>
        </p:nvSpPr>
        <p:spPr>
          <a:xfrm>
            <a:off x="4425951" y="1384275"/>
            <a:ext cx="3724326" cy="5075307"/>
          </a:xfrm>
        </p:spPr>
        <p:txBody>
          <a:bodyPr/>
          <a:lstStyle>
            <a:lvl1pPr marL="0" indent="0">
              <a:buNone/>
              <a:defRPr sz="2000">
                <a:solidFill>
                  <a:schemeClr val="tx1">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7" name="Rectangle 4"/>
          <p:cNvSpPr>
            <a:spLocks noGrp="1" noChangeArrowheads="1"/>
          </p:cNvSpPr>
          <p:nvPr>
            <p:ph type="dt" sz="half" idx="14"/>
          </p:nvPr>
        </p:nvSpPr>
        <p:spPr/>
        <p:txBody>
          <a:bodyPr/>
          <a:lstStyle>
            <a:lvl1pPr>
              <a:defRPr/>
            </a:lvl1pPr>
          </a:lstStyle>
          <a:p>
            <a:pPr>
              <a:defRPr/>
            </a:pPr>
            <a:endParaRPr lang="en-US" altLang="zh-CN">
              <a:solidFill>
                <a:srgbClr val="2E4C6B"/>
              </a:solidFill>
            </a:endParaRPr>
          </a:p>
        </p:txBody>
      </p:sp>
      <p:sp>
        <p:nvSpPr>
          <p:cNvPr id="9" name="Rectangle 5"/>
          <p:cNvSpPr>
            <a:spLocks noGrp="1" noChangeArrowheads="1"/>
          </p:cNvSpPr>
          <p:nvPr>
            <p:ph type="ftr" sz="quarter" idx="15"/>
          </p:nvPr>
        </p:nvSpPr>
        <p:spPr/>
        <p:txBody>
          <a:bodyPr/>
          <a:lstStyle>
            <a:lvl1pPr>
              <a:defRPr/>
            </a:lvl1pPr>
          </a:lstStyle>
          <a:p>
            <a:pPr>
              <a:defRPr/>
            </a:pPr>
            <a:endParaRPr lang="en-US" altLang="zh-CN">
              <a:solidFill>
                <a:srgbClr val="2E4C6B"/>
              </a:solidFill>
            </a:endParaRPr>
          </a:p>
        </p:txBody>
      </p:sp>
      <p:sp>
        <p:nvSpPr>
          <p:cNvPr id="11" name="Rectangle 6"/>
          <p:cNvSpPr>
            <a:spLocks noGrp="1" noChangeArrowheads="1"/>
          </p:cNvSpPr>
          <p:nvPr>
            <p:ph type="sldNum" sz="quarter" idx="16"/>
          </p:nvPr>
        </p:nvSpPr>
        <p:spPr/>
        <p:txBody>
          <a:bodyPr/>
          <a:lstStyle>
            <a:lvl1pPr>
              <a:defRPr/>
            </a:lvl1pPr>
          </a:lstStyle>
          <a:p>
            <a:pPr>
              <a:defRPr/>
            </a:pPr>
            <a:fld id="{EFFF7B3C-8BA9-48AC-9F01-DB994789EB31}"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928429337"/>
      </p:ext>
    </p:extLst>
  </p:cSld>
  <p:clrMapOvr>
    <a:masterClrMapping/>
  </p:clrMapOvr>
  <p:transition>
    <p:wipe dir="r"/>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userDrawn="1"/>
        </p:nvSpPr>
        <p:spPr bwMode="auto">
          <a:xfrm>
            <a:off x="993781" y="260382"/>
            <a:ext cx="775493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zh-CN" altLang="en-US" sz="3600" b="1" smtClean="0">
                <a:solidFill>
                  <a:srgbClr val="FFFFFF"/>
                </a:solidFill>
                <a:latin typeface="黑体" pitchFamily="2" charset="-122"/>
                <a:ea typeface="黑体" pitchFamily="2" charset="-122"/>
              </a:rPr>
              <a:t>单击此处编辑母版标题样式</a:t>
            </a:r>
          </a:p>
        </p:txBody>
      </p:sp>
      <p:pic>
        <p:nvPicPr>
          <p:cNvPr id="6" name="Picture 2"/>
          <p:cNvPicPr>
            <a:picLocks noChangeAspect="1" noChangeArrowheads="1"/>
          </p:cNvPicPr>
          <p:nvPr userDrawn="1"/>
        </p:nvPicPr>
        <p:blipFill>
          <a:blip r:embed="rId3"/>
          <a:srcRect/>
          <a:stretch>
            <a:fillRect/>
          </a:stretch>
        </p:blipFill>
        <p:spPr bwMode="auto">
          <a:xfrm rot="1866568">
            <a:off x="8353431" y="5732547"/>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图片占位符 2"/>
          <p:cNvSpPr>
            <a:spLocks noGrp="1"/>
          </p:cNvSpPr>
          <p:nvPr>
            <p:ph type="pic" idx="1"/>
          </p:nvPr>
        </p:nvSpPr>
        <p:spPr>
          <a:xfrm>
            <a:off x="1792288" y="1797084"/>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9" name="Rectangle 6"/>
          <p:cNvSpPr>
            <a:spLocks noGrp="1" noChangeArrowheads="1"/>
          </p:cNvSpPr>
          <p:nvPr>
            <p:ph type="sldNum" sz="quarter" idx="12"/>
          </p:nvPr>
        </p:nvSpPr>
        <p:spPr/>
        <p:txBody>
          <a:bodyPr/>
          <a:lstStyle>
            <a:lvl1pPr>
              <a:defRPr/>
            </a:lvl1pPr>
          </a:lstStyle>
          <a:p>
            <a:pPr>
              <a:defRPr/>
            </a:pPr>
            <a:fld id="{880F1C97-CEB2-4A94-B4B9-4DF7A95278D9}"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760050058"/>
      </p:ext>
    </p:extLst>
  </p:cSld>
  <p:clrMapOvr>
    <a:masterClrMapping/>
  </p:clrMapOvr>
  <p:transition>
    <p:wipe dir="r"/>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33"/>
            <a:ext cx="82296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44992995"/>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3" name="Rectangle 66"/>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4" name="Rectangle 67"/>
          <p:cNvSpPr>
            <a:spLocks noGrp="1" noChangeArrowheads="1"/>
          </p:cNvSpPr>
          <p:nvPr>
            <p:ph type="sldNum" sz="quarter" idx="12"/>
          </p:nvPr>
        </p:nvSpPr>
        <p:spPr/>
        <p:txBody>
          <a:bodyPr/>
          <a:lstStyle>
            <a:lvl1pPr>
              <a:defRPr/>
            </a:lvl1pPr>
          </a:lstStyle>
          <a:p>
            <a:pPr>
              <a:defRPr/>
            </a:pPr>
            <a:fld id="{CB759D5B-39F3-452A-AFD0-9A8E2C24083B}" type="slidenum">
              <a:rPr lang="en-US" altLang="zh-CN">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4077169600"/>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9144000" cy="24209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5" name="Rectangle 4"/>
          <p:cNvSpPr>
            <a:spLocks noChangeArrowheads="1"/>
          </p:cNvSpPr>
          <p:nvPr/>
        </p:nvSpPr>
        <p:spPr bwMode="auto">
          <a:xfrm>
            <a:off x="0" y="6605588"/>
            <a:ext cx="9139238" cy="2778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6" name="Rectangle 5"/>
          <p:cNvSpPr>
            <a:spLocks noChangeArrowheads="1"/>
          </p:cNvSpPr>
          <p:nvPr/>
        </p:nvSpPr>
        <p:spPr bwMode="auto">
          <a:xfrm>
            <a:off x="-3171" y="2420938"/>
            <a:ext cx="9147175" cy="215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pic>
        <p:nvPicPr>
          <p:cNvPr id="7"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7493005" y="361983"/>
            <a:ext cx="1277938" cy="1655763"/>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userDrawn="1"/>
        </p:nvPicPr>
        <p:blipFill>
          <a:blip r:embed="rId3"/>
          <a:srcRect/>
          <a:stretch>
            <a:fillRect/>
          </a:stretch>
        </p:blipFill>
        <p:spPr bwMode="auto">
          <a:xfrm rot="19912927">
            <a:off x="881097" y="4030663"/>
            <a:ext cx="1341437" cy="186531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02" name="Rectangle 6"/>
          <p:cNvSpPr>
            <a:spLocks noGrp="1" noChangeArrowheads="1"/>
          </p:cNvSpPr>
          <p:nvPr>
            <p:ph type="ctrTitle"/>
          </p:nvPr>
        </p:nvSpPr>
        <p:spPr>
          <a:xfrm>
            <a:off x="446037" y="296863"/>
            <a:ext cx="6937471" cy="1655762"/>
          </a:xfrm>
        </p:spPr>
        <p:txBody>
          <a:bodyPr/>
          <a:lstStyle>
            <a:lvl1pPr>
              <a:defRPr sz="4400"/>
            </a:lvl1pPr>
          </a:lstStyle>
          <a:p>
            <a:r>
              <a:rPr lang="en-US" altLang="zh-CN" dirty="0"/>
              <a:t>Click to edit Master title style</a:t>
            </a:r>
          </a:p>
        </p:txBody>
      </p:sp>
      <p:sp>
        <p:nvSpPr>
          <p:cNvPr id="4103" name="Rectangle 7"/>
          <p:cNvSpPr>
            <a:spLocks noGrp="1" noChangeArrowheads="1"/>
          </p:cNvSpPr>
          <p:nvPr>
            <p:ph type="subTitle" idx="1"/>
          </p:nvPr>
        </p:nvSpPr>
        <p:spPr>
          <a:xfrm>
            <a:off x="3294070" y="3100384"/>
            <a:ext cx="5659515" cy="3030578"/>
          </a:xfrm>
        </p:spPr>
        <p:txBody>
          <a:bodyPr/>
          <a:lstStyle>
            <a:lvl1pPr marL="0" indent="0">
              <a:buFontTx/>
              <a:buNone/>
              <a:defRPr>
                <a:solidFill>
                  <a:schemeClr val="tx1"/>
                </a:solidFill>
              </a:defRPr>
            </a:lvl1pPr>
          </a:lstStyle>
          <a:p>
            <a:r>
              <a:rPr lang="en-US" altLang="zh-CN" dirty="0"/>
              <a:t>Click to edit Master subtitle style</a:t>
            </a:r>
          </a:p>
        </p:txBody>
      </p:sp>
      <p:sp>
        <p:nvSpPr>
          <p:cNvPr id="9" name="Rectangle 11"/>
          <p:cNvSpPr>
            <a:spLocks noGrp="1" noChangeArrowheads="1"/>
          </p:cNvSpPr>
          <p:nvPr>
            <p:ph type="dt" sz="half" idx="10"/>
          </p:nvPr>
        </p:nvSpPr>
        <p:spPr>
          <a:xfrm>
            <a:off x="457200" y="6605588"/>
            <a:ext cx="2133600" cy="279400"/>
          </a:xfrm>
        </p:spPr>
        <p:txBody>
          <a:bodyPr/>
          <a:lstStyle>
            <a:lvl1pPr>
              <a:defRPr>
                <a:solidFill>
                  <a:schemeClr val="tx1"/>
                </a:solidFill>
              </a:defRPr>
            </a:lvl1pPr>
          </a:lstStyle>
          <a:p>
            <a:pPr>
              <a:defRPr/>
            </a:pPr>
            <a:endParaRPr lang="en-US" altLang="zh-CN">
              <a:solidFill>
                <a:srgbClr val="003366"/>
              </a:solidFill>
            </a:endParaRPr>
          </a:p>
        </p:txBody>
      </p:sp>
      <p:sp>
        <p:nvSpPr>
          <p:cNvPr id="10" name="Rectangle 12"/>
          <p:cNvSpPr>
            <a:spLocks noGrp="1" noChangeArrowheads="1"/>
          </p:cNvSpPr>
          <p:nvPr>
            <p:ph type="ftr" sz="quarter" idx="11"/>
          </p:nvPr>
        </p:nvSpPr>
        <p:spPr>
          <a:xfrm>
            <a:off x="3124200" y="6605588"/>
            <a:ext cx="2895600" cy="279400"/>
          </a:xfrm>
        </p:spPr>
        <p:txBody>
          <a:bodyPr/>
          <a:lstStyle>
            <a:lvl1pPr>
              <a:defRPr>
                <a:solidFill>
                  <a:schemeClr val="tx1"/>
                </a:solidFill>
              </a:defRPr>
            </a:lvl1pPr>
          </a:lstStyle>
          <a:p>
            <a:pPr>
              <a:defRPr/>
            </a:pPr>
            <a:endParaRPr lang="en-US" altLang="zh-CN">
              <a:solidFill>
                <a:srgbClr val="003366"/>
              </a:solidFill>
            </a:endParaRPr>
          </a:p>
        </p:txBody>
      </p:sp>
      <p:sp>
        <p:nvSpPr>
          <p:cNvPr id="11" name="Rectangle 13"/>
          <p:cNvSpPr>
            <a:spLocks noGrp="1" noChangeArrowheads="1"/>
          </p:cNvSpPr>
          <p:nvPr>
            <p:ph type="sldNum" sz="quarter" idx="12"/>
          </p:nvPr>
        </p:nvSpPr>
        <p:spPr>
          <a:xfrm>
            <a:off x="6553200" y="6605588"/>
            <a:ext cx="2133600" cy="279400"/>
          </a:xfrm>
        </p:spPr>
        <p:txBody>
          <a:bodyPr/>
          <a:lstStyle>
            <a:lvl1pPr>
              <a:defRPr>
                <a:solidFill>
                  <a:schemeClr val="tx1"/>
                </a:solidFill>
              </a:defRPr>
            </a:lvl1pPr>
          </a:lstStyle>
          <a:p>
            <a:pPr>
              <a:defRPr/>
            </a:pPr>
            <a:fld id="{6370622F-23D3-46F0-B40C-78C8D88DE641}" type="slidenum">
              <a:rPr lang="zh-CN" altLang="en-US">
                <a:solidFill>
                  <a:srgbClr val="003366"/>
                </a:solidFill>
              </a:rPr>
              <a:pPr>
                <a:defRPr/>
              </a:pPr>
              <a:t>‹#›</a:t>
            </a:fld>
            <a:endParaRPr lang="en-US" altLang="zh-CN">
              <a:solidFill>
                <a:srgbClr val="003366"/>
              </a:solidFill>
            </a:endParaRPr>
          </a:p>
        </p:txBody>
      </p:sp>
    </p:spTree>
    <p:extLst>
      <p:ext uri="{BB962C8B-B14F-4D97-AF65-F5344CB8AC3E}">
        <p14:creationId xmlns:p14="http://schemas.microsoft.com/office/powerpoint/2010/main" val="1688314129"/>
      </p:ext>
    </p:extLst>
  </p:cSld>
  <p:clrMapOvr>
    <a:masterClrMapping/>
  </p:clrMapOvr>
  <p:transition>
    <p:wipe dir="r"/>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srcRect/>
          <a:stretch>
            <a:fillRect/>
          </a:stretch>
        </p:blipFill>
        <p:spPr bwMode="auto">
          <a:xfrm rot="1866568">
            <a:off x="6800850" y="3665577"/>
            <a:ext cx="1497013" cy="207803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993727" y="142866"/>
            <a:ext cx="7754987" cy="838245"/>
          </a:xfrm>
        </p:spPr>
        <p:txBody>
          <a:bodyPr/>
          <a:lstStyle>
            <a:lvl1pPr>
              <a:defRPr sz="3600"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1" y="1484313"/>
            <a:ext cx="5283216" cy="4608512"/>
          </a:xfrm>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8" name="Rectangle 6"/>
          <p:cNvSpPr>
            <a:spLocks noGrp="1" noChangeArrowheads="1"/>
          </p:cNvSpPr>
          <p:nvPr>
            <p:ph type="sldNum" sz="quarter" idx="12"/>
          </p:nvPr>
        </p:nvSpPr>
        <p:spPr/>
        <p:txBody>
          <a:bodyPr/>
          <a:lstStyle>
            <a:lvl1pPr>
              <a:defRPr/>
            </a:lvl1pPr>
          </a:lstStyle>
          <a:p>
            <a:pPr>
              <a:defRPr/>
            </a:pPr>
            <a:fld id="{DECCE638-D26C-414B-8A68-FCEE8B671ABD}"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2731660599"/>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srcRect/>
          <a:stretch>
            <a:fillRect/>
          </a:stretch>
        </p:blipFill>
        <p:spPr bwMode="auto">
          <a:xfrm rot="1866568">
            <a:off x="6800850" y="3665577"/>
            <a:ext cx="1497013" cy="207803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993727" y="142866"/>
            <a:ext cx="7754987" cy="838245"/>
          </a:xfrm>
        </p:spPr>
        <p:txBody>
          <a:bodyPr/>
          <a:lstStyle>
            <a:lvl1pPr>
              <a:defRPr sz="3600"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1" y="1484313"/>
            <a:ext cx="5283216" cy="4608512"/>
          </a:xfrm>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DECCE638-D26C-414B-8A68-FCEE8B671ABD}" type="slidenum">
              <a:rPr lang="zh-CN" altLang="en-US"/>
              <a:pPr>
                <a:defRPr/>
              </a:pPr>
              <a:t>‹#›</a:t>
            </a:fld>
            <a:endParaRPr lang="en-US" altLang="zh-CN"/>
          </a:p>
        </p:txBody>
      </p:sp>
    </p:spTree>
    <p:extLst>
      <p:ext uri="{BB962C8B-B14F-4D97-AF65-F5344CB8AC3E}">
        <p14:creationId xmlns:p14="http://schemas.microsoft.com/office/powerpoint/2010/main" val="1740356651"/>
      </p:ext>
    </p:extLst>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33"/>
            <a:ext cx="82296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79345384"/>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srcRect/>
          <a:stretch>
            <a:fillRect/>
          </a:stretch>
        </p:blipFill>
        <p:spPr bwMode="auto">
          <a:xfrm rot="1866568">
            <a:off x="8353431" y="5732547"/>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本占位符 2"/>
          <p:cNvSpPr>
            <a:spLocks noGrp="1"/>
          </p:cNvSpPr>
          <p:nvPr>
            <p:ph type="body" idx="1"/>
          </p:nvPr>
        </p:nvSpPr>
        <p:spPr>
          <a:xfrm>
            <a:off x="299979" y="1384275"/>
            <a:ext cx="7521678" cy="5075307"/>
          </a:xfrm>
        </p:spPr>
        <p:txBody>
          <a:bodyPr/>
          <a:lstStyle>
            <a:lvl1pPr marL="0" indent="0">
              <a:buNone/>
              <a:defRPr sz="2400" b="1">
                <a:solidFill>
                  <a:schemeClr val="tx1">
                    <a:lumMod val="75000"/>
                  </a:schemeClr>
                </a:solidFill>
                <a:latin typeface="黑体" pitchFamily="2" charset="-122"/>
                <a:ea typeface="黑体" pitchFamily="2"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10" name="标题 1"/>
          <p:cNvSpPr>
            <a:spLocks noGrp="1"/>
          </p:cNvSpPr>
          <p:nvPr>
            <p:ph type="title"/>
          </p:nvPr>
        </p:nvSpPr>
        <p:spPr>
          <a:xfrm>
            <a:off x="993727" y="142866"/>
            <a:ext cx="7754987" cy="838245"/>
          </a:xfrm>
        </p:spPr>
        <p:txBody>
          <a:bodyPr/>
          <a:lstStyle>
            <a:lvl1pPr>
              <a:defRPr sz="3600" b="1">
                <a:solidFill>
                  <a:schemeClr val="tx2">
                    <a:lumMod val="95000"/>
                  </a:schemeClr>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8" name="Rectangle 6"/>
          <p:cNvSpPr>
            <a:spLocks noGrp="1" noChangeArrowheads="1"/>
          </p:cNvSpPr>
          <p:nvPr>
            <p:ph type="sldNum" sz="quarter" idx="12"/>
          </p:nvPr>
        </p:nvSpPr>
        <p:spPr/>
        <p:txBody>
          <a:bodyPr/>
          <a:lstStyle>
            <a:lvl1pPr>
              <a:defRPr/>
            </a:lvl1pPr>
          </a:lstStyle>
          <a:p>
            <a:pPr>
              <a:defRPr/>
            </a:pPr>
            <a:fld id="{B8FFCFF7-BFAE-41F0-A30A-E40D5BF1347E}"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2564660108"/>
      </p:ext>
    </p:extLst>
  </p:cSld>
  <p:clrMapOvr>
    <a:masterClrMapping/>
  </p:clrMapOvr>
  <p:transition>
    <p:wipe dir="r"/>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5"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srcRect/>
          <a:stretch>
            <a:fillRect/>
          </a:stretch>
        </p:blipFill>
        <p:spPr bwMode="auto">
          <a:xfrm rot="1866568">
            <a:off x="8353431" y="5732547"/>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内容占位符 2"/>
          <p:cNvSpPr>
            <a:spLocks noGrp="1"/>
          </p:cNvSpPr>
          <p:nvPr>
            <p:ph sz="half" idx="1"/>
          </p:nvPr>
        </p:nvSpPr>
        <p:spPr>
          <a:xfrm>
            <a:off x="336495" y="1484313"/>
            <a:ext cx="3749670" cy="4608512"/>
          </a:xfrm>
        </p:spPr>
        <p:txBody>
          <a:bodyPr/>
          <a:lstStyle>
            <a:lvl1pPr>
              <a:defRPr sz="2800">
                <a:solidFill>
                  <a:schemeClr val="tx1">
                    <a:lumMod val="75000"/>
                  </a:schemeClr>
                </a:solidFill>
              </a:defRPr>
            </a:lvl1pPr>
            <a:lvl2pPr>
              <a:defRPr sz="2400">
                <a:solidFill>
                  <a:schemeClr val="tx1">
                    <a:lumMod val="75000"/>
                  </a:schemeClr>
                </a:solidFill>
              </a:defRPr>
            </a:lvl2pPr>
            <a:lvl3pPr>
              <a:defRPr sz="20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170399" y="1484313"/>
            <a:ext cx="3764015" cy="4608512"/>
          </a:xfrm>
        </p:spPr>
        <p:txBody>
          <a:bodyPr/>
          <a:lstStyle>
            <a:lvl1pPr>
              <a:defRPr sz="2800">
                <a:solidFill>
                  <a:schemeClr val="tx1">
                    <a:lumMod val="75000"/>
                  </a:schemeClr>
                </a:solidFill>
              </a:defRPr>
            </a:lvl1pPr>
            <a:lvl2pPr>
              <a:defRPr sz="2400">
                <a:solidFill>
                  <a:schemeClr val="tx1">
                    <a:lumMod val="75000"/>
                  </a:schemeClr>
                </a:solidFill>
              </a:defRPr>
            </a:lvl2pPr>
            <a:lvl3pPr>
              <a:defRPr sz="20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标题 1"/>
          <p:cNvSpPr>
            <a:spLocks noGrp="1"/>
          </p:cNvSpPr>
          <p:nvPr>
            <p:ph type="title"/>
          </p:nvPr>
        </p:nvSpPr>
        <p:spPr>
          <a:xfrm>
            <a:off x="993727" y="260382"/>
            <a:ext cx="7754987" cy="720725"/>
          </a:xfrm>
        </p:spPr>
        <p:txBody>
          <a:bodyPr/>
          <a:lstStyle>
            <a:lvl1pPr>
              <a:defRPr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9" name="Rectangle 6"/>
          <p:cNvSpPr>
            <a:spLocks noGrp="1" noChangeArrowheads="1"/>
          </p:cNvSpPr>
          <p:nvPr>
            <p:ph type="sldNum" sz="quarter" idx="12"/>
          </p:nvPr>
        </p:nvSpPr>
        <p:spPr/>
        <p:txBody>
          <a:bodyPr/>
          <a:lstStyle>
            <a:lvl1pPr>
              <a:defRPr/>
            </a:lvl1pPr>
          </a:lstStyle>
          <a:p>
            <a:pPr>
              <a:defRPr/>
            </a:pPr>
            <a:fld id="{2A04AAD5-416E-42B7-AFD2-5B070302A21F}"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1344131754"/>
      </p:ext>
    </p:extLst>
  </p:cSld>
  <p:clrMapOvr>
    <a:masterClrMapping/>
  </p:clrMapOvr>
  <p:transition>
    <p:wipe dir="r"/>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5"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srcRect/>
          <a:stretch>
            <a:fillRect/>
          </a:stretch>
        </p:blipFill>
        <p:spPr bwMode="auto">
          <a:xfrm rot="1866568">
            <a:off x="8353431" y="5732547"/>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标题 1"/>
          <p:cNvSpPr>
            <a:spLocks noGrp="1"/>
          </p:cNvSpPr>
          <p:nvPr>
            <p:ph type="title"/>
          </p:nvPr>
        </p:nvSpPr>
        <p:spPr>
          <a:xfrm>
            <a:off x="993727" y="260382"/>
            <a:ext cx="7754987" cy="720725"/>
          </a:xfrm>
        </p:spPr>
        <p:txBody>
          <a:bodyPr/>
          <a:lstStyle>
            <a:lvl1pPr>
              <a:defRPr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10" name="文本占位符 2"/>
          <p:cNvSpPr>
            <a:spLocks noGrp="1"/>
          </p:cNvSpPr>
          <p:nvPr>
            <p:ph type="body" idx="1"/>
          </p:nvPr>
        </p:nvSpPr>
        <p:spPr>
          <a:xfrm>
            <a:off x="519063" y="1384275"/>
            <a:ext cx="3724326" cy="5075307"/>
          </a:xfrm>
        </p:spPr>
        <p:txBody>
          <a:bodyPr/>
          <a:lstStyle>
            <a:lvl1pPr marL="0" indent="0">
              <a:buNone/>
              <a:defRPr sz="2000">
                <a:solidFill>
                  <a:schemeClr val="tx1">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12" name="文本占位符 2"/>
          <p:cNvSpPr>
            <a:spLocks noGrp="1"/>
          </p:cNvSpPr>
          <p:nvPr>
            <p:ph type="body" idx="13"/>
          </p:nvPr>
        </p:nvSpPr>
        <p:spPr>
          <a:xfrm>
            <a:off x="4425951" y="1384275"/>
            <a:ext cx="3724326" cy="5075307"/>
          </a:xfrm>
        </p:spPr>
        <p:txBody>
          <a:bodyPr/>
          <a:lstStyle>
            <a:lvl1pPr marL="0" indent="0">
              <a:buNone/>
              <a:defRPr sz="2000">
                <a:solidFill>
                  <a:schemeClr val="tx1">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7" name="Rectangle 4"/>
          <p:cNvSpPr>
            <a:spLocks noGrp="1" noChangeArrowheads="1"/>
          </p:cNvSpPr>
          <p:nvPr>
            <p:ph type="dt" sz="half" idx="14"/>
          </p:nvPr>
        </p:nvSpPr>
        <p:spPr/>
        <p:txBody>
          <a:bodyPr/>
          <a:lstStyle>
            <a:lvl1pPr>
              <a:defRPr/>
            </a:lvl1pPr>
          </a:lstStyle>
          <a:p>
            <a:pPr>
              <a:defRPr/>
            </a:pPr>
            <a:endParaRPr lang="en-US" altLang="zh-CN">
              <a:solidFill>
                <a:srgbClr val="2E4C6B"/>
              </a:solidFill>
            </a:endParaRPr>
          </a:p>
        </p:txBody>
      </p:sp>
      <p:sp>
        <p:nvSpPr>
          <p:cNvPr id="9" name="Rectangle 5"/>
          <p:cNvSpPr>
            <a:spLocks noGrp="1" noChangeArrowheads="1"/>
          </p:cNvSpPr>
          <p:nvPr>
            <p:ph type="ftr" sz="quarter" idx="15"/>
          </p:nvPr>
        </p:nvSpPr>
        <p:spPr/>
        <p:txBody>
          <a:bodyPr/>
          <a:lstStyle>
            <a:lvl1pPr>
              <a:defRPr/>
            </a:lvl1pPr>
          </a:lstStyle>
          <a:p>
            <a:pPr>
              <a:defRPr/>
            </a:pPr>
            <a:endParaRPr lang="en-US" altLang="zh-CN">
              <a:solidFill>
                <a:srgbClr val="2E4C6B"/>
              </a:solidFill>
            </a:endParaRPr>
          </a:p>
        </p:txBody>
      </p:sp>
      <p:sp>
        <p:nvSpPr>
          <p:cNvPr id="11" name="Rectangle 6"/>
          <p:cNvSpPr>
            <a:spLocks noGrp="1" noChangeArrowheads="1"/>
          </p:cNvSpPr>
          <p:nvPr>
            <p:ph type="sldNum" sz="quarter" idx="16"/>
          </p:nvPr>
        </p:nvSpPr>
        <p:spPr/>
        <p:txBody>
          <a:bodyPr/>
          <a:lstStyle>
            <a:lvl1pPr>
              <a:defRPr/>
            </a:lvl1pPr>
          </a:lstStyle>
          <a:p>
            <a:pPr>
              <a:defRPr/>
            </a:pPr>
            <a:fld id="{EFFF7B3C-8BA9-48AC-9F01-DB994789EB31}"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4147381802"/>
      </p:ext>
    </p:extLst>
  </p:cSld>
  <p:clrMapOvr>
    <a:masterClrMapping/>
  </p:clrMapOvr>
  <p:transition>
    <p:wipe dir="r"/>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userDrawn="1"/>
        </p:nvSpPr>
        <p:spPr bwMode="auto">
          <a:xfrm>
            <a:off x="993781" y="260382"/>
            <a:ext cx="775493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zh-CN" altLang="en-US" sz="3600" b="1" smtClean="0">
                <a:solidFill>
                  <a:srgbClr val="FFFFFF"/>
                </a:solidFill>
                <a:latin typeface="黑体" pitchFamily="2" charset="-122"/>
                <a:ea typeface="黑体" pitchFamily="2" charset="-122"/>
              </a:rPr>
              <a:t>单击此处编辑母版标题样式</a:t>
            </a:r>
          </a:p>
        </p:txBody>
      </p:sp>
      <p:pic>
        <p:nvPicPr>
          <p:cNvPr id="6" name="Picture 2"/>
          <p:cNvPicPr>
            <a:picLocks noChangeAspect="1" noChangeArrowheads="1"/>
          </p:cNvPicPr>
          <p:nvPr userDrawn="1"/>
        </p:nvPicPr>
        <p:blipFill>
          <a:blip r:embed="rId3"/>
          <a:srcRect/>
          <a:stretch>
            <a:fillRect/>
          </a:stretch>
        </p:blipFill>
        <p:spPr bwMode="auto">
          <a:xfrm rot="1866568">
            <a:off x="8353431" y="5732547"/>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图片占位符 2"/>
          <p:cNvSpPr>
            <a:spLocks noGrp="1"/>
          </p:cNvSpPr>
          <p:nvPr>
            <p:ph type="pic" idx="1"/>
          </p:nvPr>
        </p:nvSpPr>
        <p:spPr>
          <a:xfrm>
            <a:off x="1792288" y="1797084"/>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9" name="Rectangle 6"/>
          <p:cNvSpPr>
            <a:spLocks noGrp="1" noChangeArrowheads="1"/>
          </p:cNvSpPr>
          <p:nvPr>
            <p:ph type="sldNum" sz="quarter" idx="12"/>
          </p:nvPr>
        </p:nvSpPr>
        <p:spPr/>
        <p:txBody>
          <a:bodyPr/>
          <a:lstStyle>
            <a:lvl1pPr>
              <a:defRPr/>
            </a:lvl1pPr>
          </a:lstStyle>
          <a:p>
            <a:pPr>
              <a:defRPr/>
            </a:pPr>
            <a:fld id="{880F1C97-CEB2-4A94-B4B9-4DF7A95278D9}"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2175095449"/>
      </p:ext>
    </p:extLst>
  </p:cSld>
  <p:clrMapOvr>
    <a:masterClrMapping/>
  </p:clrMapOvr>
  <p:transition>
    <p:wipe dir="r"/>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33"/>
            <a:ext cx="82296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86002261"/>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3" name="Rectangle 66"/>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4" name="Rectangle 67"/>
          <p:cNvSpPr>
            <a:spLocks noGrp="1" noChangeArrowheads="1"/>
          </p:cNvSpPr>
          <p:nvPr>
            <p:ph type="sldNum" sz="quarter" idx="12"/>
          </p:nvPr>
        </p:nvSpPr>
        <p:spPr/>
        <p:txBody>
          <a:bodyPr/>
          <a:lstStyle>
            <a:lvl1pPr>
              <a:defRPr/>
            </a:lvl1pPr>
          </a:lstStyle>
          <a:p>
            <a:pPr>
              <a:defRPr/>
            </a:pPr>
            <a:fld id="{CB759D5B-39F3-452A-AFD0-9A8E2C24083B}" type="slidenum">
              <a:rPr lang="en-US" altLang="zh-CN">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1758112090"/>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9144000" cy="24209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5" name="Rectangle 4"/>
          <p:cNvSpPr>
            <a:spLocks noChangeArrowheads="1"/>
          </p:cNvSpPr>
          <p:nvPr/>
        </p:nvSpPr>
        <p:spPr bwMode="auto">
          <a:xfrm>
            <a:off x="0" y="6605588"/>
            <a:ext cx="9139238" cy="2778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6" name="Rectangle 5"/>
          <p:cNvSpPr>
            <a:spLocks noChangeArrowheads="1"/>
          </p:cNvSpPr>
          <p:nvPr/>
        </p:nvSpPr>
        <p:spPr bwMode="auto">
          <a:xfrm>
            <a:off x="-3171" y="2420938"/>
            <a:ext cx="9147175" cy="215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pic>
        <p:nvPicPr>
          <p:cNvPr id="7"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7493005" y="361983"/>
            <a:ext cx="1277938" cy="1655763"/>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userDrawn="1"/>
        </p:nvPicPr>
        <p:blipFill>
          <a:blip r:embed="rId3"/>
          <a:srcRect/>
          <a:stretch>
            <a:fillRect/>
          </a:stretch>
        </p:blipFill>
        <p:spPr bwMode="auto">
          <a:xfrm rot="19912927">
            <a:off x="881097" y="4030663"/>
            <a:ext cx="1341437" cy="186531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02" name="Rectangle 6"/>
          <p:cNvSpPr>
            <a:spLocks noGrp="1" noChangeArrowheads="1"/>
          </p:cNvSpPr>
          <p:nvPr>
            <p:ph type="ctrTitle"/>
          </p:nvPr>
        </p:nvSpPr>
        <p:spPr>
          <a:xfrm>
            <a:off x="446037" y="296863"/>
            <a:ext cx="6937471" cy="1655762"/>
          </a:xfrm>
        </p:spPr>
        <p:txBody>
          <a:bodyPr/>
          <a:lstStyle>
            <a:lvl1pPr>
              <a:defRPr sz="4400"/>
            </a:lvl1pPr>
          </a:lstStyle>
          <a:p>
            <a:r>
              <a:rPr lang="en-US" altLang="zh-CN" dirty="0"/>
              <a:t>Click to edit Master title style</a:t>
            </a:r>
          </a:p>
        </p:txBody>
      </p:sp>
      <p:sp>
        <p:nvSpPr>
          <p:cNvPr id="4103" name="Rectangle 7"/>
          <p:cNvSpPr>
            <a:spLocks noGrp="1" noChangeArrowheads="1"/>
          </p:cNvSpPr>
          <p:nvPr>
            <p:ph type="subTitle" idx="1"/>
          </p:nvPr>
        </p:nvSpPr>
        <p:spPr>
          <a:xfrm>
            <a:off x="3294070" y="3100384"/>
            <a:ext cx="5659515" cy="3030578"/>
          </a:xfrm>
        </p:spPr>
        <p:txBody>
          <a:bodyPr/>
          <a:lstStyle>
            <a:lvl1pPr marL="0" indent="0">
              <a:buFontTx/>
              <a:buNone/>
              <a:defRPr>
                <a:solidFill>
                  <a:schemeClr val="tx1"/>
                </a:solidFill>
              </a:defRPr>
            </a:lvl1pPr>
          </a:lstStyle>
          <a:p>
            <a:r>
              <a:rPr lang="en-US" altLang="zh-CN" dirty="0"/>
              <a:t>Click to edit Master subtitle style</a:t>
            </a:r>
          </a:p>
        </p:txBody>
      </p:sp>
      <p:sp>
        <p:nvSpPr>
          <p:cNvPr id="9" name="Rectangle 11"/>
          <p:cNvSpPr>
            <a:spLocks noGrp="1" noChangeArrowheads="1"/>
          </p:cNvSpPr>
          <p:nvPr>
            <p:ph type="dt" sz="half" idx="10"/>
          </p:nvPr>
        </p:nvSpPr>
        <p:spPr>
          <a:xfrm>
            <a:off x="457200" y="6605588"/>
            <a:ext cx="2133600" cy="279400"/>
          </a:xfrm>
        </p:spPr>
        <p:txBody>
          <a:bodyPr/>
          <a:lstStyle>
            <a:lvl1pPr>
              <a:defRPr>
                <a:solidFill>
                  <a:schemeClr val="tx1"/>
                </a:solidFill>
              </a:defRPr>
            </a:lvl1pPr>
          </a:lstStyle>
          <a:p>
            <a:pPr>
              <a:defRPr/>
            </a:pPr>
            <a:endParaRPr lang="en-US" altLang="zh-CN">
              <a:solidFill>
                <a:srgbClr val="003366"/>
              </a:solidFill>
            </a:endParaRPr>
          </a:p>
        </p:txBody>
      </p:sp>
      <p:sp>
        <p:nvSpPr>
          <p:cNvPr id="10" name="Rectangle 12"/>
          <p:cNvSpPr>
            <a:spLocks noGrp="1" noChangeArrowheads="1"/>
          </p:cNvSpPr>
          <p:nvPr>
            <p:ph type="ftr" sz="quarter" idx="11"/>
          </p:nvPr>
        </p:nvSpPr>
        <p:spPr>
          <a:xfrm>
            <a:off x="3124200" y="6605588"/>
            <a:ext cx="2895600" cy="279400"/>
          </a:xfrm>
        </p:spPr>
        <p:txBody>
          <a:bodyPr/>
          <a:lstStyle>
            <a:lvl1pPr>
              <a:defRPr>
                <a:solidFill>
                  <a:schemeClr val="tx1"/>
                </a:solidFill>
              </a:defRPr>
            </a:lvl1pPr>
          </a:lstStyle>
          <a:p>
            <a:pPr>
              <a:defRPr/>
            </a:pPr>
            <a:endParaRPr lang="en-US" altLang="zh-CN">
              <a:solidFill>
                <a:srgbClr val="003366"/>
              </a:solidFill>
            </a:endParaRPr>
          </a:p>
        </p:txBody>
      </p:sp>
      <p:sp>
        <p:nvSpPr>
          <p:cNvPr id="11" name="Rectangle 13"/>
          <p:cNvSpPr>
            <a:spLocks noGrp="1" noChangeArrowheads="1"/>
          </p:cNvSpPr>
          <p:nvPr>
            <p:ph type="sldNum" sz="quarter" idx="12"/>
          </p:nvPr>
        </p:nvSpPr>
        <p:spPr>
          <a:xfrm>
            <a:off x="6553200" y="6605588"/>
            <a:ext cx="2133600" cy="279400"/>
          </a:xfrm>
        </p:spPr>
        <p:txBody>
          <a:bodyPr/>
          <a:lstStyle>
            <a:lvl1pPr>
              <a:defRPr>
                <a:solidFill>
                  <a:schemeClr val="tx1"/>
                </a:solidFill>
              </a:defRPr>
            </a:lvl1pPr>
          </a:lstStyle>
          <a:p>
            <a:pPr>
              <a:defRPr/>
            </a:pPr>
            <a:fld id="{6370622F-23D3-46F0-B40C-78C8D88DE641}" type="slidenum">
              <a:rPr lang="zh-CN" altLang="en-US">
                <a:solidFill>
                  <a:srgbClr val="003366"/>
                </a:solidFill>
              </a:rPr>
              <a:pPr>
                <a:defRPr/>
              </a:pPr>
              <a:t>‹#›</a:t>
            </a:fld>
            <a:endParaRPr lang="en-US" altLang="zh-CN">
              <a:solidFill>
                <a:srgbClr val="003366"/>
              </a:solidFill>
            </a:endParaRPr>
          </a:p>
        </p:txBody>
      </p:sp>
    </p:spTree>
    <p:extLst>
      <p:ext uri="{BB962C8B-B14F-4D97-AF65-F5344CB8AC3E}">
        <p14:creationId xmlns:p14="http://schemas.microsoft.com/office/powerpoint/2010/main" val="3006665512"/>
      </p:ext>
    </p:extLst>
  </p:cSld>
  <p:clrMapOvr>
    <a:masterClrMapping/>
  </p:clrMapOvr>
  <p:transition>
    <p:wipe dir="r"/>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srcRect/>
          <a:stretch>
            <a:fillRect/>
          </a:stretch>
        </p:blipFill>
        <p:spPr bwMode="auto">
          <a:xfrm rot="1866568">
            <a:off x="6800850" y="3665577"/>
            <a:ext cx="1497013" cy="207803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993727" y="142866"/>
            <a:ext cx="7754987" cy="838245"/>
          </a:xfrm>
        </p:spPr>
        <p:txBody>
          <a:bodyPr/>
          <a:lstStyle>
            <a:lvl1pPr>
              <a:defRPr sz="3600"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1" y="1484313"/>
            <a:ext cx="5283216" cy="4608512"/>
          </a:xfrm>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8" name="Rectangle 6"/>
          <p:cNvSpPr>
            <a:spLocks noGrp="1" noChangeArrowheads="1"/>
          </p:cNvSpPr>
          <p:nvPr>
            <p:ph type="sldNum" sz="quarter" idx="12"/>
          </p:nvPr>
        </p:nvSpPr>
        <p:spPr/>
        <p:txBody>
          <a:bodyPr/>
          <a:lstStyle>
            <a:lvl1pPr>
              <a:defRPr/>
            </a:lvl1pPr>
          </a:lstStyle>
          <a:p>
            <a:pPr>
              <a:defRPr/>
            </a:pPr>
            <a:fld id="{DECCE638-D26C-414B-8A68-FCEE8B671ABD}"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1670557426"/>
      </p:ext>
    </p:extLst>
  </p:cSld>
  <p:clrMapOvr>
    <a:masterClrMapping/>
  </p:clrMapOvr>
  <p:transition>
    <p:wipe dir="r"/>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srcRect/>
          <a:stretch>
            <a:fillRect/>
          </a:stretch>
        </p:blipFill>
        <p:spPr bwMode="auto">
          <a:xfrm rot="1866568">
            <a:off x="8353431" y="5732547"/>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本占位符 2"/>
          <p:cNvSpPr>
            <a:spLocks noGrp="1"/>
          </p:cNvSpPr>
          <p:nvPr>
            <p:ph type="body" idx="1"/>
          </p:nvPr>
        </p:nvSpPr>
        <p:spPr>
          <a:xfrm>
            <a:off x="299979" y="1384275"/>
            <a:ext cx="7521678" cy="5075307"/>
          </a:xfrm>
        </p:spPr>
        <p:txBody>
          <a:bodyPr/>
          <a:lstStyle>
            <a:lvl1pPr marL="0" indent="0">
              <a:buNone/>
              <a:defRPr sz="2400" b="1">
                <a:solidFill>
                  <a:schemeClr val="tx1">
                    <a:lumMod val="75000"/>
                  </a:schemeClr>
                </a:solidFill>
                <a:latin typeface="黑体" pitchFamily="2" charset="-122"/>
                <a:ea typeface="黑体" pitchFamily="2"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10" name="标题 1"/>
          <p:cNvSpPr>
            <a:spLocks noGrp="1"/>
          </p:cNvSpPr>
          <p:nvPr>
            <p:ph type="title"/>
          </p:nvPr>
        </p:nvSpPr>
        <p:spPr>
          <a:xfrm>
            <a:off x="993727" y="142866"/>
            <a:ext cx="7754987" cy="838245"/>
          </a:xfrm>
        </p:spPr>
        <p:txBody>
          <a:bodyPr/>
          <a:lstStyle>
            <a:lvl1pPr>
              <a:defRPr sz="3600" b="1">
                <a:solidFill>
                  <a:schemeClr val="tx2">
                    <a:lumMod val="95000"/>
                  </a:schemeClr>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8" name="Rectangle 6"/>
          <p:cNvSpPr>
            <a:spLocks noGrp="1" noChangeArrowheads="1"/>
          </p:cNvSpPr>
          <p:nvPr>
            <p:ph type="sldNum" sz="quarter" idx="12"/>
          </p:nvPr>
        </p:nvSpPr>
        <p:spPr/>
        <p:txBody>
          <a:bodyPr/>
          <a:lstStyle>
            <a:lvl1pPr>
              <a:defRPr/>
            </a:lvl1pPr>
          </a:lstStyle>
          <a:p>
            <a:pPr>
              <a:defRPr/>
            </a:pPr>
            <a:fld id="{B8FFCFF7-BFAE-41F0-A30A-E40D5BF1347E}"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3190091934"/>
      </p:ext>
    </p:extLst>
  </p:cSld>
  <p:clrMapOvr>
    <a:masterClrMapping/>
  </p:clrMapOvr>
  <p:transition>
    <p:wipe dir="r"/>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5"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srcRect/>
          <a:stretch>
            <a:fillRect/>
          </a:stretch>
        </p:blipFill>
        <p:spPr bwMode="auto">
          <a:xfrm rot="1866568">
            <a:off x="8353431" y="5732547"/>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内容占位符 2"/>
          <p:cNvSpPr>
            <a:spLocks noGrp="1"/>
          </p:cNvSpPr>
          <p:nvPr>
            <p:ph sz="half" idx="1"/>
          </p:nvPr>
        </p:nvSpPr>
        <p:spPr>
          <a:xfrm>
            <a:off x="336495" y="1484313"/>
            <a:ext cx="3749670" cy="4608512"/>
          </a:xfrm>
        </p:spPr>
        <p:txBody>
          <a:bodyPr/>
          <a:lstStyle>
            <a:lvl1pPr>
              <a:defRPr sz="2800">
                <a:solidFill>
                  <a:schemeClr val="tx1">
                    <a:lumMod val="75000"/>
                  </a:schemeClr>
                </a:solidFill>
              </a:defRPr>
            </a:lvl1pPr>
            <a:lvl2pPr>
              <a:defRPr sz="2400">
                <a:solidFill>
                  <a:schemeClr val="tx1">
                    <a:lumMod val="75000"/>
                  </a:schemeClr>
                </a:solidFill>
              </a:defRPr>
            </a:lvl2pPr>
            <a:lvl3pPr>
              <a:defRPr sz="20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170399" y="1484313"/>
            <a:ext cx="3764015" cy="4608512"/>
          </a:xfrm>
        </p:spPr>
        <p:txBody>
          <a:bodyPr/>
          <a:lstStyle>
            <a:lvl1pPr>
              <a:defRPr sz="2800">
                <a:solidFill>
                  <a:schemeClr val="tx1">
                    <a:lumMod val="75000"/>
                  </a:schemeClr>
                </a:solidFill>
              </a:defRPr>
            </a:lvl1pPr>
            <a:lvl2pPr>
              <a:defRPr sz="2400">
                <a:solidFill>
                  <a:schemeClr val="tx1">
                    <a:lumMod val="75000"/>
                  </a:schemeClr>
                </a:solidFill>
              </a:defRPr>
            </a:lvl2pPr>
            <a:lvl3pPr>
              <a:defRPr sz="20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标题 1"/>
          <p:cNvSpPr>
            <a:spLocks noGrp="1"/>
          </p:cNvSpPr>
          <p:nvPr>
            <p:ph type="title"/>
          </p:nvPr>
        </p:nvSpPr>
        <p:spPr>
          <a:xfrm>
            <a:off x="993727" y="260382"/>
            <a:ext cx="7754987" cy="720725"/>
          </a:xfrm>
        </p:spPr>
        <p:txBody>
          <a:bodyPr/>
          <a:lstStyle>
            <a:lvl1pPr>
              <a:defRPr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9" name="Rectangle 6"/>
          <p:cNvSpPr>
            <a:spLocks noGrp="1" noChangeArrowheads="1"/>
          </p:cNvSpPr>
          <p:nvPr>
            <p:ph type="sldNum" sz="quarter" idx="12"/>
          </p:nvPr>
        </p:nvSpPr>
        <p:spPr/>
        <p:txBody>
          <a:bodyPr/>
          <a:lstStyle>
            <a:lvl1pPr>
              <a:defRPr/>
            </a:lvl1pPr>
          </a:lstStyle>
          <a:p>
            <a:pPr>
              <a:defRPr/>
            </a:pPr>
            <a:fld id="{2A04AAD5-416E-42B7-AFD2-5B070302A21F}"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108198289"/>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9938" y="533403"/>
            <a:ext cx="7778262" cy="9572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6"/>
            <a:ext cx="8229600" cy="4525963"/>
          </a:xfrm>
          <a:prstGeom prst="rect">
            <a:avLst/>
          </a:prstGeom>
        </p:spPr>
        <p:txBody>
          <a:bodyPr/>
          <a:lstStyle/>
          <a:p>
            <a:pPr lvl="0"/>
            <a:endParaRPr lang="zh-CN" altLang="en-US" noProof="0" smtClean="0"/>
          </a:p>
        </p:txBody>
      </p:sp>
    </p:spTree>
    <p:extLst>
      <p:ext uri="{BB962C8B-B14F-4D97-AF65-F5344CB8AC3E}">
        <p14:creationId xmlns:p14="http://schemas.microsoft.com/office/powerpoint/2010/main" val="666163137"/>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5"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srcRect/>
          <a:stretch>
            <a:fillRect/>
          </a:stretch>
        </p:blipFill>
        <p:spPr bwMode="auto">
          <a:xfrm rot="1866568">
            <a:off x="8353431" y="5732547"/>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标题 1"/>
          <p:cNvSpPr>
            <a:spLocks noGrp="1"/>
          </p:cNvSpPr>
          <p:nvPr>
            <p:ph type="title"/>
          </p:nvPr>
        </p:nvSpPr>
        <p:spPr>
          <a:xfrm>
            <a:off x="993727" y="260382"/>
            <a:ext cx="7754987" cy="720725"/>
          </a:xfrm>
        </p:spPr>
        <p:txBody>
          <a:bodyPr/>
          <a:lstStyle>
            <a:lvl1pPr>
              <a:defRPr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10" name="文本占位符 2"/>
          <p:cNvSpPr>
            <a:spLocks noGrp="1"/>
          </p:cNvSpPr>
          <p:nvPr>
            <p:ph type="body" idx="1"/>
          </p:nvPr>
        </p:nvSpPr>
        <p:spPr>
          <a:xfrm>
            <a:off x="519063" y="1384275"/>
            <a:ext cx="3724326" cy="5075307"/>
          </a:xfrm>
        </p:spPr>
        <p:txBody>
          <a:bodyPr/>
          <a:lstStyle>
            <a:lvl1pPr marL="0" indent="0">
              <a:buNone/>
              <a:defRPr sz="2000">
                <a:solidFill>
                  <a:schemeClr val="tx1">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12" name="文本占位符 2"/>
          <p:cNvSpPr>
            <a:spLocks noGrp="1"/>
          </p:cNvSpPr>
          <p:nvPr>
            <p:ph type="body" idx="13"/>
          </p:nvPr>
        </p:nvSpPr>
        <p:spPr>
          <a:xfrm>
            <a:off x="4425951" y="1384275"/>
            <a:ext cx="3724326" cy="5075307"/>
          </a:xfrm>
        </p:spPr>
        <p:txBody>
          <a:bodyPr/>
          <a:lstStyle>
            <a:lvl1pPr marL="0" indent="0">
              <a:buNone/>
              <a:defRPr sz="2000">
                <a:solidFill>
                  <a:schemeClr val="tx1">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7" name="Rectangle 4"/>
          <p:cNvSpPr>
            <a:spLocks noGrp="1" noChangeArrowheads="1"/>
          </p:cNvSpPr>
          <p:nvPr>
            <p:ph type="dt" sz="half" idx="14"/>
          </p:nvPr>
        </p:nvSpPr>
        <p:spPr/>
        <p:txBody>
          <a:bodyPr/>
          <a:lstStyle>
            <a:lvl1pPr>
              <a:defRPr/>
            </a:lvl1pPr>
          </a:lstStyle>
          <a:p>
            <a:pPr>
              <a:defRPr/>
            </a:pPr>
            <a:endParaRPr lang="en-US" altLang="zh-CN">
              <a:solidFill>
                <a:srgbClr val="2E4C6B"/>
              </a:solidFill>
            </a:endParaRPr>
          </a:p>
        </p:txBody>
      </p:sp>
      <p:sp>
        <p:nvSpPr>
          <p:cNvPr id="9" name="Rectangle 5"/>
          <p:cNvSpPr>
            <a:spLocks noGrp="1" noChangeArrowheads="1"/>
          </p:cNvSpPr>
          <p:nvPr>
            <p:ph type="ftr" sz="quarter" idx="15"/>
          </p:nvPr>
        </p:nvSpPr>
        <p:spPr/>
        <p:txBody>
          <a:bodyPr/>
          <a:lstStyle>
            <a:lvl1pPr>
              <a:defRPr/>
            </a:lvl1pPr>
          </a:lstStyle>
          <a:p>
            <a:pPr>
              <a:defRPr/>
            </a:pPr>
            <a:endParaRPr lang="en-US" altLang="zh-CN">
              <a:solidFill>
                <a:srgbClr val="2E4C6B"/>
              </a:solidFill>
            </a:endParaRPr>
          </a:p>
        </p:txBody>
      </p:sp>
      <p:sp>
        <p:nvSpPr>
          <p:cNvPr id="11" name="Rectangle 6"/>
          <p:cNvSpPr>
            <a:spLocks noGrp="1" noChangeArrowheads="1"/>
          </p:cNvSpPr>
          <p:nvPr>
            <p:ph type="sldNum" sz="quarter" idx="16"/>
          </p:nvPr>
        </p:nvSpPr>
        <p:spPr/>
        <p:txBody>
          <a:bodyPr/>
          <a:lstStyle>
            <a:lvl1pPr>
              <a:defRPr/>
            </a:lvl1pPr>
          </a:lstStyle>
          <a:p>
            <a:pPr>
              <a:defRPr/>
            </a:pPr>
            <a:fld id="{EFFF7B3C-8BA9-48AC-9F01-DB994789EB31}"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4056792489"/>
      </p:ext>
    </p:extLst>
  </p:cSld>
  <p:clrMapOvr>
    <a:masterClrMapping/>
  </p:clrMapOvr>
  <p:transition>
    <p:wipe dir="r"/>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userDrawn="1"/>
        </p:nvSpPr>
        <p:spPr bwMode="auto">
          <a:xfrm>
            <a:off x="993781" y="260382"/>
            <a:ext cx="775493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zh-CN" altLang="en-US" sz="3600" b="1" smtClean="0">
                <a:solidFill>
                  <a:srgbClr val="FFFFFF"/>
                </a:solidFill>
                <a:latin typeface="黑体" pitchFamily="2" charset="-122"/>
                <a:ea typeface="黑体" pitchFamily="2" charset="-122"/>
              </a:rPr>
              <a:t>单击此处编辑母版标题样式</a:t>
            </a:r>
          </a:p>
        </p:txBody>
      </p:sp>
      <p:pic>
        <p:nvPicPr>
          <p:cNvPr id="6" name="Picture 2"/>
          <p:cNvPicPr>
            <a:picLocks noChangeAspect="1" noChangeArrowheads="1"/>
          </p:cNvPicPr>
          <p:nvPr userDrawn="1"/>
        </p:nvPicPr>
        <p:blipFill>
          <a:blip r:embed="rId3"/>
          <a:srcRect/>
          <a:stretch>
            <a:fillRect/>
          </a:stretch>
        </p:blipFill>
        <p:spPr bwMode="auto">
          <a:xfrm rot="1866568">
            <a:off x="8353431" y="5732547"/>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图片占位符 2"/>
          <p:cNvSpPr>
            <a:spLocks noGrp="1"/>
          </p:cNvSpPr>
          <p:nvPr>
            <p:ph type="pic" idx="1"/>
          </p:nvPr>
        </p:nvSpPr>
        <p:spPr>
          <a:xfrm>
            <a:off x="1792288" y="1797084"/>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9" name="Rectangle 6"/>
          <p:cNvSpPr>
            <a:spLocks noGrp="1" noChangeArrowheads="1"/>
          </p:cNvSpPr>
          <p:nvPr>
            <p:ph type="sldNum" sz="quarter" idx="12"/>
          </p:nvPr>
        </p:nvSpPr>
        <p:spPr/>
        <p:txBody>
          <a:bodyPr/>
          <a:lstStyle>
            <a:lvl1pPr>
              <a:defRPr/>
            </a:lvl1pPr>
          </a:lstStyle>
          <a:p>
            <a:pPr>
              <a:defRPr/>
            </a:pPr>
            <a:fld id="{880F1C97-CEB2-4A94-B4B9-4DF7A95278D9}"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541374247"/>
      </p:ext>
    </p:extLst>
  </p:cSld>
  <p:clrMapOvr>
    <a:masterClrMapping/>
  </p:clrMapOvr>
  <p:transition>
    <p:wipe dir="r"/>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33"/>
            <a:ext cx="82296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75192834"/>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3" name="Rectangle 66"/>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4" name="Rectangle 67"/>
          <p:cNvSpPr>
            <a:spLocks noGrp="1" noChangeArrowheads="1"/>
          </p:cNvSpPr>
          <p:nvPr>
            <p:ph type="sldNum" sz="quarter" idx="12"/>
          </p:nvPr>
        </p:nvSpPr>
        <p:spPr/>
        <p:txBody>
          <a:bodyPr/>
          <a:lstStyle>
            <a:lvl1pPr>
              <a:defRPr/>
            </a:lvl1pPr>
          </a:lstStyle>
          <a:p>
            <a:pPr>
              <a:defRPr/>
            </a:pPr>
            <a:fld id="{CB759D5B-39F3-452A-AFD0-9A8E2C24083B}" type="slidenum">
              <a:rPr lang="en-US" altLang="zh-CN">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2610509692"/>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9144000" cy="24209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5" name="Rectangle 4"/>
          <p:cNvSpPr>
            <a:spLocks noChangeArrowheads="1"/>
          </p:cNvSpPr>
          <p:nvPr/>
        </p:nvSpPr>
        <p:spPr bwMode="auto">
          <a:xfrm>
            <a:off x="0" y="6605588"/>
            <a:ext cx="9139238" cy="2778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6" name="Rectangle 5"/>
          <p:cNvSpPr>
            <a:spLocks noChangeArrowheads="1"/>
          </p:cNvSpPr>
          <p:nvPr/>
        </p:nvSpPr>
        <p:spPr bwMode="auto">
          <a:xfrm>
            <a:off x="-3171" y="2420938"/>
            <a:ext cx="9147175" cy="215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pic>
        <p:nvPicPr>
          <p:cNvPr id="7"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7493005" y="361983"/>
            <a:ext cx="1277938" cy="1655763"/>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userDrawn="1"/>
        </p:nvPicPr>
        <p:blipFill>
          <a:blip r:embed="rId3"/>
          <a:srcRect/>
          <a:stretch>
            <a:fillRect/>
          </a:stretch>
        </p:blipFill>
        <p:spPr bwMode="auto">
          <a:xfrm rot="19912927">
            <a:off x="881097" y="4030663"/>
            <a:ext cx="1341437" cy="186531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02" name="Rectangle 6"/>
          <p:cNvSpPr>
            <a:spLocks noGrp="1" noChangeArrowheads="1"/>
          </p:cNvSpPr>
          <p:nvPr>
            <p:ph type="ctrTitle"/>
          </p:nvPr>
        </p:nvSpPr>
        <p:spPr>
          <a:xfrm>
            <a:off x="446037" y="296863"/>
            <a:ext cx="6937471" cy="1655762"/>
          </a:xfrm>
        </p:spPr>
        <p:txBody>
          <a:bodyPr/>
          <a:lstStyle>
            <a:lvl1pPr>
              <a:defRPr sz="4400"/>
            </a:lvl1pPr>
          </a:lstStyle>
          <a:p>
            <a:r>
              <a:rPr lang="en-US" altLang="zh-CN" dirty="0"/>
              <a:t>Click to edit Master title style</a:t>
            </a:r>
          </a:p>
        </p:txBody>
      </p:sp>
      <p:sp>
        <p:nvSpPr>
          <p:cNvPr id="4103" name="Rectangle 7"/>
          <p:cNvSpPr>
            <a:spLocks noGrp="1" noChangeArrowheads="1"/>
          </p:cNvSpPr>
          <p:nvPr>
            <p:ph type="subTitle" idx="1"/>
          </p:nvPr>
        </p:nvSpPr>
        <p:spPr>
          <a:xfrm>
            <a:off x="3294070" y="3100384"/>
            <a:ext cx="5659515" cy="3030578"/>
          </a:xfrm>
        </p:spPr>
        <p:txBody>
          <a:bodyPr/>
          <a:lstStyle>
            <a:lvl1pPr marL="0" indent="0">
              <a:buFontTx/>
              <a:buNone/>
              <a:defRPr>
                <a:solidFill>
                  <a:schemeClr val="tx1"/>
                </a:solidFill>
              </a:defRPr>
            </a:lvl1pPr>
          </a:lstStyle>
          <a:p>
            <a:r>
              <a:rPr lang="en-US" altLang="zh-CN" dirty="0"/>
              <a:t>Click to edit Master subtitle style</a:t>
            </a:r>
          </a:p>
        </p:txBody>
      </p:sp>
      <p:sp>
        <p:nvSpPr>
          <p:cNvPr id="9" name="Rectangle 11"/>
          <p:cNvSpPr>
            <a:spLocks noGrp="1" noChangeArrowheads="1"/>
          </p:cNvSpPr>
          <p:nvPr>
            <p:ph type="dt" sz="half" idx="10"/>
          </p:nvPr>
        </p:nvSpPr>
        <p:spPr>
          <a:xfrm>
            <a:off x="457200" y="6605588"/>
            <a:ext cx="2133600" cy="279400"/>
          </a:xfrm>
        </p:spPr>
        <p:txBody>
          <a:bodyPr/>
          <a:lstStyle>
            <a:lvl1pPr>
              <a:defRPr>
                <a:solidFill>
                  <a:schemeClr val="tx1"/>
                </a:solidFill>
              </a:defRPr>
            </a:lvl1pPr>
          </a:lstStyle>
          <a:p>
            <a:pPr>
              <a:defRPr/>
            </a:pPr>
            <a:endParaRPr lang="en-US" altLang="zh-CN">
              <a:solidFill>
                <a:srgbClr val="003366"/>
              </a:solidFill>
            </a:endParaRPr>
          </a:p>
        </p:txBody>
      </p:sp>
      <p:sp>
        <p:nvSpPr>
          <p:cNvPr id="10" name="Rectangle 12"/>
          <p:cNvSpPr>
            <a:spLocks noGrp="1" noChangeArrowheads="1"/>
          </p:cNvSpPr>
          <p:nvPr>
            <p:ph type="ftr" sz="quarter" idx="11"/>
          </p:nvPr>
        </p:nvSpPr>
        <p:spPr>
          <a:xfrm>
            <a:off x="3124200" y="6605588"/>
            <a:ext cx="2895600" cy="279400"/>
          </a:xfrm>
        </p:spPr>
        <p:txBody>
          <a:bodyPr/>
          <a:lstStyle>
            <a:lvl1pPr>
              <a:defRPr>
                <a:solidFill>
                  <a:schemeClr val="tx1"/>
                </a:solidFill>
              </a:defRPr>
            </a:lvl1pPr>
          </a:lstStyle>
          <a:p>
            <a:pPr>
              <a:defRPr/>
            </a:pPr>
            <a:endParaRPr lang="en-US" altLang="zh-CN">
              <a:solidFill>
                <a:srgbClr val="003366"/>
              </a:solidFill>
            </a:endParaRPr>
          </a:p>
        </p:txBody>
      </p:sp>
      <p:sp>
        <p:nvSpPr>
          <p:cNvPr id="11" name="Rectangle 13"/>
          <p:cNvSpPr>
            <a:spLocks noGrp="1" noChangeArrowheads="1"/>
          </p:cNvSpPr>
          <p:nvPr>
            <p:ph type="sldNum" sz="quarter" idx="12"/>
          </p:nvPr>
        </p:nvSpPr>
        <p:spPr>
          <a:xfrm>
            <a:off x="6553200" y="6605588"/>
            <a:ext cx="2133600" cy="279400"/>
          </a:xfrm>
        </p:spPr>
        <p:txBody>
          <a:bodyPr/>
          <a:lstStyle>
            <a:lvl1pPr>
              <a:defRPr>
                <a:solidFill>
                  <a:schemeClr val="tx1"/>
                </a:solidFill>
              </a:defRPr>
            </a:lvl1pPr>
          </a:lstStyle>
          <a:p>
            <a:pPr>
              <a:defRPr/>
            </a:pPr>
            <a:fld id="{6370622F-23D3-46F0-B40C-78C8D88DE641}" type="slidenum">
              <a:rPr lang="zh-CN" altLang="en-US">
                <a:solidFill>
                  <a:srgbClr val="003366"/>
                </a:solidFill>
              </a:rPr>
              <a:pPr>
                <a:defRPr/>
              </a:pPr>
              <a:t>‹#›</a:t>
            </a:fld>
            <a:endParaRPr lang="en-US" altLang="zh-CN">
              <a:solidFill>
                <a:srgbClr val="003366"/>
              </a:solidFill>
            </a:endParaRPr>
          </a:p>
        </p:txBody>
      </p:sp>
    </p:spTree>
    <p:extLst>
      <p:ext uri="{BB962C8B-B14F-4D97-AF65-F5344CB8AC3E}">
        <p14:creationId xmlns:p14="http://schemas.microsoft.com/office/powerpoint/2010/main" val="1212381830"/>
      </p:ext>
    </p:extLst>
  </p:cSld>
  <p:clrMapOvr>
    <a:masterClrMapping/>
  </p:clrMapOvr>
  <p:transition>
    <p:wipe dir="r"/>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srcRect/>
          <a:stretch>
            <a:fillRect/>
          </a:stretch>
        </p:blipFill>
        <p:spPr bwMode="auto">
          <a:xfrm rot="1866568">
            <a:off x="6800850" y="3665577"/>
            <a:ext cx="1497013" cy="207803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993727" y="142866"/>
            <a:ext cx="7754987" cy="838245"/>
          </a:xfrm>
        </p:spPr>
        <p:txBody>
          <a:bodyPr/>
          <a:lstStyle>
            <a:lvl1pPr>
              <a:defRPr sz="3600"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1" y="1484313"/>
            <a:ext cx="5283216" cy="4608512"/>
          </a:xfrm>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8" name="Rectangle 6"/>
          <p:cNvSpPr>
            <a:spLocks noGrp="1" noChangeArrowheads="1"/>
          </p:cNvSpPr>
          <p:nvPr>
            <p:ph type="sldNum" sz="quarter" idx="12"/>
          </p:nvPr>
        </p:nvSpPr>
        <p:spPr/>
        <p:txBody>
          <a:bodyPr/>
          <a:lstStyle>
            <a:lvl1pPr>
              <a:defRPr/>
            </a:lvl1pPr>
          </a:lstStyle>
          <a:p>
            <a:pPr>
              <a:defRPr/>
            </a:pPr>
            <a:fld id="{DECCE638-D26C-414B-8A68-FCEE8B671ABD}"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3868169880"/>
      </p:ext>
    </p:extLst>
  </p:cSld>
  <p:clrMapOvr>
    <a:masterClrMapping/>
  </p:clrMapOvr>
  <p:transition>
    <p:wipe dir="r"/>
  </p:transition>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srcRect/>
          <a:stretch>
            <a:fillRect/>
          </a:stretch>
        </p:blipFill>
        <p:spPr bwMode="auto">
          <a:xfrm rot="1866568">
            <a:off x="8353431" y="5732547"/>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本占位符 2"/>
          <p:cNvSpPr>
            <a:spLocks noGrp="1"/>
          </p:cNvSpPr>
          <p:nvPr>
            <p:ph type="body" idx="1"/>
          </p:nvPr>
        </p:nvSpPr>
        <p:spPr>
          <a:xfrm>
            <a:off x="299979" y="1384275"/>
            <a:ext cx="7521678" cy="5075307"/>
          </a:xfrm>
        </p:spPr>
        <p:txBody>
          <a:bodyPr/>
          <a:lstStyle>
            <a:lvl1pPr marL="0" indent="0">
              <a:buNone/>
              <a:defRPr sz="2400" b="1">
                <a:solidFill>
                  <a:schemeClr val="tx1">
                    <a:lumMod val="75000"/>
                  </a:schemeClr>
                </a:solidFill>
                <a:latin typeface="黑体" pitchFamily="2" charset="-122"/>
                <a:ea typeface="黑体" pitchFamily="2"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10" name="标题 1"/>
          <p:cNvSpPr>
            <a:spLocks noGrp="1"/>
          </p:cNvSpPr>
          <p:nvPr>
            <p:ph type="title"/>
          </p:nvPr>
        </p:nvSpPr>
        <p:spPr>
          <a:xfrm>
            <a:off x="993727" y="142866"/>
            <a:ext cx="7754987" cy="838245"/>
          </a:xfrm>
        </p:spPr>
        <p:txBody>
          <a:bodyPr/>
          <a:lstStyle>
            <a:lvl1pPr>
              <a:defRPr sz="3600" b="1">
                <a:solidFill>
                  <a:schemeClr val="tx2">
                    <a:lumMod val="95000"/>
                  </a:schemeClr>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8" name="Rectangle 6"/>
          <p:cNvSpPr>
            <a:spLocks noGrp="1" noChangeArrowheads="1"/>
          </p:cNvSpPr>
          <p:nvPr>
            <p:ph type="sldNum" sz="quarter" idx="12"/>
          </p:nvPr>
        </p:nvSpPr>
        <p:spPr/>
        <p:txBody>
          <a:bodyPr/>
          <a:lstStyle>
            <a:lvl1pPr>
              <a:defRPr/>
            </a:lvl1pPr>
          </a:lstStyle>
          <a:p>
            <a:pPr>
              <a:defRPr/>
            </a:pPr>
            <a:fld id="{B8FFCFF7-BFAE-41F0-A30A-E40D5BF1347E}"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2045017637"/>
      </p:ext>
    </p:extLst>
  </p:cSld>
  <p:clrMapOvr>
    <a:masterClrMapping/>
  </p:clrMapOvr>
  <p:transition>
    <p:wipe dir="r"/>
  </p:transition>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5"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srcRect/>
          <a:stretch>
            <a:fillRect/>
          </a:stretch>
        </p:blipFill>
        <p:spPr bwMode="auto">
          <a:xfrm rot="1866568">
            <a:off x="8353431" y="5732547"/>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内容占位符 2"/>
          <p:cNvSpPr>
            <a:spLocks noGrp="1"/>
          </p:cNvSpPr>
          <p:nvPr>
            <p:ph sz="half" idx="1"/>
          </p:nvPr>
        </p:nvSpPr>
        <p:spPr>
          <a:xfrm>
            <a:off x="336495" y="1484313"/>
            <a:ext cx="3749670" cy="4608512"/>
          </a:xfrm>
        </p:spPr>
        <p:txBody>
          <a:bodyPr/>
          <a:lstStyle>
            <a:lvl1pPr>
              <a:defRPr sz="2800">
                <a:solidFill>
                  <a:schemeClr val="tx1">
                    <a:lumMod val="75000"/>
                  </a:schemeClr>
                </a:solidFill>
              </a:defRPr>
            </a:lvl1pPr>
            <a:lvl2pPr>
              <a:defRPr sz="2400">
                <a:solidFill>
                  <a:schemeClr val="tx1">
                    <a:lumMod val="75000"/>
                  </a:schemeClr>
                </a:solidFill>
              </a:defRPr>
            </a:lvl2pPr>
            <a:lvl3pPr>
              <a:defRPr sz="20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170399" y="1484313"/>
            <a:ext cx="3764015" cy="4608512"/>
          </a:xfrm>
        </p:spPr>
        <p:txBody>
          <a:bodyPr/>
          <a:lstStyle>
            <a:lvl1pPr>
              <a:defRPr sz="2800">
                <a:solidFill>
                  <a:schemeClr val="tx1">
                    <a:lumMod val="75000"/>
                  </a:schemeClr>
                </a:solidFill>
              </a:defRPr>
            </a:lvl1pPr>
            <a:lvl2pPr>
              <a:defRPr sz="2400">
                <a:solidFill>
                  <a:schemeClr val="tx1">
                    <a:lumMod val="75000"/>
                  </a:schemeClr>
                </a:solidFill>
              </a:defRPr>
            </a:lvl2pPr>
            <a:lvl3pPr>
              <a:defRPr sz="20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标题 1"/>
          <p:cNvSpPr>
            <a:spLocks noGrp="1"/>
          </p:cNvSpPr>
          <p:nvPr>
            <p:ph type="title"/>
          </p:nvPr>
        </p:nvSpPr>
        <p:spPr>
          <a:xfrm>
            <a:off x="993727" y="260382"/>
            <a:ext cx="7754987" cy="720725"/>
          </a:xfrm>
        </p:spPr>
        <p:txBody>
          <a:bodyPr/>
          <a:lstStyle>
            <a:lvl1pPr>
              <a:defRPr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9" name="Rectangle 6"/>
          <p:cNvSpPr>
            <a:spLocks noGrp="1" noChangeArrowheads="1"/>
          </p:cNvSpPr>
          <p:nvPr>
            <p:ph type="sldNum" sz="quarter" idx="12"/>
          </p:nvPr>
        </p:nvSpPr>
        <p:spPr/>
        <p:txBody>
          <a:bodyPr/>
          <a:lstStyle>
            <a:lvl1pPr>
              <a:defRPr/>
            </a:lvl1pPr>
          </a:lstStyle>
          <a:p>
            <a:pPr>
              <a:defRPr/>
            </a:pPr>
            <a:fld id="{2A04AAD5-416E-42B7-AFD2-5B070302A21F}"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2915455850"/>
      </p:ext>
    </p:extLst>
  </p:cSld>
  <p:clrMapOvr>
    <a:masterClrMapping/>
  </p:clrMapOvr>
  <p:transition>
    <p:wipe dir="r"/>
  </p:transition>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5"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srcRect/>
          <a:stretch>
            <a:fillRect/>
          </a:stretch>
        </p:blipFill>
        <p:spPr bwMode="auto">
          <a:xfrm rot="1866568">
            <a:off x="8353431" y="5732547"/>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标题 1"/>
          <p:cNvSpPr>
            <a:spLocks noGrp="1"/>
          </p:cNvSpPr>
          <p:nvPr>
            <p:ph type="title"/>
          </p:nvPr>
        </p:nvSpPr>
        <p:spPr>
          <a:xfrm>
            <a:off x="993727" y="260382"/>
            <a:ext cx="7754987" cy="720725"/>
          </a:xfrm>
        </p:spPr>
        <p:txBody>
          <a:bodyPr/>
          <a:lstStyle>
            <a:lvl1pPr>
              <a:defRPr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10" name="文本占位符 2"/>
          <p:cNvSpPr>
            <a:spLocks noGrp="1"/>
          </p:cNvSpPr>
          <p:nvPr>
            <p:ph type="body" idx="1"/>
          </p:nvPr>
        </p:nvSpPr>
        <p:spPr>
          <a:xfrm>
            <a:off x="519063" y="1384275"/>
            <a:ext cx="3724326" cy="5075307"/>
          </a:xfrm>
        </p:spPr>
        <p:txBody>
          <a:bodyPr/>
          <a:lstStyle>
            <a:lvl1pPr marL="0" indent="0">
              <a:buNone/>
              <a:defRPr sz="2000">
                <a:solidFill>
                  <a:schemeClr val="tx1">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12" name="文本占位符 2"/>
          <p:cNvSpPr>
            <a:spLocks noGrp="1"/>
          </p:cNvSpPr>
          <p:nvPr>
            <p:ph type="body" idx="13"/>
          </p:nvPr>
        </p:nvSpPr>
        <p:spPr>
          <a:xfrm>
            <a:off x="4425951" y="1384275"/>
            <a:ext cx="3724326" cy="5075307"/>
          </a:xfrm>
        </p:spPr>
        <p:txBody>
          <a:bodyPr/>
          <a:lstStyle>
            <a:lvl1pPr marL="0" indent="0">
              <a:buNone/>
              <a:defRPr sz="2000">
                <a:solidFill>
                  <a:schemeClr val="tx1">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7" name="Rectangle 4"/>
          <p:cNvSpPr>
            <a:spLocks noGrp="1" noChangeArrowheads="1"/>
          </p:cNvSpPr>
          <p:nvPr>
            <p:ph type="dt" sz="half" idx="14"/>
          </p:nvPr>
        </p:nvSpPr>
        <p:spPr/>
        <p:txBody>
          <a:bodyPr/>
          <a:lstStyle>
            <a:lvl1pPr>
              <a:defRPr/>
            </a:lvl1pPr>
          </a:lstStyle>
          <a:p>
            <a:pPr>
              <a:defRPr/>
            </a:pPr>
            <a:endParaRPr lang="en-US" altLang="zh-CN">
              <a:solidFill>
                <a:srgbClr val="2E4C6B"/>
              </a:solidFill>
            </a:endParaRPr>
          </a:p>
        </p:txBody>
      </p:sp>
      <p:sp>
        <p:nvSpPr>
          <p:cNvPr id="9" name="Rectangle 5"/>
          <p:cNvSpPr>
            <a:spLocks noGrp="1" noChangeArrowheads="1"/>
          </p:cNvSpPr>
          <p:nvPr>
            <p:ph type="ftr" sz="quarter" idx="15"/>
          </p:nvPr>
        </p:nvSpPr>
        <p:spPr/>
        <p:txBody>
          <a:bodyPr/>
          <a:lstStyle>
            <a:lvl1pPr>
              <a:defRPr/>
            </a:lvl1pPr>
          </a:lstStyle>
          <a:p>
            <a:pPr>
              <a:defRPr/>
            </a:pPr>
            <a:endParaRPr lang="en-US" altLang="zh-CN">
              <a:solidFill>
                <a:srgbClr val="2E4C6B"/>
              </a:solidFill>
            </a:endParaRPr>
          </a:p>
        </p:txBody>
      </p:sp>
      <p:sp>
        <p:nvSpPr>
          <p:cNvPr id="11" name="Rectangle 6"/>
          <p:cNvSpPr>
            <a:spLocks noGrp="1" noChangeArrowheads="1"/>
          </p:cNvSpPr>
          <p:nvPr>
            <p:ph type="sldNum" sz="quarter" idx="16"/>
          </p:nvPr>
        </p:nvSpPr>
        <p:spPr/>
        <p:txBody>
          <a:bodyPr/>
          <a:lstStyle>
            <a:lvl1pPr>
              <a:defRPr/>
            </a:lvl1pPr>
          </a:lstStyle>
          <a:p>
            <a:pPr>
              <a:defRPr/>
            </a:pPr>
            <a:fld id="{EFFF7B3C-8BA9-48AC-9F01-DB994789EB31}"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2249425190"/>
      </p:ext>
    </p:extLst>
  </p:cSld>
  <p:clrMapOvr>
    <a:masterClrMapping/>
  </p:clrMapOvr>
  <p:transition>
    <p:wipe dir="r"/>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userDrawn="1"/>
        </p:nvSpPr>
        <p:spPr bwMode="auto">
          <a:xfrm>
            <a:off x="993781" y="260382"/>
            <a:ext cx="775493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zh-CN" altLang="en-US" sz="3600" b="1" smtClean="0">
                <a:solidFill>
                  <a:srgbClr val="FFFFFF"/>
                </a:solidFill>
                <a:latin typeface="黑体" pitchFamily="2" charset="-122"/>
                <a:ea typeface="黑体" pitchFamily="2" charset="-122"/>
              </a:rPr>
              <a:t>单击此处编辑母版标题样式</a:t>
            </a:r>
          </a:p>
        </p:txBody>
      </p:sp>
      <p:pic>
        <p:nvPicPr>
          <p:cNvPr id="6" name="Picture 2"/>
          <p:cNvPicPr>
            <a:picLocks noChangeAspect="1" noChangeArrowheads="1"/>
          </p:cNvPicPr>
          <p:nvPr userDrawn="1"/>
        </p:nvPicPr>
        <p:blipFill>
          <a:blip r:embed="rId3"/>
          <a:srcRect/>
          <a:stretch>
            <a:fillRect/>
          </a:stretch>
        </p:blipFill>
        <p:spPr bwMode="auto">
          <a:xfrm rot="1866568">
            <a:off x="8353431" y="5732547"/>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图片占位符 2"/>
          <p:cNvSpPr>
            <a:spLocks noGrp="1"/>
          </p:cNvSpPr>
          <p:nvPr>
            <p:ph type="pic" idx="1"/>
          </p:nvPr>
        </p:nvSpPr>
        <p:spPr>
          <a:xfrm>
            <a:off x="1792288" y="1797084"/>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9" name="Rectangle 6"/>
          <p:cNvSpPr>
            <a:spLocks noGrp="1" noChangeArrowheads="1"/>
          </p:cNvSpPr>
          <p:nvPr>
            <p:ph type="sldNum" sz="quarter" idx="12"/>
          </p:nvPr>
        </p:nvSpPr>
        <p:spPr/>
        <p:txBody>
          <a:bodyPr/>
          <a:lstStyle>
            <a:lvl1pPr>
              <a:defRPr/>
            </a:lvl1pPr>
          </a:lstStyle>
          <a:p>
            <a:pPr>
              <a:defRPr/>
            </a:pPr>
            <a:fld id="{880F1C97-CEB2-4A94-B4B9-4DF7A95278D9}"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2464128790"/>
      </p:ext>
    </p:extLst>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504"/>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794045392"/>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33"/>
            <a:ext cx="82296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25879455"/>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3" name="Rectangle 66"/>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4" name="Rectangle 67"/>
          <p:cNvSpPr>
            <a:spLocks noGrp="1" noChangeArrowheads="1"/>
          </p:cNvSpPr>
          <p:nvPr>
            <p:ph type="sldNum" sz="quarter" idx="12"/>
          </p:nvPr>
        </p:nvSpPr>
        <p:spPr/>
        <p:txBody>
          <a:bodyPr/>
          <a:lstStyle>
            <a:lvl1pPr>
              <a:defRPr/>
            </a:lvl1pPr>
          </a:lstStyle>
          <a:p>
            <a:pPr>
              <a:defRPr/>
            </a:pPr>
            <a:fld id="{CB759D5B-39F3-452A-AFD0-9A8E2C24083B}" type="slidenum">
              <a:rPr lang="en-US" altLang="zh-CN">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2423167752"/>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9144000" cy="24209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5" name="Rectangle 4"/>
          <p:cNvSpPr>
            <a:spLocks noChangeArrowheads="1"/>
          </p:cNvSpPr>
          <p:nvPr/>
        </p:nvSpPr>
        <p:spPr bwMode="auto">
          <a:xfrm>
            <a:off x="0" y="6605588"/>
            <a:ext cx="9139238" cy="2778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6" name="Rectangle 5"/>
          <p:cNvSpPr>
            <a:spLocks noChangeArrowheads="1"/>
          </p:cNvSpPr>
          <p:nvPr/>
        </p:nvSpPr>
        <p:spPr bwMode="auto">
          <a:xfrm>
            <a:off x="-3171" y="2420938"/>
            <a:ext cx="9147175" cy="215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pic>
        <p:nvPicPr>
          <p:cNvPr id="7"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7493005" y="361951"/>
            <a:ext cx="1277938" cy="1655763"/>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userDrawn="1"/>
        </p:nvPicPr>
        <p:blipFill>
          <a:blip r:embed="rId3"/>
          <a:srcRect/>
          <a:stretch>
            <a:fillRect/>
          </a:stretch>
        </p:blipFill>
        <p:spPr bwMode="auto">
          <a:xfrm rot="20326410">
            <a:off x="600079" y="3883025"/>
            <a:ext cx="1235075" cy="171608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02" name="Rectangle 6"/>
          <p:cNvSpPr>
            <a:spLocks noGrp="1" noChangeArrowheads="1"/>
          </p:cNvSpPr>
          <p:nvPr>
            <p:ph type="ctrTitle"/>
          </p:nvPr>
        </p:nvSpPr>
        <p:spPr>
          <a:xfrm>
            <a:off x="446037" y="296863"/>
            <a:ext cx="6937471" cy="1655762"/>
          </a:xfrm>
        </p:spPr>
        <p:txBody>
          <a:bodyPr/>
          <a:lstStyle>
            <a:lvl1pPr>
              <a:defRPr sz="4400"/>
            </a:lvl1pPr>
          </a:lstStyle>
          <a:p>
            <a:r>
              <a:rPr lang="en-US" altLang="zh-CN" dirty="0"/>
              <a:t>Click to edit Master title style</a:t>
            </a:r>
          </a:p>
        </p:txBody>
      </p:sp>
      <p:sp>
        <p:nvSpPr>
          <p:cNvPr id="4103" name="Rectangle 7"/>
          <p:cNvSpPr>
            <a:spLocks noGrp="1" noChangeArrowheads="1"/>
          </p:cNvSpPr>
          <p:nvPr>
            <p:ph type="subTitle" idx="1"/>
          </p:nvPr>
        </p:nvSpPr>
        <p:spPr>
          <a:xfrm>
            <a:off x="3294070" y="3100384"/>
            <a:ext cx="5659515" cy="3030578"/>
          </a:xfrm>
        </p:spPr>
        <p:txBody>
          <a:bodyPr/>
          <a:lstStyle>
            <a:lvl1pPr marL="0" indent="0">
              <a:buFontTx/>
              <a:buNone/>
              <a:defRPr>
                <a:solidFill>
                  <a:schemeClr val="tx1"/>
                </a:solidFill>
              </a:defRPr>
            </a:lvl1pPr>
          </a:lstStyle>
          <a:p>
            <a:r>
              <a:rPr lang="en-US" altLang="zh-CN" dirty="0"/>
              <a:t>Click to edit Master subtitle style</a:t>
            </a:r>
          </a:p>
        </p:txBody>
      </p:sp>
      <p:sp>
        <p:nvSpPr>
          <p:cNvPr id="9" name="Rectangle 11"/>
          <p:cNvSpPr>
            <a:spLocks noGrp="1" noChangeArrowheads="1"/>
          </p:cNvSpPr>
          <p:nvPr>
            <p:ph type="dt" sz="half" idx="10"/>
          </p:nvPr>
        </p:nvSpPr>
        <p:spPr>
          <a:xfrm>
            <a:off x="457200" y="6605588"/>
            <a:ext cx="2133600" cy="279400"/>
          </a:xfrm>
        </p:spPr>
        <p:txBody>
          <a:bodyPr/>
          <a:lstStyle>
            <a:lvl1pPr>
              <a:defRPr>
                <a:solidFill>
                  <a:schemeClr val="tx1"/>
                </a:solidFill>
              </a:defRPr>
            </a:lvl1pPr>
          </a:lstStyle>
          <a:p>
            <a:pPr>
              <a:defRPr/>
            </a:pPr>
            <a:endParaRPr lang="en-US" altLang="zh-CN">
              <a:solidFill>
                <a:srgbClr val="003366"/>
              </a:solidFill>
            </a:endParaRPr>
          </a:p>
        </p:txBody>
      </p:sp>
      <p:sp>
        <p:nvSpPr>
          <p:cNvPr id="10" name="Rectangle 12"/>
          <p:cNvSpPr>
            <a:spLocks noGrp="1" noChangeArrowheads="1"/>
          </p:cNvSpPr>
          <p:nvPr>
            <p:ph type="ftr" sz="quarter" idx="11"/>
          </p:nvPr>
        </p:nvSpPr>
        <p:spPr>
          <a:xfrm>
            <a:off x="3124200" y="6605588"/>
            <a:ext cx="2895600" cy="279400"/>
          </a:xfrm>
        </p:spPr>
        <p:txBody>
          <a:bodyPr/>
          <a:lstStyle>
            <a:lvl1pPr>
              <a:defRPr>
                <a:solidFill>
                  <a:schemeClr val="tx1"/>
                </a:solidFill>
              </a:defRPr>
            </a:lvl1pPr>
          </a:lstStyle>
          <a:p>
            <a:pPr>
              <a:defRPr/>
            </a:pPr>
            <a:endParaRPr lang="en-US" altLang="zh-CN">
              <a:solidFill>
                <a:srgbClr val="003366"/>
              </a:solidFill>
            </a:endParaRPr>
          </a:p>
        </p:txBody>
      </p:sp>
      <p:sp>
        <p:nvSpPr>
          <p:cNvPr id="11" name="Rectangle 13"/>
          <p:cNvSpPr>
            <a:spLocks noGrp="1" noChangeArrowheads="1"/>
          </p:cNvSpPr>
          <p:nvPr>
            <p:ph type="sldNum" sz="quarter" idx="12"/>
          </p:nvPr>
        </p:nvSpPr>
        <p:spPr>
          <a:xfrm>
            <a:off x="6553200" y="6605588"/>
            <a:ext cx="2133600" cy="279400"/>
          </a:xfrm>
        </p:spPr>
        <p:txBody>
          <a:bodyPr/>
          <a:lstStyle>
            <a:lvl1pPr>
              <a:defRPr>
                <a:solidFill>
                  <a:schemeClr val="tx1"/>
                </a:solidFill>
              </a:defRPr>
            </a:lvl1pPr>
          </a:lstStyle>
          <a:p>
            <a:pPr>
              <a:defRPr/>
            </a:pPr>
            <a:fld id="{A87E60C2-15B5-4F80-802A-9871E269F065}" type="slidenum">
              <a:rPr lang="zh-CN" altLang="en-US">
                <a:solidFill>
                  <a:srgbClr val="003366"/>
                </a:solidFill>
              </a:rPr>
              <a:pPr>
                <a:defRPr/>
              </a:pPr>
              <a:t>‹#›</a:t>
            </a:fld>
            <a:endParaRPr lang="en-US" altLang="zh-CN">
              <a:solidFill>
                <a:srgbClr val="003366"/>
              </a:solidFill>
            </a:endParaRPr>
          </a:p>
        </p:txBody>
      </p:sp>
    </p:spTree>
    <p:extLst>
      <p:ext uri="{BB962C8B-B14F-4D97-AF65-F5344CB8AC3E}">
        <p14:creationId xmlns:p14="http://schemas.microsoft.com/office/powerpoint/2010/main" val="4147563375"/>
      </p:ext>
    </p:extLst>
  </p:cSld>
  <p:clrMapOvr>
    <a:masterClrMapping/>
  </p:clrMapOvr>
  <p:transition>
    <p:wipe dir="r"/>
  </p:transition>
</p:sldLayout>
</file>

<file path=ppt/slideLayouts/slideLayout2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63"/>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srcRect/>
          <a:stretch>
            <a:fillRect/>
          </a:stretch>
        </p:blipFill>
        <p:spPr bwMode="auto">
          <a:xfrm rot="1644007">
            <a:off x="6893054" y="3616325"/>
            <a:ext cx="1706563" cy="236855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993727" y="142834"/>
            <a:ext cx="7754987" cy="838245"/>
          </a:xfrm>
        </p:spPr>
        <p:txBody>
          <a:bodyPr/>
          <a:lstStyle>
            <a:lvl1pPr>
              <a:defRPr sz="3600"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1" y="1484313"/>
            <a:ext cx="5283216" cy="4608512"/>
          </a:xfrm>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8" name="Rectangle 6"/>
          <p:cNvSpPr>
            <a:spLocks noGrp="1" noChangeArrowheads="1"/>
          </p:cNvSpPr>
          <p:nvPr>
            <p:ph type="sldNum" sz="quarter" idx="12"/>
          </p:nvPr>
        </p:nvSpPr>
        <p:spPr/>
        <p:txBody>
          <a:bodyPr/>
          <a:lstStyle>
            <a:lvl1pPr>
              <a:defRPr/>
            </a:lvl1pPr>
          </a:lstStyle>
          <a:p>
            <a:pPr>
              <a:defRPr/>
            </a:pPr>
            <a:fld id="{A3A39594-FB59-4765-88D8-7F4DF728449B}"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443319415"/>
      </p:ext>
    </p:extLst>
  </p:cSld>
  <p:clrMapOvr>
    <a:masterClrMapping/>
  </p:clrMapOvr>
  <p:transition>
    <p:wipe dir="r"/>
  </p:transition>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63"/>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srcRect/>
          <a:stretch>
            <a:fillRect/>
          </a:stretch>
        </p:blipFill>
        <p:spPr bwMode="auto">
          <a:xfrm rot="1866568">
            <a:off x="8353431" y="5732895"/>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本占位符 2"/>
          <p:cNvSpPr>
            <a:spLocks noGrp="1"/>
          </p:cNvSpPr>
          <p:nvPr>
            <p:ph type="body" idx="1"/>
          </p:nvPr>
        </p:nvSpPr>
        <p:spPr>
          <a:xfrm>
            <a:off x="299979" y="1384274"/>
            <a:ext cx="7521678" cy="5075307"/>
          </a:xfrm>
        </p:spPr>
        <p:txBody>
          <a:bodyPr/>
          <a:lstStyle>
            <a:lvl1pPr marL="0" indent="0">
              <a:buNone/>
              <a:defRPr sz="2400" b="1">
                <a:solidFill>
                  <a:schemeClr val="tx1">
                    <a:lumMod val="75000"/>
                  </a:schemeClr>
                </a:solidFill>
                <a:latin typeface="黑体" pitchFamily="2" charset="-122"/>
                <a:ea typeface="黑体" pitchFamily="2"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10" name="标题 1"/>
          <p:cNvSpPr>
            <a:spLocks noGrp="1"/>
          </p:cNvSpPr>
          <p:nvPr>
            <p:ph type="title"/>
          </p:nvPr>
        </p:nvSpPr>
        <p:spPr>
          <a:xfrm>
            <a:off x="993727" y="142834"/>
            <a:ext cx="7754987" cy="838245"/>
          </a:xfrm>
        </p:spPr>
        <p:txBody>
          <a:bodyPr/>
          <a:lstStyle>
            <a:lvl1pPr>
              <a:defRPr sz="3600" b="1">
                <a:solidFill>
                  <a:schemeClr val="tx2">
                    <a:lumMod val="95000"/>
                  </a:schemeClr>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8" name="Rectangle 6"/>
          <p:cNvSpPr>
            <a:spLocks noGrp="1" noChangeArrowheads="1"/>
          </p:cNvSpPr>
          <p:nvPr>
            <p:ph type="sldNum" sz="quarter" idx="12"/>
          </p:nvPr>
        </p:nvSpPr>
        <p:spPr/>
        <p:txBody>
          <a:bodyPr/>
          <a:lstStyle>
            <a:lvl1pPr>
              <a:defRPr/>
            </a:lvl1pPr>
          </a:lstStyle>
          <a:p>
            <a:pPr>
              <a:defRPr/>
            </a:pPr>
            <a:fld id="{E7B3208C-C840-48BE-8E25-BC115D79FCC0}"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3848379904"/>
      </p:ext>
    </p:extLst>
  </p:cSld>
  <p:clrMapOvr>
    <a:masterClrMapping/>
  </p:clrMapOvr>
  <p:transition>
    <p:wipe dir="r"/>
  </p:transition>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5"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63"/>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srcRect/>
          <a:stretch>
            <a:fillRect/>
          </a:stretch>
        </p:blipFill>
        <p:spPr bwMode="auto">
          <a:xfrm rot="1866568">
            <a:off x="8353431" y="5732895"/>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内容占位符 2"/>
          <p:cNvSpPr>
            <a:spLocks noGrp="1"/>
          </p:cNvSpPr>
          <p:nvPr>
            <p:ph sz="half" idx="1"/>
          </p:nvPr>
        </p:nvSpPr>
        <p:spPr>
          <a:xfrm>
            <a:off x="336495" y="1484313"/>
            <a:ext cx="3749670" cy="4608512"/>
          </a:xfrm>
        </p:spPr>
        <p:txBody>
          <a:bodyPr/>
          <a:lstStyle>
            <a:lvl1pPr>
              <a:defRPr sz="2800">
                <a:solidFill>
                  <a:schemeClr val="tx1">
                    <a:lumMod val="75000"/>
                  </a:schemeClr>
                </a:solidFill>
              </a:defRPr>
            </a:lvl1pPr>
            <a:lvl2pPr>
              <a:defRPr sz="2400">
                <a:solidFill>
                  <a:schemeClr val="tx1">
                    <a:lumMod val="75000"/>
                  </a:schemeClr>
                </a:solidFill>
              </a:defRPr>
            </a:lvl2pPr>
            <a:lvl3pPr>
              <a:defRPr sz="20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170372" y="1484313"/>
            <a:ext cx="3764015" cy="4608512"/>
          </a:xfrm>
        </p:spPr>
        <p:txBody>
          <a:bodyPr/>
          <a:lstStyle>
            <a:lvl1pPr>
              <a:defRPr sz="2800">
                <a:solidFill>
                  <a:schemeClr val="tx1">
                    <a:lumMod val="75000"/>
                  </a:schemeClr>
                </a:solidFill>
              </a:defRPr>
            </a:lvl1pPr>
            <a:lvl2pPr>
              <a:defRPr sz="2400">
                <a:solidFill>
                  <a:schemeClr val="tx1">
                    <a:lumMod val="75000"/>
                  </a:schemeClr>
                </a:solidFill>
              </a:defRPr>
            </a:lvl2pPr>
            <a:lvl3pPr>
              <a:defRPr sz="20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标题 1"/>
          <p:cNvSpPr>
            <a:spLocks noGrp="1"/>
          </p:cNvSpPr>
          <p:nvPr>
            <p:ph type="title"/>
          </p:nvPr>
        </p:nvSpPr>
        <p:spPr>
          <a:xfrm>
            <a:off x="993727" y="260350"/>
            <a:ext cx="7754987" cy="720725"/>
          </a:xfrm>
        </p:spPr>
        <p:txBody>
          <a:bodyPr/>
          <a:lstStyle>
            <a:lvl1pPr>
              <a:defRPr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9" name="Rectangle 6"/>
          <p:cNvSpPr>
            <a:spLocks noGrp="1" noChangeArrowheads="1"/>
          </p:cNvSpPr>
          <p:nvPr>
            <p:ph type="sldNum" sz="quarter" idx="12"/>
          </p:nvPr>
        </p:nvSpPr>
        <p:spPr/>
        <p:txBody>
          <a:bodyPr/>
          <a:lstStyle>
            <a:lvl1pPr>
              <a:defRPr/>
            </a:lvl1pPr>
          </a:lstStyle>
          <a:p>
            <a:pPr>
              <a:defRPr/>
            </a:pPr>
            <a:fld id="{FAB40410-8EA8-4DBB-8742-DD3C86EF3E2C}"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3097598921"/>
      </p:ext>
    </p:extLst>
  </p:cSld>
  <p:clrMapOvr>
    <a:masterClrMapping/>
  </p:clrMapOvr>
  <p:transition>
    <p:wipe dir="r"/>
  </p:transition>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5"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63"/>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srcRect/>
          <a:stretch>
            <a:fillRect/>
          </a:stretch>
        </p:blipFill>
        <p:spPr bwMode="auto">
          <a:xfrm rot="1866568">
            <a:off x="8353431" y="5732895"/>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标题 1"/>
          <p:cNvSpPr>
            <a:spLocks noGrp="1"/>
          </p:cNvSpPr>
          <p:nvPr>
            <p:ph type="title"/>
          </p:nvPr>
        </p:nvSpPr>
        <p:spPr>
          <a:xfrm>
            <a:off x="993727" y="260350"/>
            <a:ext cx="7754987" cy="720725"/>
          </a:xfrm>
        </p:spPr>
        <p:txBody>
          <a:bodyPr/>
          <a:lstStyle>
            <a:lvl1pPr>
              <a:defRPr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10" name="文本占位符 2"/>
          <p:cNvSpPr>
            <a:spLocks noGrp="1"/>
          </p:cNvSpPr>
          <p:nvPr>
            <p:ph type="body" idx="1"/>
          </p:nvPr>
        </p:nvSpPr>
        <p:spPr>
          <a:xfrm>
            <a:off x="519063" y="1384274"/>
            <a:ext cx="3724326" cy="5075307"/>
          </a:xfrm>
        </p:spPr>
        <p:txBody>
          <a:bodyPr/>
          <a:lstStyle>
            <a:lvl1pPr marL="0" indent="0">
              <a:buNone/>
              <a:defRPr sz="2000">
                <a:solidFill>
                  <a:schemeClr val="tx1">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12" name="文本占位符 2"/>
          <p:cNvSpPr>
            <a:spLocks noGrp="1"/>
          </p:cNvSpPr>
          <p:nvPr>
            <p:ph type="body" idx="13"/>
          </p:nvPr>
        </p:nvSpPr>
        <p:spPr>
          <a:xfrm>
            <a:off x="4425951" y="1384274"/>
            <a:ext cx="3724326" cy="5075307"/>
          </a:xfrm>
        </p:spPr>
        <p:txBody>
          <a:bodyPr/>
          <a:lstStyle>
            <a:lvl1pPr marL="0" indent="0">
              <a:buNone/>
              <a:defRPr sz="2000">
                <a:solidFill>
                  <a:schemeClr val="tx1">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7" name="Rectangle 4"/>
          <p:cNvSpPr>
            <a:spLocks noGrp="1" noChangeArrowheads="1"/>
          </p:cNvSpPr>
          <p:nvPr>
            <p:ph type="dt" sz="half" idx="14"/>
          </p:nvPr>
        </p:nvSpPr>
        <p:spPr/>
        <p:txBody>
          <a:bodyPr/>
          <a:lstStyle>
            <a:lvl1pPr>
              <a:defRPr/>
            </a:lvl1pPr>
          </a:lstStyle>
          <a:p>
            <a:pPr>
              <a:defRPr/>
            </a:pPr>
            <a:endParaRPr lang="en-US" altLang="zh-CN">
              <a:solidFill>
                <a:srgbClr val="2E4C6B"/>
              </a:solidFill>
            </a:endParaRPr>
          </a:p>
        </p:txBody>
      </p:sp>
      <p:sp>
        <p:nvSpPr>
          <p:cNvPr id="9" name="Rectangle 5"/>
          <p:cNvSpPr>
            <a:spLocks noGrp="1" noChangeArrowheads="1"/>
          </p:cNvSpPr>
          <p:nvPr>
            <p:ph type="ftr" sz="quarter" idx="15"/>
          </p:nvPr>
        </p:nvSpPr>
        <p:spPr/>
        <p:txBody>
          <a:bodyPr/>
          <a:lstStyle>
            <a:lvl1pPr>
              <a:defRPr/>
            </a:lvl1pPr>
          </a:lstStyle>
          <a:p>
            <a:pPr>
              <a:defRPr/>
            </a:pPr>
            <a:endParaRPr lang="en-US" altLang="zh-CN">
              <a:solidFill>
                <a:srgbClr val="2E4C6B"/>
              </a:solidFill>
            </a:endParaRPr>
          </a:p>
        </p:txBody>
      </p:sp>
      <p:sp>
        <p:nvSpPr>
          <p:cNvPr id="11" name="Rectangle 6"/>
          <p:cNvSpPr>
            <a:spLocks noGrp="1" noChangeArrowheads="1"/>
          </p:cNvSpPr>
          <p:nvPr>
            <p:ph type="sldNum" sz="quarter" idx="16"/>
          </p:nvPr>
        </p:nvSpPr>
        <p:spPr/>
        <p:txBody>
          <a:bodyPr/>
          <a:lstStyle>
            <a:lvl1pPr>
              <a:defRPr/>
            </a:lvl1pPr>
          </a:lstStyle>
          <a:p>
            <a:pPr>
              <a:defRPr/>
            </a:pPr>
            <a:fld id="{8DEFA32B-9873-4330-B770-7DD9B9491477}"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1873597785"/>
      </p:ext>
    </p:extLst>
  </p:cSld>
  <p:clrMapOvr>
    <a:masterClrMapping/>
  </p:clrMapOvr>
  <p:transition>
    <p:wipe dir="r"/>
  </p:transition>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63"/>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userDrawn="1"/>
        </p:nvSpPr>
        <p:spPr bwMode="auto">
          <a:xfrm>
            <a:off x="993781" y="260350"/>
            <a:ext cx="775493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zh-CN" altLang="en-US" sz="3600" b="1" smtClean="0">
                <a:solidFill>
                  <a:srgbClr val="FFFFFF"/>
                </a:solidFill>
                <a:latin typeface="黑体" pitchFamily="2" charset="-122"/>
                <a:ea typeface="黑体" pitchFamily="2" charset="-122"/>
              </a:rPr>
              <a:t>单击此处编辑母版标题样式</a:t>
            </a:r>
          </a:p>
        </p:txBody>
      </p:sp>
      <p:pic>
        <p:nvPicPr>
          <p:cNvPr id="6" name="Picture 2"/>
          <p:cNvPicPr>
            <a:picLocks noChangeAspect="1" noChangeArrowheads="1"/>
          </p:cNvPicPr>
          <p:nvPr userDrawn="1"/>
        </p:nvPicPr>
        <p:blipFill>
          <a:blip r:embed="rId3"/>
          <a:srcRect/>
          <a:stretch>
            <a:fillRect/>
          </a:stretch>
        </p:blipFill>
        <p:spPr bwMode="auto">
          <a:xfrm rot="1866568">
            <a:off x="8353431" y="5732895"/>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图片占位符 2"/>
          <p:cNvSpPr>
            <a:spLocks noGrp="1"/>
          </p:cNvSpPr>
          <p:nvPr>
            <p:ph type="pic" idx="1"/>
          </p:nvPr>
        </p:nvSpPr>
        <p:spPr>
          <a:xfrm>
            <a:off x="1792288" y="1797084"/>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9" name="Rectangle 6"/>
          <p:cNvSpPr>
            <a:spLocks noGrp="1" noChangeArrowheads="1"/>
          </p:cNvSpPr>
          <p:nvPr>
            <p:ph type="sldNum" sz="quarter" idx="12"/>
          </p:nvPr>
        </p:nvSpPr>
        <p:spPr/>
        <p:txBody>
          <a:bodyPr/>
          <a:lstStyle>
            <a:lvl1pPr>
              <a:defRPr/>
            </a:lvl1pPr>
          </a:lstStyle>
          <a:p>
            <a:pPr>
              <a:defRPr/>
            </a:pPr>
            <a:fld id="{58E7E1CE-1711-40D8-935C-36C631F272FD}"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2566946598"/>
      </p:ext>
    </p:extLst>
  </p:cSld>
  <p:clrMapOvr>
    <a:masterClrMapping/>
  </p:clrMapOvr>
  <p:transition>
    <p:wipe dir="r"/>
  </p:transition>
</p:sldLayout>
</file>

<file path=ppt/slideLayouts/slideLayout228.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03"/>
            <a:ext cx="82296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27805603"/>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9938" y="533403"/>
            <a:ext cx="7778262" cy="957263"/>
          </a:xfrm>
        </p:spPr>
        <p:txBody>
          <a:bodyPr/>
          <a:lstStyle/>
          <a:p>
            <a:r>
              <a:rPr lang="zh-CN" altLang="en-US" smtClean="0"/>
              <a:t>单击此处编辑母版标题样式</a:t>
            </a:r>
            <a:endParaRPr lang="en-US"/>
          </a:p>
        </p:txBody>
      </p:sp>
      <p:sp>
        <p:nvSpPr>
          <p:cNvPr id="3" name="表格占位符 2"/>
          <p:cNvSpPr>
            <a:spLocks noGrp="1"/>
          </p:cNvSpPr>
          <p:nvPr>
            <p:ph type="tbl" idx="1"/>
          </p:nvPr>
        </p:nvSpPr>
        <p:spPr>
          <a:xfrm>
            <a:off x="457200" y="1600204"/>
            <a:ext cx="8229600" cy="4525963"/>
          </a:xfrm>
          <a:prstGeom prst="rect">
            <a:avLst/>
          </a:prstGeom>
        </p:spPr>
        <p:txBody>
          <a:bodyPr/>
          <a:lstStyle/>
          <a:p>
            <a:pPr lvl="0"/>
            <a:endParaRPr lang="en-US" noProof="0" smtClean="0"/>
          </a:p>
        </p:txBody>
      </p:sp>
    </p:spTree>
    <p:extLst>
      <p:ext uri="{BB962C8B-B14F-4D97-AF65-F5344CB8AC3E}">
        <p14:creationId xmlns:p14="http://schemas.microsoft.com/office/powerpoint/2010/main" val="20499224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6"/>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965394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79"/>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5"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779679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3" y="1600206"/>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2338" y="1600206"/>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194334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0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0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306" y="1535113"/>
            <a:ext cx="404153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306" y="2174875"/>
            <a:ext cx="404153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605581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7571035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22718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7" y="273050"/>
            <a:ext cx="3008435"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538" y="273077"/>
            <a:ext cx="511126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7" y="1435103"/>
            <a:ext cx="3008435"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662740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srcRect/>
          <a:stretch>
            <a:fillRect/>
          </a:stretch>
        </p:blipFill>
        <p:spPr bwMode="auto">
          <a:xfrm rot="1866568">
            <a:off x="8353431" y="5732547"/>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本占位符 2"/>
          <p:cNvSpPr>
            <a:spLocks noGrp="1"/>
          </p:cNvSpPr>
          <p:nvPr>
            <p:ph type="body" idx="1"/>
          </p:nvPr>
        </p:nvSpPr>
        <p:spPr>
          <a:xfrm>
            <a:off x="299979" y="1384275"/>
            <a:ext cx="7521678" cy="5075307"/>
          </a:xfrm>
        </p:spPr>
        <p:txBody>
          <a:bodyPr/>
          <a:lstStyle>
            <a:lvl1pPr marL="0" indent="0">
              <a:buNone/>
              <a:defRPr sz="2400" b="1">
                <a:solidFill>
                  <a:schemeClr val="tx1">
                    <a:lumMod val="75000"/>
                  </a:schemeClr>
                </a:solidFill>
                <a:latin typeface="黑体" pitchFamily="2" charset="-122"/>
                <a:ea typeface="黑体" pitchFamily="2"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10" name="标题 1"/>
          <p:cNvSpPr>
            <a:spLocks noGrp="1"/>
          </p:cNvSpPr>
          <p:nvPr>
            <p:ph type="title"/>
          </p:nvPr>
        </p:nvSpPr>
        <p:spPr>
          <a:xfrm>
            <a:off x="993727" y="142866"/>
            <a:ext cx="7754987" cy="838245"/>
          </a:xfrm>
        </p:spPr>
        <p:txBody>
          <a:bodyPr/>
          <a:lstStyle>
            <a:lvl1pPr>
              <a:defRPr sz="3600" b="1">
                <a:solidFill>
                  <a:schemeClr val="tx2">
                    <a:lumMod val="95000"/>
                  </a:schemeClr>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B8FFCFF7-BFAE-41F0-A30A-E40D5BF1347E}" type="slidenum">
              <a:rPr lang="zh-CN" altLang="en-US"/>
              <a:pPr>
                <a:defRPr/>
              </a:pPr>
              <a:t>‹#›</a:t>
            </a:fld>
            <a:endParaRPr lang="en-US" altLang="zh-CN"/>
          </a:p>
        </p:txBody>
      </p:sp>
    </p:spTree>
    <p:extLst>
      <p:ext uri="{BB962C8B-B14F-4D97-AF65-F5344CB8AC3E}">
        <p14:creationId xmlns:p14="http://schemas.microsoft.com/office/powerpoint/2010/main" val="629526504"/>
      </p:ext>
    </p:extLst>
  </p:cSld>
  <p:clrMapOvr>
    <a:masterClrMapping/>
  </p:clrMapOvr>
  <p:transition>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66"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166"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778023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6"/>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565170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28"/>
            <a:ext cx="205740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7" y="533428"/>
            <a:ext cx="6031523" cy="55927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704480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28"/>
            <a:ext cx="82296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141484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9938" y="533403"/>
            <a:ext cx="7778262" cy="9572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6"/>
            <a:ext cx="8229600" cy="4525963"/>
          </a:xfrm>
          <a:prstGeom prst="rect">
            <a:avLst/>
          </a:prstGeom>
        </p:spPr>
        <p:txBody>
          <a:bodyPr/>
          <a:lstStyle/>
          <a:p>
            <a:pPr lvl="0"/>
            <a:endParaRPr lang="zh-CN" altLang="en-US" noProof="0" smtClean="0"/>
          </a:p>
        </p:txBody>
      </p:sp>
    </p:spTree>
    <p:extLst>
      <p:ext uri="{BB962C8B-B14F-4D97-AF65-F5344CB8AC3E}">
        <p14:creationId xmlns:p14="http://schemas.microsoft.com/office/powerpoint/2010/main" val="21226317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9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5714975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6"/>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020988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71"/>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5"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0136300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3" y="1600206"/>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2338" y="1600206"/>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2218727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0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0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305" y="1535113"/>
            <a:ext cx="404153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305" y="2174875"/>
            <a:ext cx="404153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23013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5"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srcRect/>
          <a:stretch>
            <a:fillRect/>
          </a:stretch>
        </p:blipFill>
        <p:spPr bwMode="auto">
          <a:xfrm rot="1866568">
            <a:off x="8353431" y="5732547"/>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内容占位符 2"/>
          <p:cNvSpPr>
            <a:spLocks noGrp="1"/>
          </p:cNvSpPr>
          <p:nvPr>
            <p:ph sz="half" idx="1"/>
          </p:nvPr>
        </p:nvSpPr>
        <p:spPr>
          <a:xfrm>
            <a:off x="336495" y="1484313"/>
            <a:ext cx="3749670" cy="4608512"/>
          </a:xfrm>
        </p:spPr>
        <p:txBody>
          <a:bodyPr/>
          <a:lstStyle>
            <a:lvl1pPr>
              <a:defRPr sz="2800">
                <a:solidFill>
                  <a:schemeClr val="tx1">
                    <a:lumMod val="75000"/>
                  </a:schemeClr>
                </a:solidFill>
              </a:defRPr>
            </a:lvl1pPr>
            <a:lvl2pPr>
              <a:defRPr sz="2400">
                <a:solidFill>
                  <a:schemeClr val="tx1">
                    <a:lumMod val="75000"/>
                  </a:schemeClr>
                </a:solidFill>
              </a:defRPr>
            </a:lvl2pPr>
            <a:lvl3pPr>
              <a:defRPr sz="20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170399" y="1484313"/>
            <a:ext cx="3764015" cy="4608512"/>
          </a:xfrm>
        </p:spPr>
        <p:txBody>
          <a:bodyPr/>
          <a:lstStyle>
            <a:lvl1pPr>
              <a:defRPr sz="2800">
                <a:solidFill>
                  <a:schemeClr val="tx1">
                    <a:lumMod val="75000"/>
                  </a:schemeClr>
                </a:solidFill>
              </a:defRPr>
            </a:lvl1pPr>
            <a:lvl2pPr>
              <a:defRPr sz="2400">
                <a:solidFill>
                  <a:schemeClr val="tx1">
                    <a:lumMod val="75000"/>
                  </a:schemeClr>
                </a:solidFill>
              </a:defRPr>
            </a:lvl2pPr>
            <a:lvl3pPr>
              <a:defRPr sz="20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标题 1"/>
          <p:cNvSpPr>
            <a:spLocks noGrp="1"/>
          </p:cNvSpPr>
          <p:nvPr>
            <p:ph type="title"/>
          </p:nvPr>
        </p:nvSpPr>
        <p:spPr>
          <a:xfrm>
            <a:off x="993727" y="260382"/>
            <a:ext cx="7754987" cy="720725"/>
          </a:xfrm>
        </p:spPr>
        <p:txBody>
          <a:bodyPr/>
          <a:lstStyle>
            <a:lvl1pPr>
              <a:defRPr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2A04AAD5-416E-42B7-AFD2-5B070302A21F}" type="slidenum">
              <a:rPr lang="zh-CN" altLang="en-US"/>
              <a:pPr>
                <a:defRPr/>
              </a:pPr>
              <a:t>‹#›</a:t>
            </a:fld>
            <a:endParaRPr lang="en-US" altLang="zh-CN"/>
          </a:p>
        </p:txBody>
      </p:sp>
    </p:spTree>
    <p:extLst>
      <p:ext uri="{BB962C8B-B14F-4D97-AF65-F5344CB8AC3E}">
        <p14:creationId xmlns:p14="http://schemas.microsoft.com/office/powerpoint/2010/main" val="2780790064"/>
      </p:ext>
    </p:extLst>
  </p:cSld>
  <p:clrMapOvr>
    <a:masterClrMapping/>
  </p:clrMapOvr>
  <p:transition>
    <p:wipe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7566019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74471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7" y="273050"/>
            <a:ext cx="3008435"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538" y="273072"/>
            <a:ext cx="511126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7" y="1435103"/>
            <a:ext cx="3008435"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85721521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66"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166"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5709835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6"/>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50976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19"/>
            <a:ext cx="205740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7" y="533419"/>
            <a:ext cx="6031523" cy="55927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7949904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19"/>
            <a:ext cx="82296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5823425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9938" y="533403"/>
            <a:ext cx="7778262" cy="9572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6"/>
            <a:ext cx="8229600" cy="4525963"/>
          </a:xfrm>
          <a:prstGeom prst="rect">
            <a:avLst/>
          </a:prstGeom>
        </p:spPr>
        <p:txBody>
          <a:bodyPr/>
          <a:lstStyle/>
          <a:p>
            <a:pPr lvl="0"/>
            <a:endParaRPr lang="zh-CN" altLang="en-US" noProof="0" smtClean="0"/>
          </a:p>
        </p:txBody>
      </p:sp>
    </p:spTree>
    <p:extLst>
      <p:ext uri="{BB962C8B-B14F-4D97-AF65-F5344CB8AC3E}">
        <p14:creationId xmlns:p14="http://schemas.microsoft.com/office/powerpoint/2010/main" val="132508595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90"/>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8383252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6"/>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43613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5"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srcRect/>
          <a:stretch>
            <a:fillRect/>
          </a:stretch>
        </p:blipFill>
        <p:spPr bwMode="auto">
          <a:xfrm rot="1866568">
            <a:off x="8353431" y="5732547"/>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标题 1"/>
          <p:cNvSpPr>
            <a:spLocks noGrp="1"/>
          </p:cNvSpPr>
          <p:nvPr>
            <p:ph type="title"/>
          </p:nvPr>
        </p:nvSpPr>
        <p:spPr>
          <a:xfrm>
            <a:off x="993727" y="260382"/>
            <a:ext cx="7754987" cy="720725"/>
          </a:xfrm>
        </p:spPr>
        <p:txBody>
          <a:bodyPr/>
          <a:lstStyle>
            <a:lvl1pPr>
              <a:defRPr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10" name="文本占位符 2"/>
          <p:cNvSpPr>
            <a:spLocks noGrp="1"/>
          </p:cNvSpPr>
          <p:nvPr>
            <p:ph type="body" idx="1"/>
          </p:nvPr>
        </p:nvSpPr>
        <p:spPr>
          <a:xfrm>
            <a:off x="519063" y="1384275"/>
            <a:ext cx="3724326" cy="5075307"/>
          </a:xfrm>
        </p:spPr>
        <p:txBody>
          <a:bodyPr/>
          <a:lstStyle>
            <a:lvl1pPr marL="0" indent="0">
              <a:buNone/>
              <a:defRPr sz="2000">
                <a:solidFill>
                  <a:schemeClr val="tx1">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12" name="文本占位符 2"/>
          <p:cNvSpPr>
            <a:spLocks noGrp="1"/>
          </p:cNvSpPr>
          <p:nvPr>
            <p:ph type="body" idx="13"/>
          </p:nvPr>
        </p:nvSpPr>
        <p:spPr>
          <a:xfrm>
            <a:off x="4425951" y="1384275"/>
            <a:ext cx="3724326" cy="5075307"/>
          </a:xfrm>
        </p:spPr>
        <p:txBody>
          <a:bodyPr/>
          <a:lstStyle>
            <a:lvl1pPr marL="0" indent="0">
              <a:buNone/>
              <a:defRPr sz="2000">
                <a:solidFill>
                  <a:schemeClr val="tx1">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7" name="Rectangle 4"/>
          <p:cNvSpPr>
            <a:spLocks noGrp="1" noChangeArrowheads="1"/>
          </p:cNvSpPr>
          <p:nvPr>
            <p:ph type="dt" sz="half" idx="14"/>
          </p:nvPr>
        </p:nvSpPr>
        <p:spPr/>
        <p:txBody>
          <a:bodyPr/>
          <a:lstStyle>
            <a:lvl1pPr>
              <a:defRPr/>
            </a:lvl1pPr>
          </a:lstStyle>
          <a:p>
            <a:pPr>
              <a:defRPr/>
            </a:pPr>
            <a:endParaRPr lang="en-US" altLang="zh-CN"/>
          </a:p>
        </p:txBody>
      </p:sp>
      <p:sp>
        <p:nvSpPr>
          <p:cNvPr id="9" name="Rectangle 5"/>
          <p:cNvSpPr>
            <a:spLocks noGrp="1" noChangeArrowheads="1"/>
          </p:cNvSpPr>
          <p:nvPr>
            <p:ph type="ftr" sz="quarter" idx="15"/>
          </p:nvPr>
        </p:nvSpPr>
        <p:spPr/>
        <p:txBody>
          <a:bodyPr/>
          <a:lstStyle>
            <a:lvl1pPr>
              <a:defRPr/>
            </a:lvl1pPr>
          </a:lstStyle>
          <a:p>
            <a:pPr>
              <a:defRPr/>
            </a:pPr>
            <a:endParaRPr lang="en-US" altLang="zh-CN"/>
          </a:p>
        </p:txBody>
      </p:sp>
      <p:sp>
        <p:nvSpPr>
          <p:cNvPr id="11" name="Rectangle 6"/>
          <p:cNvSpPr>
            <a:spLocks noGrp="1" noChangeArrowheads="1"/>
          </p:cNvSpPr>
          <p:nvPr>
            <p:ph type="sldNum" sz="quarter" idx="16"/>
          </p:nvPr>
        </p:nvSpPr>
        <p:spPr/>
        <p:txBody>
          <a:bodyPr/>
          <a:lstStyle>
            <a:lvl1pPr>
              <a:defRPr/>
            </a:lvl1pPr>
          </a:lstStyle>
          <a:p>
            <a:pPr>
              <a:defRPr/>
            </a:pPr>
            <a:fld id="{EFFF7B3C-8BA9-48AC-9F01-DB994789EB31}" type="slidenum">
              <a:rPr lang="zh-CN" altLang="en-US"/>
              <a:pPr>
                <a:defRPr/>
              </a:pPr>
              <a:t>‹#›</a:t>
            </a:fld>
            <a:endParaRPr lang="en-US" altLang="zh-CN"/>
          </a:p>
        </p:txBody>
      </p:sp>
    </p:spTree>
    <p:extLst>
      <p:ext uri="{BB962C8B-B14F-4D97-AF65-F5344CB8AC3E}">
        <p14:creationId xmlns:p14="http://schemas.microsoft.com/office/powerpoint/2010/main" val="2798734050"/>
      </p:ext>
    </p:extLst>
  </p:cSld>
  <p:clrMapOvr>
    <a:masterClrMapping/>
  </p:clrMapOvr>
  <p:transition>
    <p:wipe dir="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65"/>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5"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77644438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3" y="1600206"/>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2338" y="1600206"/>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4500269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0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0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302" y="1535113"/>
            <a:ext cx="404153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302" y="2174875"/>
            <a:ext cx="404153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421188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663653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174783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7" y="273050"/>
            <a:ext cx="3008435"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538" y="273063"/>
            <a:ext cx="511126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7" y="1435103"/>
            <a:ext cx="3008435"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76253688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66"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166"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69712742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6"/>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2266809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13"/>
            <a:ext cx="205740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7" y="533413"/>
            <a:ext cx="6031523" cy="55927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3331736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13"/>
            <a:ext cx="82296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77383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9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userDrawn="1"/>
        </p:nvSpPr>
        <p:spPr bwMode="auto">
          <a:xfrm>
            <a:off x="993781" y="260382"/>
            <a:ext cx="775493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zh-CN" altLang="en-US" sz="3600" b="1" smtClean="0">
                <a:solidFill>
                  <a:schemeClr val="tx2"/>
                </a:solidFill>
                <a:latin typeface="黑体" pitchFamily="2" charset="-122"/>
                <a:ea typeface="黑体" pitchFamily="2" charset="-122"/>
              </a:rPr>
              <a:t>单击此处编辑母版标题样式</a:t>
            </a:r>
          </a:p>
        </p:txBody>
      </p:sp>
      <p:pic>
        <p:nvPicPr>
          <p:cNvPr id="6" name="Picture 2"/>
          <p:cNvPicPr>
            <a:picLocks noChangeAspect="1" noChangeArrowheads="1"/>
          </p:cNvPicPr>
          <p:nvPr userDrawn="1"/>
        </p:nvPicPr>
        <p:blipFill>
          <a:blip r:embed="rId3"/>
          <a:srcRect/>
          <a:stretch>
            <a:fillRect/>
          </a:stretch>
        </p:blipFill>
        <p:spPr bwMode="auto">
          <a:xfrm rot="1866568">
            <a:off x="8353431" y="5732547"/>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图片占位符 2"/>
          <p:cNvSpPr>
            <a:spLocks noGrp="1"/>
          </p:cNvSpPr>
          <p:nvPr>
            <p:ph type="pic" idx="1"/>
          </p:nvPr>
        </p:nvSpPr>
        <p:spPr>
          <a:xfrm>
            <a:off x="1792288" y="1797084"/>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880F1C97-CEB2-4A94-B4B9-4DF7A95278D9}" type="slidenum">
              <a:rPr lang="zh-CN" altLang="en-US"/>
              <a:pPr>
                <a:defRPr/>
              </a:pPr>
              <a:t>‹#›</a:t>
            </a:fld>
            <a:endParaRPr lang="en-US" altLang="zh-CN"/>
          </a:p>
        </p:txBody>
      </p:sp>
    </p:spTree>
    <p:extLst>
      <p:ext uri="{BB962C8B-B14F-4D97-AF65-F5344CB8AC3E}">
        <p14:creationId xmlns:p14="http://schemas.microsoft.com/office/powerpoint/2010/main" val="3114522620"/>
      </p:ext>
    </p:extLst>
  </p:cSld>
  <p:clrMapOvr>
    <a:masterClrMapping/>
  </p:clrMapOvr>
  <p:transition>
    <p:wipe dir="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9938" y="533403"/>
            <a:ext cx="7778262" cy="9572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6"/>
            <a:ext cx="8229600" cy="4525963"/>
          </a:xfrm>
          <a:prstGeom prst="rect">
            <a:avLst/>
          </a:prstGeom>
        </p:spPr>
        <p:txBody>
          <a:bodyPr/>
          <a:lstStyle/>
          <a:p>
            <a:pPr lvl="0"/>
            <a:endParaRPr lang="zh-CN" altLang="en-US" noProof="0" smtClean="0"/>
          </a:p>
        </p:txBody>
      </p:sp>
    </p:spTree>
    <p:extLst>
      <p:ext uri="{BB962C8B-B14F-4D97-AF65-F5344CB8AC3E}">
        <p14:creationId xmlns:p14="http://schemas.microsoft.com/office/powerpoint/2010/main" val="410583561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78"/>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70082442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4"/>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5873850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53"/>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5"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29070942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3"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2338"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2777653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0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0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296" y="1535113"/>
            <a:ext cx="404153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296" y="2174875"/>
            <a:ext cx="404153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2040915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73276856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175912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538" y="273052"/>
            <a:ext cx="511126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2"/>
            <a:ext cx="3008435"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79247680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66"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166"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384249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33"/>
            <a:ext cx="82296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5553768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4"/>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0556243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3"/>
            <a:ext cx="205740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7" y="533403"/>
            <a:ext cx="6031523" cy="55927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7974610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03"/>
            <a:ext cx="82296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9483655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9938" y="533403"/>
            <a:ext cx="7778262" cy="9572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4"/>
            <a:ext cx="8229600" cy="4525963"/>
          </a:xfrm>
          <a:prstGeom prst="rect">
            <a:avLst/>
          </a:prstGeom>
        </p:spPr>
        <p:txBody>
          <a:bodyPr/>
          <a:lstStyle/>
          <a:p>
            <a:pPr lvl="0"/>
            <a:endParaRPr lang="zh-CN" altLang="en-US" noProof="0" smtClean="0"/>
          </a:p>
        </p:txBody>
      </p:sp>
    </p:spTree>
    <p:extLst>
      <p:ext uri="{BB962C8B-B14F-4D97-AF65-F5344CB8AC3E}">
        <p14:creationId xmlns:p14="http://schemas.microsoft.com/office/powerpoint/2010/main" val="219110282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68"/>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91288163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4"/>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2747913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43"/>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5"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20935030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3"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2338"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3454693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0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0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291" y="1535113"/>
            <a:ext cx="404153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291" y="2174875"/>
            <a:ext cx="404153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0933904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623899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p:txBody>
          <a:bodyPr/>
          <a:lstStyle>
            <a:lvl1pPr>
              <a:defRPr/>
            </a:lvl1pPr>
          </a:lstStyle>
          <a:p>
            <a:pPr>
              <a:defRPr/>
            </a:pPr>
            <a:endParaRPr lang="en-US" altLang="zh-CN"/>
          </a:p>
        </p:txBody>
      </p:sp>
      <p:sp>
        <p:nvSpPr>
          <p:cNvPr id="3" name="Rectangle 66"/>
          <p:cNvSpPr>
            <a:spLocks noGrp="1" noChangeArrowheads="1"/>
          </p:cNvSpPr>
          <p:nvPr>
            <p:ph type="ftr" sz="quarter" idx="11"/>
          </p:nvPr>
        </p:nvSpPr>
        <p:spPr/>
        <p:txBody>
          <a:bodyPr/>
          <a:lstStyle>
            <a:lvl1pPr>
              <a:defRPr/>
            </a:lvl1pPr>
          </a:lstStyle>
          <a:p>
            <a:pPr>
              <a:defRPr/>
            </a:pPr>
            <a:endParaRPr lang="en-US" altLang="zh-CN"/>
          </a:p>
        </p:txBody>
      </p:sp>
      <p:sp>
        <p:nvSpPr>
          <p:cNvPr id="4" name="Rectangle 67"/>
          <p:cNvSpPr>
            <a:spLocks noGrp="1" noChangeArrowheads="1"/>
          </p:cNvSpPr>
          <p:nvPr>
            <p:ph type="sldNum" sz="quarter" idx="12"/>
          </p:nvPr>
        </p:nvSpPr>
        <p:spPr/>
        <p:txBody>
          <a:bodyPr/>
          <a:lstStyle>
            <a:lvl1pPr>
              <a:defRPr/>
            </a:lvl1pPr>
          </a:lstStyle>
          <a:p>
            <a:pPr>
              <a:defRPr/>
            </a:pPr>
            <a:fld id="{CB759D5B-39F3-452A-AFD0-9A8E2C24083B}" type="slidenum">
              <a:rPr lang="en-US" altLang="zh-CN"/>
              <a:pPr>
                <a:defRPr/>
              </a:pPr>
              <a:t>‹#›</a:t>
            </a:fld>
            <a:endParaRPr lang="en-US" altLang="zh-CN"/>
          </a:p>
        </p:txBody>
      </p:sp>
    </p:spTree>
    <p:extLst>
      <p:ext uri="{BB962C8B-B14F-4D97-AF65-F5344CB8AC3E}">
        <p14:creationId xmlns:p14="http://schemas.microsoft.com/office/powerpoint/2010/main" val="143447164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924332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538" y="273052"/>
            <a:ext cx="511126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2"/>
            <a:ext cx="3008435"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83231594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66"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166"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89775531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4"/>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5588530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3"/>
            <a:ext cx="205740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7" y="533403"/>
            <a:ext cx="6031523" cy="55927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9424861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03"/>
            <a:ext cx="82296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1260093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9938" y="533403"/>
            <a:ext cx="7778262" cy="9572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4"/>
            <a:ext cx="8229600" cy="4525963"/>
          </a:xfrm>
          <a:prstGeom prst="rect">
            <a:avLst/>
          </a:prstGeom>
        </p:spPr>
        <p:txBody>
          <a:bodyPr/>
          <a:lstStyle/>
          <a:p>
            <a:pPr lvl="0"/>
            <a:endParaRPr lang="zh-CN" altLang="en-US" noProof="0" smtClean="0"/>
          </a:p>
        </p:txBody>
      </p:sp>
    </p:spTree>
    <p:extLst>
      <p:ext uri="{BB962C8B-B14F-4D97-AF65-F5344CB8AC3E}">
        <p14:creationId xmlns:p14="http://schemas.microsoft.com/office/powerpoint/2010/main" val="52782315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5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24823167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4"/>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4109716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31"/>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5"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659171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510"/>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02270482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3"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2338"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7217079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0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0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285" y="1535113"/>
            <a:ext cx="404153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285" y="2174875"/>
            <a:ext cx="404153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6848964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84906502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567285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538" y="273052"/>
            <a:ext cx="511126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2"/>
            <a:ext cx="3008435"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97659271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66"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166"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00807703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4"/>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3958846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3"/>
            <a:ext cx="205740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7" y="533403"/>
            <a:ext cx="6031523" cy="55927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4206330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03"/>
            <a:ext cx="82296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6033118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9938" y="533403"/>
            <a:ext cx="7778262" cy="9572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4"/>
            <a:ext cx="8229600" cy="4525963"/>
          </a:xfrm>
          <a:prstGeom prst="rect">
            <a:avLst/>
          </a:prstGeom>
        </p:spPr>
        <p:txBody>
          <a:bodyPr/>
          <a:lstStyle/>
          <a:p>
            <a:pPr lvl="0"/>
            <a:endParaRPr lang="zh-CN" altLang="en-US" noProof="0" smtClean="0"/>
          </a:p>
        </p:txBody>
      </p:sp>
    </p:spTree>
    <p:extLst>
      <p:ext uri="{BB962C8B-B14F-4D97-AF65-F5344CB8AC3E}">
        <p14:creationId xmlns:p14="http://schemas.microsoft.com/office/powerpoint/2010/main" val="2257219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5.xml"/><Relationship Id="rId3" Type="http://schemas.openxmlformats.org/officeDocument/2006/relationships/slideLayout" Target="../slideLayouts/slideLayout110.xml"/><Relationship Id="rId7" Type="http://schemas.openxmlformats.org/officeDocument/2006/relationships/slideLayout" Target="../slideLayouts/slideLayout114.xml"/><Relationship Id="rId2" Type="http://schemas.openxmlformats.org/officeDocument/2006/relationships/slideLayout" Target="../slideLayouts/slideLayout109.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5" Type="http://schemas.openxmlformats.org/officeDocument/2006/relationships/slideLayout" Target="../slideLayouts/slideLayout112.xml"/><Relationship Id="rId4" Type="http://schemas.openxmlformats.org/officeDocument/2006/relationships/slideLayout" Target="../slideLayouts/slideLayout111.xml"/><Relationship Id="rId9"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3.xml"/><Relationship Id="rId3" Type="http://schemas.openxmlformats.org/officeDocument/2006/relationships/slideLayout" Target="../slideLayouts/slideLayout118.xml"/><Relationship Id="rId7" Type="http://schemas.openxmlformats.org/officeDocument/2006/relationships/slideLayout" Target="../slideLayouts/slideLayout122.xml"/><Relationship Id="rId2" Type="http://schemas.openxmlformats.org/officeDocument/2006/relationships/slideLayout" Target="../slideLayouts/slideLayout117.xml"/><Relationship Id="rId1" Type="http://schemas.openxmlformats.org/officeDocument/2006/relationships/slideLayout" Target="../slideLayouts/slideLayout116.xml"/><Relationship Id="rId6" Type="http://schemas.openxmlformats.org/officeDocument/2006/relationships/slideLayout" Target="../slideLayouts/slideLayout121.xml"/><Relationship Id="rId5" Type="http://schemas.openxmlformats.org/officeDocument/2006/relationships/slideLayout" Target="../slideLayouts/slideLayout120.xml"/><Relationship Id="rId4" Type="http://schemas.openxmlformats.org/officeDocument/2006/relationships/slideLayout" Target="../slideLayouts/slideLayout119.xml"/><Relationship Id="rId9"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1.xml"/><Relationship Id="rId13" Type="http://schemas.openxmlformats.org/officeDocument/2006/relationships/slideLayout" Target="../slideLayouts/slideLayout136.xml"/><Relationship Id="rId3" Type="http://schemas.openxmlformats.org/officeDocument/2006/relationships/slideLayout" Target="../slideLayouts/slideLayout126.xml"/><Relationship Id="rId7" Type="http://schemas.openxmlformats.org/officeDocument/2006/relationships/slideLayout" Target="../slideLayouts/slideLayout130.xml"/><Relationship Id="rId12" Type="http://schemas.openxmlformats.org/officeDocument/2006/relationships/slideLayout" Target="../slideLayouts/slideLayout135.xml"/><Relationship Id="rId2" Type="http://schemas.openxmlformats.org/officeDocument/2006/relationships/slideLayout" Target="../slideLayouts/slideLayout125.xml"/><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5" Type="http://schemas.openxmlformats.org/officeDocument/2006/relationships/slideLayout" Target="../slideLayouts/slideLayout128.xml"/><Relationship Id="rId10" Type="http://schemas.openxmlformats.org/officeDocument/2006/relationships/slideLayout" Target="../slideLayouts/slideLayout133.xml"/><Relationship Id="rId4" Type="http://schemas.openxmlformats.org/officeDocument/2006/relationships/slideLayout" Target="../slideLayouts/slideLayout127.xml"/><Relationship Id="rId9" Type="http://schemas.openxmlformats.org/officeDocument/2006/relationships/slideLayout" Target="../slideLayouts/slideLayout132.xml"/><Relationship Id="rId14"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4.xml"/><Relationship Id="rId3" Type="http://schemas.openxmlformats.org/officeDocument/2006/relationships/slideLayout" Target="../slideLayouts/slideLayout139.xml"/><Relationship Id="rId7" Type="http://schemas.openxmlformats.org/officeDocument/2006/relationships/slideLayout" Target="../slideLayouts/slideLayout143.xml"/><Relationship Id="rId2" Type="http://schemas.openxmlformats.org/officeDocument/2006/relationships/slideLayout" Target="../slideLayouts/slideLayout138.xml"/><Relationship Id="rId1" Type="http://schemas.openxmlformats.org/officeDocument/2006/relationships/slideLayout" Target="../slideLayouts/slideLayout137.xml"/><Relationship Id="rId6" Type="http://schemas.openxmlformats.org/officeDocument/2006/relationships/slideLayout" Target="../slideLayouts/slideLayout142.xml"/><Relationship Id="rId5" Type="http://schemas.openxmlformats.org/officeDocument/2006/relationships/slideLayout" Target="../slideLayouts/slideLayout141.xml"/><Relationship Id="rId4" Type="http://schemas.openxmlformats.org/officeDocument/2006/relationships/slideLayout" Target="../slideLayouts/slideLayout140.xml"/><Relationship Id="rId9"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2.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5" Type="http://schemas.openxmlformats.org/officeDocument/2006/relationships/slideLayout" Target="../slideLayouts/slideLayout149.xml"/><Relationship Id="rId4" Type="http://schemas.openxmlformats.org/officeDocument/2006/relationships/slideLayout" Target="../slideLayouts/slideLayout148.xml"/><Relationship Id="rId9" Type="http://schemas.openxmlformats.org/officeDocument/2006/relationships/theme" Target="../theme/theme14.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0.xml"/><Relationship Id="rId3" Type="http://schemas.openxmlformats.org/officeDocument/2006/relationships/slideLayout" Target="../slideLayouts/slideLayout155.xml"/><Relationship Id="rId7" Type="http://schemas.openxmlformats.org/officeDocument/2006/relationships/slideLayout" Target="../slideLayouts/slideLayout159.xml"/><Relationship Id="rId2" Type="http://schemas.openxmlformats.org/officeDocument/2006/relationships/slideLayout" Target="../slideLayouts/slideLayout154.xml"/><Relationship Id="rId1" Type="http://schemas.openxmlformats.org/officeDocument/2006/relationships/slideLayout" Target="../slideLayouts/slideLayout153.xml"/><Relationship Id="rId6" Type="http://schemas.openxmlformats.org/officeDocument/2006/relationships/slideLayout" Target="../slideLayouts/slideLayout158.xml"/><Relationship Id="rId5" Type="http://schemas.openxmlformats.org/officeDocument/2006/relationships/slideLayout" Target="../slideLayouts/slideLayout157.xml"/><Relationship Id="rId4" Type="http://schemas.openxmlformats.org/officeDocument/2006/relationships/slideLayout" Target="../slideLayouts/slideLayout156.xml"/><Relationship Id="rId9" Type="http://schemas.openxmlformats.org/officeDocument/2006/relationships/theme" Target="../theme/theme15.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68.xml"/><Relationship Id="rId3" Type="http://schemas.openxmlformats.org/officeDocument/2006/relationships/slideLayout" Target="../slideLayouts/slideLayout163.xml"/><Relationship Id="rId7" Type="http://schemas.openxmlformats.org/officeDocument/2006/relationships/slideLayout" Target="../slideLayouts/slideLayout167.xml"/><Relationship Id="rId2" Type="http://schemas.openxmlformats.org/officeDocument/2006/relationships/slideLayout" Target="../slideLayouts/slideLayout162.xml"/><Relationship Id="rId1" Type="http://schemas.openxmlformats.org/officeDocument/2006/relationships/slideLayout" Target="../slideLayouts/slideLayout161.xml"/><Relationship Id="rId6" Type="http://schemas.openxmlformats.org/officeDocument/2006/relationships/slideLayout" Target="../slideLayouts/slideLayout166.xml"/><Relationship Id="rId5" Type="http://schemas.openxmlformats.org/officeDocument/2006/relationships/slideLayout" Target="../slideLayouts/slideLayout165.xml"/><Relationship Id="rId4" Type="http://schemas.openxmlformats.org/officeDocument/2006/relationships/slideLayout" Target="../slideLayouts/slideLayout164.xml"/><Relationship Id="rId9" Type="http://schemas.openxmlformats.org/officeDocument/2006/relationships/theme" Target="../theme/theme16.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slideLayout" Target="../slideLayouts/slideLayout181.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 Id="rId14" Type="http://schemas.openxmlformats.org/officeDocument/2006/relationships/theme" Target="../theme/theme17.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89.xml"/><Relationship Id="rId3" Type="http://schemas.openxmlformats.org/officeDocument/2006/relationships/slideLayout" Target="../slideLayouts/slideLayout184.xml"/><Relationship Id="rId7" Type="http://schemas.openxmlformats.org/officeDocument/2006/relationships/slideLayout" Target="../slideLayouts/slideLayout188.xml"/><Relationship Id="rId2" Type="http://schemas.openxmlformats.org/officeDocument/2006/relationships/slideLayout" Target="../slideLayouts/slideLayout183.xml"/><Relationship Id="rId1" Type="http://schemas.openxmlformats.org/officeDocument/2006/relationships/slideLayout" Target="../slideLayouts/slideLayout182.xml"/><Relationship Id="rId6" Type="http://schemas.openxmlformats.org/officeDocument/2006/relationships/slideLayout" Target="../slideLayouts/slideLayout187.xml"/><Relationship Id="rId5" Type="http://schemas.openxmlformats.org/officeDocument/2006/relationships/slideLayout" Target="../slideLayouts/slideLayout186.xml"/><Relationship Id="rId4" Type="http://schemas.openxmlformats.org/officeDocument/2006/relationships/slideLayout" Target="../slideLayouts/slideLayout185.xml"/><Relationship Id="rId9" Type="http://schemas.openxmlformats.org/officeDocument/2006/relationships/theme" Target="../theme/theme18.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197.xml"/><Relationship Id="rId3" Type="http://schemas.openxmlformats.org/officeDocument/2006/relationships/slideLayout" Target="../slideLayouts/slideLayout192.xml"/><Relationship Id="rId7" Type="http://schemas.openxmlformats.org/officeDocument/2006/relationships/slideLayout" Target="../slideLayouts/slideLayout196.xml"/><Relationship Id="rId2" Type="http://schemas.openxmlformats.org/officeDocument/2006/relationships/slideLayout" Target="../slideLayouts/slideLayout191.xml"/><Relationship Id="rId1" Type="http://schemas.openxmlformats.org/officeDocument/2006/relationships/slideLayout" Target="../slideLayouts/slideLayout190.xml"/><Relationship Id="rId6" Type="http://schemas.openxmlformats.org/officeDocument/2006/relationships/slideLayout" Target="../slideLayouts/slideLayout195.xml"/><Relationship Id="rId5" Type="http://schemas.openxmlformats.org/officeDocument/2006/relationships/slideLayout" Target="../slideLayouts/slideLayout194.xml"/><Relationship Id="rId4" Type="http://schemas.openxmlformats.org/officeDocument/2006/relationships/slideLayout" Target="../slideLayouts/slideLayout193.xml"/><Relationship Id="rId9" Type="http://schemas.openxmlformats.org/officeDocument/2006/relationships/theme" Target="../theme/theme1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theme" Target="../theme/theme2.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05.xml"/><Relationship Id="rId3" Type="http://schemas.openxmlformats.org/officeDocument/2006/relationships/slideLayout" Target="../slideLayouts/slideLayout200.xml"/><Relationship Id="rId7" Type="http://schemas.openxmlformats.org/officeDocument/2006/relationships/slideLayout" Target="../slideLayouts/slideLayout204.xml"/><Relationship Id="rId2" Type="http://schemas.openxmlformats.org/officeDocument/2006/relationships/slideLayout" Target="../slideLayouts/slideLayout199.xml"/><Relationship Id="rId1" Type="http://schemas.openxmlformats.org/officeDocument/2006/relationships/slideLayout" Target="../slideLayouts/slideLayout198.xml"/><Relationship Id="rId6" Type="http://schemas.openxmlformats.org/officeDocument/2006/relationships/slideLayout" Target="../slideLayouts/slideLayout203.xml"/><Relationship Id="rId5" Type="http://schemas.openxmlformats.org/officeDocument/2006/relationships/slideLayout" Target="../slideLayouts/slideLayout202.xml"/><Relationship Id="rId4" Type="http://schemas.openxmlformats.org/officeDocument/2006/relationships/slideLayout" Target="../slideLayouts/slideLayout201.xml"/><Relationship Id="rId9" Type="http://schemas.openxmlformats.org/officeDocument/2006/relationships/theme" Target="../theme/theme20.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13.xml"/><Relationship Id="rId3" Type="http://schemas.openxmlformats.org/officeDocument/2006/relationships/slideLayout" Target="../slideLayouts/slideLayout208.xml"/><Relationship Id="rId7" Type="http://schemas.openxmlformats.org/officeDocument/2006/relationships/slideLayout" Target="../slideLayouts/slideLayout212.xml"/><Relationship Id="rId2" Type="http://schemas.openxmlformats.org/officeDocument/2006/relationships/slideLayout" Target="../slideLayouts/slideLayout207.xml"/><Relationship Id="rId1" Type="http://schemas.openxmlformats.org/officeDocument/2006/relationships/slideLayout" Target="../slideLayouts/slideLayout206.xml"/><Relationship Id="rId6" Type="http://schemas.openxmlformats.org/officeDocument/2006/relationships/slideLayout" Target="../slideLayouts/slideLayout211.xml"/><Relationship Id="rId5" Type="http://schemas.openxmlformats.org/officeDocument/2006/relationships/slideLayout" Target="../slideLayouts/slideLayout210.xml"/><Relationship Id="rId4" Type="http://schemas.openxmlformats.org/officeDocument/2006/relationships/slideLayout" Target="../slideLayouts/slideLayout209.xml"/><Relationship Id="rId9" Type="http://schemas.openxmlformats.org/officeDocument/2006/relationships/theme" Target="../theme/theme21.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21.xml"/><Relationship Id="rId3" Type="http://schemas.openxmlformats.org/officeDocument/2006/relationships/slideLayout" Target="../slideLayouts/slideLayout216.xml"/><Relationship Id="rId7" Type="http://schemas.openxmlformats.org/officeDocument/2006/relationships/slideLayout" Target="../slideLayouts/slideLayout220.xml"/><Relationship Id="rId2" Type="http://schemas.openxmlformats.org/officeDocument/2006/relationships/slideLayout" Target="../slideLayouts/slideLayout215.xml"/><Relationship Id="rId1" Type="http://schemas.openxmlformats.org/officeDocument/2006/relationships/slideLayout" Target="../slideLayouts/slideLayout214.xml"/><Relationship Id="rId6" Type="http://schemas.openxmlformats.org/officeDocument/2006/relationships/slideLayout" Target="../slideLayouts/slideLayout219.xml"/><Relationship Id="rId5" Type="http://schemas.openxmlformats.org/officeDocument/2006/relationships/slideLayout" Target="../slideLayouts/slideLayout218.xml"/><Relationship Id="rId4" Type="http://schemas.openxmlformats.org/officeDocument/2006/relationships/slideLayout" Target="../slideLayouts/slideLayout217.xml"/><Relationship Id="rId9" Type="http://schemas.openxmlformats.org/officeDocument/2006/relationships/theme" Target="../theme/theme22.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29.xml"/><Relationship Id="rId3" Type="http://schemas.openxmlformats.org/officeDocument/2006/relationships/slideLayout" Target="../slideLayouts/slideLayout224.xml"/><Relationship Id="rId7" Type="http://schemas.openxmlformats.org/officeDocument/2006/relationships/slideLayout" Target="../slideLayouts/slideLayout228.xml"/><Relationship Id="rId2" Type="http://schemas.openxmlformats.org/officeDocument/2006/relationships/slideLayout" Target="../slideLayouts/slideLayout223.xml"/><Relationship Id="rId1" Type="http://schemas.openxmlformats.org/officeDocument/2006/relationships/slideLayout" Target="../slideLayouts/slideLayout222.xml"/><Relationship Id="rId6" Type="http://schemas.openxmlformats.org/officeDocument/2006/relationships/slideLayout" Target="../slideLayouts/slideLayout227.xml"/><Relationship Id="rId5" Type="http://schemas.openxmlformats.org/officeDocument/2006/relationships/slideLayout" Target="../slideLayouts/slideLayout226.xml"/><Relationship Id="rId4" Type="http://schemas.openxmlformats.org/officeDocument/2006/relationships/slideLayout" Target="../slideLayouts/slideLayout225.xml"/><Relationship Id="rId9" Type="http://schemas.openxmlformats.org/officeDocument/2006/relationships/theme" Target="../theme/theme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2" Type="http://schemas.openxmlformats.org/officeDocument/2006/relationships/slideLayout" Target="../slideLayouts/slideLayout75.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4.xml"/><Relationship Id="rId13" Type="http://schemas.openxmlformats.org/officeDocument/2006/relationships/slideLayout" Target="../slideLayouts/slideLayout99.xml"/><Relationship Id="rId3" Type="http://schemas.openxmlformats.org/officeDocument/2006/relationships/slideLayout" Target="../slideLayouts/slideLayout89.xml"/><Relationship Id="rId7" Type="http://schemas.openxmlformats.org/officeDocument/2006/relationships/slideLayout" Target="../slideLayouts/slideLayout93.xml"/><Relationship Id="rId12" Type="http://schemas.openxmlformats.org/officeDocument/2006/relationships/slideLayout" Target="../slideLayouts/slideLayout98.xml"/><Relationship Id="rId2" Type="http://schemas.openxmlformats.org/officeDocument/2006/relationships/slideLayout" Target="../slideLayouts/slideLayout88.xml"/><Relationship Id="rId1" Type="http://schemas.openxmlformats.org/officeDocument/2006/relationships/slideLayout" Target="../slideLayouts/slideLayout87.xml"/><Relationship Id="rId6" Type="http://schemas.openxmlformats.org/officeDocument/2006/relationships/slideLayout" Target="../slideLayouts/slideLayout92.xml"/><Relationship Id="rId11" Type="http://schemas.openxmlformats.org/officeDocument/2006/relationships/slideLayout" Target="../slideLayouts/slideLayout97.xml"/><Relationship Id="rId5" Type="http://schemas.openxmlformats.org/officeDocument/2006/relationships/slideLayout" Target="../slideLayouts/slideLayout91.xml"/><Relationship Id="rId10" Type="http://schemas.openxmlformats.org/officeDocument/2006/relationships/slideLayout" Target="../slideLayouts/slideLayout96.xml"/><Relationship Id="rId4" Type="http://schemas.openxmlformats.org/officeDocument/2006/relationships/slideLayout" Target="../slideLayouts/slideLayout90.xml"/><Relationship Id="rId9" Type="http://schemas.openxmlformats.org/officeDocument/2006/relationships/slideLayout" Target="../slideLayouts/slideLayout95.xml"/><Relationship Id="rId1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9"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026" name="Rectangle 8"/>
          <p:cNvSpPr>
            <a:spLocks noChangeArrowheads="1"/>
          </p:cNvSpPr>
          <p:nvPr/>
        </p:nvSpPr>
        <p:spPr bwMode="auto">
          <a:xfrm>
            <a:off x="-3175" y="32"/>
            <a:ext cx="9144000" cy="11969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27" name="Rectangle 10"/>
          <p:cNvSpPr>
            <a:spLocks noChangeArrowheads="1"/>
          </p:cNvSpPr>
          <p:nvPr/>
        </p:nvSpPr>
        <p:spPr bwMode="auto">
          <a:xfrm>
            <a:off x="-3171" y="1089025"/>
            <a:ext cx="9147175" cy="215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28" name="Rectangle 2"/>
          <p:cNvSpPr>
            <a:spLocks noGrp="1" noChangeArrowheads="1"/>
          </p:cNvSpPr>
          <p:nvPr>
            <p:ph type="title"/>
          </p:nvPr>
        </p:nvSpPr>
        <p:spPr bwMode="auto">
          <a:xfrm>
            <a:off x="457204" y="260382"/>
            <a:ext cx="82915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9" name="Rectangle 3"/>
          <p:cNvSpPr>
            <a:spLocks noGrp="1" noChangeArrowheads="1"/>
          </p:cNvSpPr>
          <p:nvPr>
            <p:ph type="body" idx="1"/>
          </p:nvPr>
        </p:nvSpPr>
        <p:spPr bwMode="auto">
          <a:xfrm>
            <a:off x="457204" y="1484313"/>
            <a:ext cx="8291513"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30" name="Rectangle 11"/>
          <p:cNvSpPr>
            <a:spLocks noChangeArrowheads="1"/>
          </p:cNvSpPr>
          <p:nvPr/>
        </p:nvSpPr>
        <p:spPr bwMode="auto">
          <a:xfrm>
            <a:off x="0" y="6605588"/>
            <a:ext cx="9139238" cy="2778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 name="Rectangle 4"/>
          <p:cNvSpPr>
            <a:spLocks noGrp="1" noChangeArrowheads="1"/>
          </p:cNvSpPr>
          <p:nvPr>
            <p:ph type="dt" sz="half" idx="2"/>
          </p:nvPr>
        </p:nvSpPr>
        <p:spPr bwMode="auto">
          <a:xfrm>
            <a:off x="457200" y="6561138"/>
            <a:ext cx="2133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accent2"/>
                </a:solidFill>
                <a:latin typeface="Arial" charset="0"/>
                <a:ea typeface="宋体" pitchFamily="2" charset="-122"/>
              </a:defRPr>
            </a:lvl1pPr>
          </a:lstStyle>
          <a:p>
            <a:pPr>
              <a:defRPr/>
            </a:pPr>
            <a:endParaRPr lang="en-US" altLang="zh-CN"/>
          </a:p>
        </p:txBody>
      </p:sp>
      <p:sp>
        <p:nvSpPr>
          <p:cNvPr id="3" name="Rectangle 5"/>
          <p:cNvSpPr>
            <a:spLocks noGrp="1" noChangeArrowheads="1"/>
          </p:cNvSpPr>
          <p:nvPr>
            <p:ph type="ftr" sz="quarter" idx="3"/>
          </p:nvPr>
        </p:nvSpPr>
        <p:spPr bwMode="auto">
          <a:xfrm>
            <a:off x="3124200" y="6561138"/>
            <a:ext cx="2895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accent2"/>
                </a:solidFill>
                <a:latin typeface="Arial" charset="0"/>
                <a:ea typeface="宋体" pitchFamily="2" charset="-122"/>
              </a:defRPr>
            </a:lvl1pPr>
          </a:lstStyle>
          <a:p>
            <a:pPr>
              <a:defRPr/>
            </a:pPr>
            <a:endParaRPr lang="en-US" altLang="zh-CN"/>
          </a:p>
        </p:txBody>
      </p:sp>
      <p:sp>
        <p:nvSpPr>
          <p:cNvPr id="4" name="Rectangle 6"/>
          <p:cNvSpPr>
            <a:spLocks noGrp="1" noChangeArrowheads="1"/>
          </p:cNvSpPr>
          <p:nvPr>
            <p:ph type="sldNum" sz="quarter" idx="4"/>
          </p:nvPr>
        </p:nvSpPr>
        <p:spPr bwMode="auto">
          <a:xfrm>
            <a:off x="6553200" y="6561138"/>
            <a:ext cx="2133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accent2"/>
                </a:solidFill>
                <a:latin typeface="Arial" charset="0"/>
                <a:ea typeface="宋体" pitchFamily="2" charset="-122"/>
              </a:defRPr>
            </a:lvl1pPr>
          </a:lstStyle>
          <a:p>
            <a:pPr>
              <a:defRPr/>
            </a:pPr>
            <a:fld id="{0472DF97-903E-4A97-A0CA-8EFE98863BA5}"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235" r:id="rId1"/>
    <p:sldLayoutId id="2147484236" r:id="rId2"/>
    <p:sldLayoutId id="2147484237" r:id="rId3"/>
    <p:sldLayoutId id="2147484238" r:id="rId4"/>
    <p:sldLayoutId id="2147484239" r:id="rId5"/>
    <p:sldLayoutId id="2147484240" r:id="rId6"/>
    <p:sldLayoutId id="2147484241" r:id="rId7"/>
    <p:sldLayoutId id="2147484242" r:id="rId8"/>
  </p:sldLayoutIdLst>
  <p:transition>
    <p:wipe dir="r"/>
  </p:transition>
  <p:timing>
    <p:tnLst>
      <p:par>
        <p:cTn id="1" dur="indefinite" restart="never" nodeType="tmRoot"/>
      </p:par>
    </p:tnLst>
  </p:timing>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cs typeface="Arial" charset="0"/>
        </a:defRPr>
      </a:lvl2pPr>
      <a:lvl3pPr algn="l" rtl="0" eaLnBrk="0" fontAlgn="base" hangingPunct="0">
        <a:spcBef>
          <a:spcPct val="0"/>
        </a:spcBef>
        <a:spcAft>
          <a:spcPct val="0"/>
        </a:spcAft>
        <a:defRPr sz="3600">
          <a:solidFill>
            <a:schemeClr val="tx2"/>
          </a:solidFill>
          <a:latin typeface="Arial" charset="0"/>
          <a:cs typeface="Arial" charset="0"/>
        </a:defRPr>
      </a:lvl3pPr>
      <a:lvl4pPr algn="l" rtl="0" eaLnBrk="0" fontAlgn="base" hangingPunct="0">
        <a:spcBef>
          <a:spcPct val="0"/>
        </a:spcBef>
        <a:spcAft>
          <a:spcPct val="0"/>
        </a:spcAft>
        <a:defRPr sz="3600">
          <a:solidFill>
            <a:schemeClr val="tx2"/>
          </a:solidFill>
          <a:latin typeface="Arial" charset="0"/>
          <a:cs typeface="Arial" charset="0"/>
        </a:defRPr>
      </a:lvl4pPr>
      <a:lvl5pPr algn="l" rtl="0" eaLnBrk="0" fontAlgn="base" hangingPunct="0">
        <a:spcBef>
          <a:spcPct val="0"/>
        </a:spcBef>
        <a:spcAft>
          <a:spcPct val="0"/>
        </a:spcAft>
        <a:defRPr sz="3600">
          <a:solidFill>
            <a:schemeClr val="tx2"/>
          </a:solidFill>
          <a:latin typeface="Arial" charset="0"/>
          <a:cs typeface="Arial" charset="0"/>
        </a:defRPr>
      </a:lvl5pPr>
      <a:lvl6pPr marL="457200" algn="l" rtl="0" fontAlgn="base">
        <a:spcBef>
          <a:spcPct val="0"/>
        </a:spcBef>
        <a:spcAft>
          <a:spcPct val="0"/>
        </a:spcAft>
        <a:defRPr sz="3600">
          <a:solidFill>
            <a:schemeClr val="tx2"/>
          </a:solidFill>
          <a:latin typeface="Arial" charset="0"/>
          <a:cs typeface="Arial" charset="0"/>
        </a:defRPr>
      </a:lvl6pPr>
      <a:lvl7pPr marL="914400" algn="l" rtl="0" fontAlgn="base">
        <a:spcBef>
          <a:spcPct val="0"/>
        </a:spcBef>
        <a:spcAft>
          <a:spcPct val="0"/>
        </a:spcAft>
        <a:defRPr sz="3600">
          <a:solidFill>
            <a:schemeClr val="tx2"/>
          </a:solidFill>
          <a:latin typeface="Arial" charset="0"/>
          <a:cs typeface="Arial" charset="0"/>
        </a:defRPr>
      </a:lvl7pPr>
      <a:lvl8pPr marL="1371600" algn="l" rtl="0" fontAlgn="base">
        <a:spcBef>
          <a:spcPct val="0"/>
        </a:spcBef>
        <a:spcAft>
          <a:spcPct val="0"/>
        </a:spcAft>
        <a:defRPr sz="3600">
          <a:solidFill>
            <a:schemeClr val="tx2"/>
          </a:solidFill>
          <a:latin typeface="Arial" charset="0"/>
          <a:cs typeface="Arial" charset="0"/>
        </a:defRPr>
      </a:lvl8pPr>
      <a:lvl9pPr marL="1828800" algn="l" rtl="0" fontAlgn="base">
        <a:spcBef>
          <a:spcPct val="0"/>
        </a:spcBef>
        <a:spcAft>
          <a:spcPct val="0"/>
        </a:spcAft>
        <a:defRPr sz="36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cs typeface="+mn-cs"/>
        </a:defRPr>
      </a:lvl2pPr>
      <a:lvl3pPr marL="1143000" indent="-228600" algn="l" rtl="0" eaLnBrk="0" fontAlgn="base" hangingPunct="0">
        <a:spcBef>
          <a:spcPct val="20000"/>
        </a:spcBef>
        <a:spcAft>
          <a:spcPct val="0"/>
        </a:spcAft>
        <a:buChar char="•"/>
        <a:defRPr sz="2400">
          <a:solidFill>
            <a:schemeClr val="bg1"/>
          </a:solidFill>
          <a:latin typeface="+mn-lt"/>
          <a:cs typeface="+mn-cs"/>
        </a:defRPr>
      </a:lvl3pPr>
      <a:lvl4pPr marL="1600200" indent="-228600" algn="l" rtl="0" eaLnBrk="0" fontAlgn="base" hangingPunct="0">
        <a:spcBef>
          <a:spcPct val="20000"/>
        </a:spcBef>
        <a:spcAft>
          <a:spcPct val="0"/>
        </a:spcAft>
        <a:buChar char="–"/>
        <a:defRPr sz="2000">
          <a:solidFill>
            <a:schemeClr val="bg1"/>
          </a:solidFill>
          <a:latin typeface="+mn-lt"/>
          <a:cs typeface="+mn-cs"/>
        </a:defRPr>
      </a:lvl4pPr>
      <a:lvl5pPr marL="2057400" indent="-228600" algn="l" rtl="0" eaLnBrk="0" fontAlgn="base" hangingPunct="0">
        <a:spcBef>
          <a:spcPct val="20000"/>
        </a:spcBef>
        <a:spcAft>
          <a:spcPct val="0"/>
        </a:spcAft>
        <a:buChar char="»"/>
        <a:defRPr sz="2000">
          <a:solidFill>
            <a:schemeClr val="bg1"/>
          </a:solidFill>
          <a:latin typeface="+mn-lt"/>
          <a:cs typeface="+mn-cs"/>
        </a:defRPr>
      </a:lvl5pPr>
      <a:lvl6pPr marL="2514600" indent="-228600" algn="l" rtl="0" fontAlgn="base">
        <a:spcBef>
          <a:spcPct val="20000"/>
        </a:spcBef>
        <a:spcAft>
          <a:spcPct val="0"/>
        </a:spcAft>
        <a:buChar char="»"/>
        <a:defRPr sz="2000">
          <a:solidFill>
            <a:schemeClr val="bg1"/>
          </a:solidFill>
          <a:latin typeface="+mn-lt"/>
          <a:cs typeface="+mn-cs"/>
        </a:defRPr>
      </a:lvl6pPr>
      <a:lvl7pPr marL="2971800" indent="-228600" algn="l" rtl="0" fontAlgn="base">
        <a:spcBef>
          <a:spcPct val="20000"/>
        </a:spcBef>
        <a:spcAft>
          <a:spcPct val="0"/>
        </a:spcAft>
        <a:buChar char="»"/>
        <a:defRPr sz="2000">
          <a:solidFill>
            <a:schemeClr val="bg1"/>
          </a:solidFill>
          <a:latin typeface="+mn-lt"/>
          <a:cs typeface="+mn-cs"/>
        </a:defRPr>
      </a:lvl7pPr>
      <a:lvl8pPr marL="3429000" indent="-228600" algn="l" rtl="0" fontAlgn="base">
        <a:spcBef>
          <a:spcPct val="20000"/>
        </a:spcBef>
        <a:spcAft>
          <a:spcPct val="0"/>
        </a:spcAft>
        <a:buChar char="»"/>
        <a:defRPr sz="2000">
          <a:solidFill>
            <a:schemeClr val="bg1"/>
          </a:solidFill>
          <a:latin typeface="+mn-lt"/>
          <a:cs typeface="+mn-cs"/>
        </a:defRPr>
      </a:lvl8pPr>
      <a:lvl9pPr marL="3886200" indent="-228600" algn="l" rtl="0" fontAlgn="base">
        <a:spcBef>
          <a:spcPct val="20000"/>
        </a:spcBef>
        <a:spcAft>
          <a:spcPct val="0"/>
        </a:spcAft>
        <a:buChar char="»"/>
        <a:defRPr sz="2000">
          <a:solidFill>
            <a:schemeClr val="bg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026" name="Rectangle 8"/>
          <p:cNvSpPr>
            <a:spLocks noChangeArrowheads="1"/>
          </p:cNvSpPr>
          <p:nvPr/>
        </p:nvSpPr>
        <p:spPr bwMode="auto">
          <a:xfrm>
            <a:off x="-3175" y="32"/>
            <a:ext cx="9144000" cy="11969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1027" name="Rectangle 10"/>
          <p:cNvSpPr>
            <a:spLocks noChangeArrowheads="1"/>
          </p:cNvSpPr>
          <p:nvPr/>
        </p:nvSpPr>
        <p:spPr bwMode="auto">
          <a:xfrm>
            <a:off x="-3171" y="1089025"/>
            <a:ext cx="9147175" cy="215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1028" name="Rectangle 2"/>
          <p:cNvSpPr>
            <a:spLocks noGrp="1" noChangeArrowheads="1"/>
          </p:cNvSpPr>
          <p:nvPr>
            <p:ph type="title"/>
          </p:nvPr>
        </p:nvSpPr>
        <p:spPr bwMode="auto">
          <a:xfrm>
            <a:off x="457204" y="260382"/>
            <a:ext cx="82915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9" name="Rectangle 3"/>
          <p:cNvSpPr>
            <a:spLocks noGrp="1" noChangeArrowheads="1"/>
          </p:cNvSpPr>
          <p:nvPr>
            <p:ph type="body" idx="1"/>
          </p:nvPr>
        </p:nvSpPr>
        <p:spPr bwMode="auto">
          <a:xfrm>
            <a:off x="457204" y="1484313"/>
            <a:ext cx="8291513"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30" name="Rectangle 11"/>
          <p:cNvSpPr>
            <a:spLocks noChangeArrowheads="1"/>
          </p:cNvSpPr>
          <p:nvPr/>
        </p:nvSpPr>
        <p:spPr bwMode="auto">
          <a:xfrm>
            <a:off x="0" y="6605588"/>
            <a:ext cx="9139238" cy="2778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2" name="Rectangle 4"/>
          <p:cNvSpPr>
            <a:spLocks noGrp="1" noChangeArrowheads="1"/>
          </p:cNvSpPr>
          <p:nvPr>
            <p:ph type="dt" sz="half" idx="2"/>
          </p:nvPr>
        </p:nvSpPr>
        <p:spPr bwMode="auto">
          <a:xfrm>
            <a:off x="457200" y="6561138"/>
            <a:ext cx="2133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accent2"/>
                </a:solidFill>
                <a:latin typeface="Arial" charset="0"/>
                <a:ea typeface="宋体" pitchFamily="2" charset="-122"/>
              </a:defRPr>
            </a:lvl1pPr>
          </a:lstStyle>
          <a:p>
            <a:pPr>
              <a:defRPr/>
            </a:pPr>
            <a:endParaRPr lang="en-US" altLang="zh-CN">
              <a:solidFill>
                <a:srgbClr val="2E4C6B"/>
              </a:solidFill>
            </a:endParaRPr>
          </a:p>
        </p:txBody>
      </p:sp>
      <p:sp>
        <p:nvSpPr>
          <p:cNvPr id="3" name="Rectangle 5"/>
          <p:cNvSpPr>
            <a:spLocks noGrp="1" noChangeArrowheads="1"/>
          </p:cNvSpPr>
          <p:nvPr>
            <p:ph type="ftr" sz="quarter" idx="3"/>
          </p:nvPr>
        </p:nvSpPr>
        <p:spPr bwMode="auto">
          <a:xfrm>
            <a:off x="3124200" y="6561138"/>
            <a:ext cx="2895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accent2"/>
                </a:solidFill>
                <a:latin typeface="Arial" charset="0"/>
                <a:ea typeface="宋体" pitchFamily="2" charset="-122"/>
              </a:defRPr>
            </a:lvl1pPr>
          </a:lstStyle>
          <a:p>
            <a:pPr>
              <a:defRPr/>
            </a:pPr>
            <a:endParaRPr lang="en-US" altLang="zh-CN">
              <a:solidFill>
                <a:srgbClr val="2E4C6B"/>
              </a:solidFill>
            </a:endParaRPr>
          </a:p>
        </p:txBody>
      </p:sp>
      <p:sp>
        <p:nvSpPr>
          <p:cNvPr id="4" name="Rectangle 6"/>
          <p:cNvSpPr>
            <a:spLocks noGrp="1" noChangeArrowheads="1"/>
          </p:cNvSpPr>
          <p:nvPr>
            <p:ph type="sldNum" sz="quarter" idx="4"/>
          </p:nvPr>
        </p:nvSpPr>
        <p:spPr bwMode="auto">
          <a:xfrm>
            <a:off x="6553200" y="6561138"/>
            <a:ext cx="2133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accent2"/>
                </a:solidFill>
                <a:latin typeface="Arial" charset="0"/>
                <a:ea typeface="宋体" pitchFamily="2" charset="-122"/>
              </a:defRPr>
            </a:lvl1pPr>
          </a:lstStyle>
          <a:p>
            <a:pPr>
              <a:defRPr/>
            </a:pPr>
            <a:fld id="{0472DF97-903E-4A97-A0CA-8EFE98863BA5}"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3622883071"/>
      </p:ext>
    </p:extLst>
  </p:cSld>
  <p:clrMap bg1="lt1" tx1="dk1" bg2="lt2" tx2="dk2" accent1="accent1" accent2="accent2" accent3="accent3" accent4="accent4" accent5="accent5" accent6="accent6" hlink="hlink" folHlink="folHlink"/>
  <p:sldLayoutIdLst>
    <p:sldLayoutId id="2147484351" r:id="rId1"/>
    <p:sldLayoutId id="2147484352" r:id="rId2"/>
    <p:sldLayoutId id="2147484353" r:id="rId3"/>
    <p:sldLayoutId id="2147484354" r:id="rId4"/>
    <p:sldLayoutId id="2147484355" r:id="rId5"/>
    <p:sldLayoutId id="2147484356" r:id="rId6"/>
    <p:sldLayoutId id="2147484357" r:id="rId7"/>
    <p:sldLayoutId id="2147484358" r:id="rId8"/>
  </p:sldLayoutIdLst>
  <p:transition>
    <p:wipe dir="r"/>
  </p:transition>
  <p:timing>
    <p:tnLst>
      <p:par>
        <p:cTn id="1" dur="indefinite" restart="never" nodeType="tmRoot"/>
      </p:par>
    </p:tnLst>
  </p:timing>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cs typeface="Arial" charset="0"/>
        </a:defRPr>
      </a:lvl2pPr>
      <a:lvl3pPr algn="l" rtl="0" eaLnBrk="0" fontAlgn="base" hangingPunct="0">
        <a:spcBef>
          <a:spcPct val="0"/>
        </a:spcBef>
        <a:spcAft>
          <a:spcPct val="0"/>
        </a:spcAft>
        <a:defRPr sz="3600">
          <a:solidFill>
            <a:schemeClr val="tx2"/>
          </a:solidFill>
          <a:latin typeface="Arial" charset="0"/>
          <a:cs typeface="Arial" charset="0"/>
        </a:defRPr>
      </a:lvl3pPr>
      <a:lvl4pPr algn="l" rtl="0" eaLnBrk="0" fontAlgn="base" hangingPunct="0">
        <a:spcBef>
          <a:spcPct val="0"/>
        </a:spcBef>
        <a:spcAft>
          <a:spcPct val="0"/>
        </a:spcAft>
        <a:defRPr sz="3600">
          <a:solidFill>
            <a:schemeClr val="tx2"/>
          </a:solidFill>
          <a:latin typeface="Arial" charset="0"/>
          <a:cs typeface="Arial" charset="0"/>
        </a:defRPr>
      </a:lvl4pPr>
      <a:lvl5pPr algn="l" rtl="0" eaLnBrk="0" fontAlgn="base" hangingPunct="0">
        <a:spcBef>
          <a:spcPct val="0"/>
        </a:spcBef>
        <a:spcAft>
          <a:spcPct val="0"/>
        </a:spcAft>
        <a:defRPr sz="3600">
          <a:solidFill>
            <a:schemeClr val="tx2"/>
          </a:solidFill>
          <a:latin typeface="Arial" charset="0"/>
          <a:cs typeface="Arial" charset="0"/>
        </a:defRPr>
      </a:lvl5pPr>
      <a:lvl6pPr marL="457200" algn="l" rtl="0" fontAlgn="base">
        <a:spcBef>
          <a:spcPct val="0"/>
        </a:spcBef>
        <a:spcAft>
          <a:spcPct val="0"/>
        </a:spcAft>
        <a:defRPr sz="3600">
          <a:solidFill>
            <a:schemeClr val="tx2"/>
          </a:solidFill>
          <a:latin typeface="Arial" charset="0"/>
          <a:cs typeface="Arial" charset="0"/>
        </a:defRPr>
      </a:lvl6pPr>
      <a:lvl7pPr marL="914400" algn="l" rtl="0" fontAlgn="base">
        <a:spcBef>
          <a:spcPct val="0"/>
        </a:spcBef>
        <a:spcAft>
          <a:spcPct val="0"/>
        </a:spcAft>
        <a:defRPr sz="3600">
          <a:solidFill>
            <a:schemeClr val="tx2"/>
          </a:solidFill>
          <a:latin typeface="Arial" charset="0"/>
          <a:cs typeface="Arial" charset="0"/>
        </a:defRPr>
      </a:lvl7pPr>
      <a:lvl8pPr marL="1371600" algn="l" rtl="0" fontAlgn="base">
        <a:spcBef>
          <a:spcPct val="0"/>
        </a:spcBef>
        <a:spcAft>
          <a:spcPct val="0"/>
        </a:spcAft>
        <a:defRPr sz="3600">
          <a:solidFill>
            <a:schemeClr val="tx2"/>
          </a:solidFill>
          <a:latin typeface="Arial" charset="0"/>
          <a:cs typeface="Arial" charset="0"/>
        </a:defRPr>
      </a:lvl8pPr>
      <a:lvl9pPr marL="1828800" algn="l" rtl="0" fontAlgn="base">
        <a:spcBef>
          <a:spcPct val="0"/>
        </a:spcBef>
        <a:spcAft>
          <a:spcPct val="0"/>
        </a:spcAft>
        <a:defRPr sz="36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cs typeface="+mn-cs"/>
        </a:defRPr>
      </a:lvl2pPr>
      <a:lvl3pPr marL="1143000" indent="-228600" algn="l" rtl="0" eaLnBrk="0" fontAlgn="base" hangingPunct="0">
        <a:spcBef>
          <a:spcPct val="20000"/>
        </a:spcBef>
        <a:spcAft>
          <a:spcPct val="0"/>
        </a:spcAft>
        <a:buChar char="•"/>
        <a:defRPr sz="2400">
          <a:solidFill>
            <a:schemeClr val="bg1"/>
          </a:solidFill>
          <a:latin typeface="+mn-lt"/>
          <a:cs typeface="+mn-cs"/>
        </a:defRPr>
      </a:lvl3pPr>
      <a:lvl4pPr marL="1600200" indent="-228600" algn="l" rtl="0" eaLnBrk="0" fontAlgn="base" hangingPunct="0">
        <a:spcBef>
          <a:spcPct val="20000"/>
        </a:spcBef>
        <a:spcAft>
          <a:spcPct val="0"/>
        </a:spcAft>
        <a:buChar char="–"/>
        <a:defRPr sz="2000">
          <a:solidFill>
            <a:schemeClr val="bg1"/>
          </a:solidFill>
          <a:latin typeface="+mn-lt"/>
          <a:cs typeface="+mn-cs"/>
        </a:defRPr>
      </a:lvl4pPr>
      <a:lvl5pPr marL="2057400" indent="-228600" algn="l" rtl="0" eaLnBrk="0" fontAlgn="base" hangingPunct="0">
        <a:spcBef>
          <a:spcPct val="20000"/>
        </a:spcBef>
        <a:spcAft>
          <a:spcPct val="0"/>
        </a:spcAft>
        <a:buChar char="»"/>
        <a:defRPr sz="2000">
          <a:solidFill>
            <a:schemeClr val="bg1"/>
          </a:solidFill>
          <a:latin typeface="+mn-lt"/>
          <a:cs typeface="+mn-cs"/>
        </a:defRPr>
      </a:lvl5pPr>
      <a:lvl6pPr marL="2514600" indent="-228600" algn="l" rtl="0" fontAlgn="base">
        <a:spcBef>
          <a:spcPct val="20000"/>
        </a:spcBef>
        <a:spcAft>
          <a:spcPct val="0"/>
        </a:spcAft>
        <a:buChar char="»"/>
        <a:defRPr sz="2000">
          <a:solidFill>
            <a:schemeClr val="bg1"/>
          </a:solidFill>
          <a:latin typeface="+mn-lt"/>
          <a:cs typeface="+mn-cs"/>
        </a:defRPr>
      </a:lvl6pPr>
      <a:lvl7pPr marL="2971800" indent="-228600" algn="l" rtl="0" fontAlgn="base">
        <a:spcBef>
          <a:spcPct val="20000"/>
        </a:spcBef>
        <a:spcAft>
          <a:spcPct val="0"/>
        </a:spcAft>
        <a:buChar char="»"/>
        <a:defRPr sz="2000">
          <a:solidFill>
            <a:schemeClr val="bg1"/>
          </a:solidFill>
          <a:latin typeface="+mn-lt"/>
          <a:cs typeface="+mn-cs"/>
        </a:defRPr>
      </a:lvl7pPr>
      <a:lvl8pPr marL="3429000" indent="-228600" algn="l" rtl="0" fontAlgn="base">
        <a:spcBef>
          <a:spcPct val="20000"/>
        </a:spcBef>
        <a:spcAft>
          <a:spcPct val="0"/>
        </a:spcAft>
        <a:buChar char="»"/>
        <a:defRPr sz="2000">
          <a:solidFill>
            <a:schemeClr val="bg1"/>
          </a:solidFill>
          <a:latin typeface="+mn-lt"/>
          <a:cs typeface="+mn-cs"/>
        </a:defRPr>
      </a:lvl8pPr>
      <a:lvl9pPr marL="3886200" indent="-228600" algn="l" rtl="0" fontAlgn="base">
        <a:spcBef>
          <a:spcPct val="20000"/>
        </a:spcBef>
        <a:spcAft>
          <a:spcPct val="0"/>
        </a:spcAft>
        <a:buChar char="»"/>
        <a:defRPr sz="2000">
          <a:solidFill>
            <a:schemeClr val="bg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026" name="Rectangle 8"/>
          <p:cNvSpPr>
            <a:spLocks noChangeArrowheads="1"/>
          </p:cNvSpPr>
          <p:nvPr/>
        </p:nvSpPr>
        <p:spPr bwMode="auto">
          <a:xfrm>
            <a:off x="-3175" y="32"/>
            <a:ext cx="9144000" cy="11969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1027" name="Rectangle 10"/>
          <p:cNvSpPr>
            <a:spLocks noChangeArrowheads="1"/>
          </p:cNvSpPr>
          <p:nvPr/>
        </p:nvSpPr>
        <p:spPr bwMode="auto">
          <a:xfrm>
            <a:off x="-3171" y="1089025"/>
            <a:ext cx="9147175" cy="215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1028" name="Rectangle 2"/>
          <p:cNvSpPr>
            <a:spLocks noGrp="1" noChangeArrowheads="1"/>
          </p:cNvSpPr>
          <p:nvPr>
            <p:ph type="title"/>
          </p:nvPr>
        </p:nvSpPr>
        <p:spPr bwMode="auto">
          <a:xfrm>
            <a:off x="457204" y="260382"/>
            <a:ext cx="82915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9" name="Rectangle 3"/>
          <p:cNvSpPr>
            <a:spLocks noGrp="1" noChangeArrowheads="1"/>
          </p:cNvSpPr>
          <p:nvPr>
            <p:ph type="body" idx="1"/>
          </p:nvPr>
        </p:nvSpPr>
        <p:spPr bwMode="auto">
          <a:xfrm>
            <a:off x="457204" y="1484313"/>
            <a:ext cx="8291513"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30" name="Rectangle 11"/>
          <p:cNvSpPr>
            <a:spLocks noChangeArrowheads="1"/>
          </p:cNvSpPr>
          <p:nvPr/>
        </p:nvSpPr>
        <p:spPr bwMode="auto">
          <a:xfrm>
            <a:off x="0" y="6605588"/>
            <a:ext cx="9139238" cy="2778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2" name="Rectangle 4"/>
          <p:cNvSpPr>
            <a:spLocks noGrp="1" noChangeArrowheads="1"/>
          </p:cNvSpPr>
          <p:nvPr>
            <p:ph type="dt" sz="half" idx="2"/>
          </p:nvPr>
        </p:nvSpPr>
        <p:spPr bwMode="auto">
          <a:xfrm>
            <a:off x="457200" y="6561138"/>
            <a:ext cx="2133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accent2"/>
                </a:solidFill>
                <a:latin typeface="Arial" charset="0"/>
                <a:ea typeface="宋体" pitchFamily="2" charset="-122"/>
              </a:defRPr>
            </a:lvl1pPr>
          </a:lstStyle>
          <a:p>
            <a:pPr>
              <a:defRPr/>
            </a:pPr>
            <a:endParaRPr lang="en-US" altLang="zh-CN">
              <a:solidFill>
                <a:srgbClr val="2E4C6B"/>
              </a:solidFill>
            </a:endParaRPr>
          </a:p>
        </p:txBody>
      </p:sp>
      <p:sp>
        <p:nvSpPr>
          <p:cNvPr id="3" name="Rectangle 5"/>
          <p:cNvSpPr>
            <a:spLocks noGrp="1" noChangeArrowheads="1"/>
          </p:cNvSpPr>
          <p:nvPr>
            <p:ph type="ftr" sz="quarter" idx="3"/>
          </p:nvPr>
        </p:nvSpPr>
        <p:spPr bwMode="auto">
          <a:xfrm>
            <a:off x="3124200" y="6561138"/>
            <a:ext cx="2895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accent2"/>
                </a:solidFill>
                <a:latin typeface="Arial" charset="0"/>
                <a:ea typeface="宋体" pitchFamily="2" charset="-122"/>
              </a:defRPr>
            </a:lvl1pPr>
          </a:lstStyle>
          <a:p>
            <a:pPr>
              <a:defRPr/>
            </a:pPr>
            <a:endParaRPr lang="en-US" altLang="zh-CN">
              <a:solidFill>
                <a:srgbClr val="2E4C6B"/>
              </a:solidFill>
            </a:endParaRPr>
          </a:p>
        </p:txBody>
      </p:sp>
      <p:sp>
        <p:nvSpPr>
          <p:cNvPr id="4" name="Rectangle 6"/>
          <p:cNvSpPr>
            <a:spLocks noGrp="1" noChangeArrowheads="1"/>
          </p:cNvSpPr>
          <p:nvPr>
            <p:ph type="sldNum" sz="quarter" idx="4"/>
          </p:nvPr>
        </p:nvSpPr>
        <p:spPr bwMode="auto">
          <a:xfrm>
            <a:off x="6553200" y="6561138"/>
            <a:ext cx="2133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accent2"/>
                </a:solidFill>
                <a:latin typeface="Arial" charset="0"/>
                <a:ea typeface="宋体" pitchFamily="2" charset="-122"/>
              </a:defRPr>
            </a:lvl1pPr>
          </a:lstStyle>
          <a:p>
            <a:pPr>
              <a:defRPr/>
            </a:pPr>
            <a:fld id="{0472DF97-903E-4A97-A0CA-8EFE98863BA5}"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2487257908"/>
      </p:ext>
    </p:extLst>
  </p:cSld>
  <p:clrMap bg1="lt1" tx1="dk1" bg2="lt2" tx2="dk2" accent1="accent1" accent2="accent2" accent3="accent3" accent4="accent4" accent5="accent5" accent6="accent6" hlink="hlink" folHlink="folHlink"/>
  <p:sldLayoutIdLst>
    <p:sldLayoutId id="2147484360" r:id="rId1"/>
    <p:sldLayoutId id="2147484361" r:id="rId2"/>
    <p:sldLayoutId id="2147484362" r:id="rId3"/>
    <p:sldLayoutId id="2147484363" r:id="rId4"/>
    <p:sldLayoutId id="2147484364" r:id="rId5"/>
    <p:sldLayoutId id="2147484365" r:id="rId6"/>
    <p:sldLayoutId id="2147484366" r:id="rId7"/>
    <p:sldLayoutId id="2147484367" r:id="rId8"/>
  </p:sldLayoutIdLst>
  <p:transition>
    <p:wipe dir="r"/>
  </p:transition>
  <p:timing>
    <p:tnLst>
      <p:par>
        <p:cTn id="1" dur="indefinite" restart="never" nodeType="tmRoot"/>
      </p:par>
    </p:tnLst>
  </p:timing>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cs typeface="Arial" charset="0"/>
        </a:defRPr>
      </a:lvl2pPr>
      <a:lvl3pPr algn="l" rtl="0" eaLnBrk="0" fontAlgn="base" hangingPunct="0">
        <a:spcBef>
          <a:spcPct val="0"/>
        </a:spcBef>
        <a:spcAft>
          <a:spcPct val="0"/>
        </a:spcAft>
        <a:defRPr sz="3600">
          <a:solidFill>
            <a:schemeClr val="tx2"/>
          </a:solidFill>
          <a:latin typeface="Arial" charset="0"/>
          <a:cs typeface="Arial" charset="0"/>
        </a:defRPr>
      </a:lvl3pPr>
      <a:lvl4pPr algn="l" rtl="0" eaLnBrk="0" fontAlgn="base" hangingPunct="0">
        <a:spcBef>
          <a:spcPct val="0"/>
        </a:spcBef>
        <a:spcAft>
          <a:spcPct val="0"/>
        </a:spcAft>
        <a:defRPr sz="3600">
          <a:solidFill>
            <a:schemeClr val="tx2"/>
          </a:solidFill>
          <a:latin typeface="Arial" charset="0"/>
          <a:cs typeface="Arial" charset="0"/>
        </a:defRPr>
      </a:lvl4pPr>
      <a:lvl5pPr algn="l" rtl="0" eaLnBrk="0" fontAlgn="base" hangingPunct="0">
        <a:spcBef>
          <a:spcPct val="0"/>
        </a:spcBef>
        <a:spcAft>
          <a:spcPct val="0"/>
        </a:spcAft>
        <a:defRPr sz="3600">
          <a:solidFill>
            <a:schemeClr val="tx2"/>
          </a:solidFill>
          <a:latin typeface="Arial" charset="0"/>
          <a:cs typeface="Arial" charset="0"/>
        </a:defRPr>
      </a:lvl5pPr>
      <a:lvl6pPr marL="457200" algn="l" rtl="0" fontAlgn="base">
        <a:spcBef>
          <a:spcPct val="0"/>
        </a:spcBef>
        <a:spcAft>
          <a:spcPct val="0"/>
        </a:spcAft>
        <a:defRPr sz="3600">
          <a:solidFill>
            <a:schemeClr val="tx2"/>
          </a:solidFill>
          <a:latin typeface="Arial" charset="0"/>
          <a:cs typeface="Arial" charset="0"/>
        </a:defRPr>
      </a:lvl6pPr>
      <a:lvl7pPr marL="914400" algn="l" rtl="0" fontAlgn="base">
        <a:spcBef>
          <a:spcPct val="0"/>
        </a:spcBef>
        <a:spcAft>
          <a:spcPct val="0"/>
        </a:spcAft>
        <a:defRPr sz="3600">
          <a:solidFill>
            <a:schemeClr val="tx2"/>
          </a:solidFill>
          <a:latin typeface="Arial" charset="0"/>
          <a:cs typeface="Arial" charset="0"/>
        </a:defRPr>
      </a:lvl7pPr>
      <a:lvl8pPr marL="1371600" algn="l" rtl="0" fontAlgn="base">
        <a:spcBef>
          <a:spcPct val="0"/>
        </a:spcBef>
        <a:spcAft>
          <a:spcPct val="0"/>
        </a:spcAft>
        <a:defRPr sz="3600">
          <a:solidFill>
            <a:schemeClr val="tx2"/>
          </a:solidFill>
          <a:latin typeface="Arial" charset="0"/>
          <a:cs typeface="Arial" charset="0"/>
        </a:defRPr>
      </a:lvl8pPr>
      <a:lvl9pPr marL="1828800" algn="l" rtl="0" fontAlgn="base">
        <a:spcBef>
          <a:spcPct val="0"/>
        </a:spcBef>
        <a:spcAft>
          <a:spcPct val="0"/>
        </a:spcAft>
        <a:defRPr sz="36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cs typeface="+mn-cs"/>
        </a:defRPr>
      </a:lvl2pPr>
      <a:lvl3pPr marL="1143000" indent="-228600" algn="l" rtl="0" eaLnBrk="0" fontAlgn="base" hangingPunct="0">
        <a:spcBef>
          <a:spcPct val="20000"/>
        </a:spcBef>
        <a:spcAft>
          <a:spcPct val="0"/>
        </a:spcAft>
        <a:buChar char="•"/>
        <a:defRPr sz="2400">
          <a:solidFill>
            <a:schemeClr val="bg1"/>
          </a:solidFill>
          <a:latin typeface="+mn-lt"/>
          <a:cs typeface="+mn-cs"/>
        </a:defRPr>
      </a:lvl3pPr>
      <a:lvl4pPr marL="1600200" indent="-228600" algn="l" rtl="0" eaLnBrk="0" fontAlgn="base" hangingPunct="0">
        <a:spcBef>
          <a:spcPct val="20000"/>
        </a:spcBef>
        <a:spcAft>
          <a:spcPct val="0"/>
        </a:spcAft>
        <a:buChar char="–"/>
        <a:defRPr sz="2000">
          <a:solidFill>
            <a:schemeClr val="bg1"/>
          </a:solidFill>
          <a:latin typeface="+mn-lt"/>
          <a:cs typeface="+mn-cs"/>
        </a:defRPr>
      </a:lvl4pPr>
      <a:lvl5pPr marL="2057400" indent="-228600" algn="l" rtl="0" eaLnBrk="0" fontAlgn="base" hangingPunct="0">
        <a:spcBef>
          <a:spcPct val="20000"/>
        </a:spcBef>
        <a:spcAft>
          <a:spcPct val="0"/>
        </a:spcAft>
        <a:buChar char="»"/>
        <a:defRPr sz="2000">
          <a:solidFill>
            <a:schemeClr val="bg1"/>
          </a:solidFill>
          <a:latin typeface="+mn-lt"/>
          <a:cs typeface="+mn-cs"/>
        </a:defRPr>
      </a:lvl5pPr>
      <a:lvl6pPr marL="2514600" indent="-228600" algn="l" rtl="0" fontAlgn="base">
        <a:spcBef>
          <a:spcPct val="20000"/>
        </a:spcBef>
        <a:spcAft>
          <a:spcPct val="0"/>
        </a:spcAft>
        <a:buChar char="»"/>
        <a:defRPr sz="2000">
          <a:solidFill>
            <a:schemeClr val="bg1"/>
          </a:solidFill>
          <a:latin typeface="+mn-lt"/>
          <a:cs typeface="+mn-cs"/>
        </a:defRPr>
      </a:lvl6pPr>
      <a:lvl7pPr marL="2971800" indent="-228600" algn="l" rtl="0" fontAlgn="base">
        <a:spcBef>
          <a:spcPct val="20000"/>
        </a:spcBef>
        <a:spcAft>
          <a:spcPct val="0"/>
        </a:spcAft>
        <a:buChar char="»"/>
        <a:defRPr sz="2000">
          <a:solidFill>
            <a:schemeClr val="bg1"/>
          </a:solidFill>
          <a:latin typeface="+mn-lt"/>
          <a:cs typeface="+mn-cs"/>
        </a:defRPr>
      </a:lvl7pPr>
      <a:lvl8pPr marL="3429000" indent="-228600" algn="l" rtl="0" fontAlgn="base">
        <a:spcBef>
          <a:spcPct val="20000"/>
        </a:spcBef>
        <a:spcAft>
          <a:spcPct val="0"/>
        </a:spcAft>
        <a:buChar char="»"/>
        <a:defRPr sz="2000">
          <a:solidFill>
            <a:schemeClr val="bg1"/>
          </a:solidFill>
          <a:latin typeface="+mn-lt"/>
          <a:cs typeface="+mn-cs"/>
        </a:defRPr>
      </a:lvl8pPr>
      <a:lvl9pPr marL="3886200" indent="-228600" algn="l" rtl="0" fontAlgn="base">
        <a:spcBef>
          <a:spcPct val="20000"/>
        </a:spcBef>
        <a:spcAft>
          <a:spcPct val="0"/>
        </a:spcAft>
        <a:buChar char="»"/>
        <a:defRPr sz="2000">
          <a:solidFill>
            <a:schemeClr val="bg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5"/>
          <p:cNvSpPr>
            <a:spLocks noChangeArrowheads="1"/>
          </p:cNvSpPr>
          <p:nvPr/>
        </p:nvSpPr>
        <p:spPr bwMode="auto">
          <a:xfrm>
            <a:off x="158262" y="255588"/>
            <a:ext cx="8667750" cy="6056312"/>
          </a:xfrm>
          <a:prstGeom prst="roundRect">
            <a:avLst>
              <a:gd name="adj" fmla="val 6384"/>
            </a:avLst>
          </a:prstGeom>
          <a:noFill/>
          <a:ln w="25400">
            <a:solidFill>
              <a:srgbClr val="00279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sp>
        <p:nvSpPr>
          <p:cNvPr id="1027" name="Rectangle 6"/>
          <p:cNvSpPr>
            <a:spLocks noGrp="1" noChangeArrowheads="1"/>
          </p:cNvSpPr>
          <p:nvPr>
            <p:ph type="title"/>
          </p:nvPr>
        </p:nvSpPr>
        <p:spPr bwMode="auto">
          <a:xfrm>
            <a:off x="679938" y="533403"/>
            <a:ext cx="7778262"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12" tIns="44450" rIns="87312" bIns="44450" numCol="1" anchor="t" anchorCtr="0" compatLnSpc="1">
            <a:prstTxWarp prst="textNoShape">
              <a:avLst/>
            </a:prstTxWarp>
          </a:bodyPr>
          <a:lstStyle/>
          <a:p>
            <a:pPr lvl="0"/>
            <a:r>
              <a:rPr lang="en-GB" altLang="zh-CN" smtClean="0"/>
              <a:t>Click to edit Master title style</a:t>
            </a:r>
          </a:p>
        </p:txBody>
      </p:sp>
      <p:sp>
        <p:nvSpPr>
          <p:cNvPr id="1028" name="Rectangle 9"/>
          <p:cNvSpPr>
            <a:spLocks noChangeArrowheads="1"/>
          </p:cNvSpPr>
          <p:nvPr/>
        </p:nvSpPr>
        <p:spPr bwMode="auto">
          <a:xfrm>
            <a:off x="347297" y="5534042"/>
            <a:ext cx="184638"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1910324993"/>
      </p:ext>
    </p:extLst>
  </p:cSld>
  <p:clrMap bg1="lt1" tx1="dk1" bg2="lt2" tx2="dk2" accent1="accent1" accent2="accent2" accent3="accent3" accent4="accent4" accent5="accent5" accent6="accent6" hlink="hlink" folHlink="folHlink"/>
  <p:sldLayoutIdLst>
    <p:sldLayoutId id="2147484369" r:id="rId1"/>
    <p:sldLayoutId id="2147484370" r:id="rId2"/>
    <p:sldLayoutId id="2147484371" r:id="rId3"/>
    <p:sldLayoutId id="2147484372" r:id="rId4"/>
    <p:sldLayoutId id="2147484373" r:id="rId5"/>
    <p:sldLayoutId id="2147484374" r:id="rId6"/>
    <p:sldLayoutId id="2147484375" r:id="rId7"/>
    <p:sldLayoutId id="2147484376" r:id="rId8"/>
    <p:sldLayoutId id="2147484377" r:id="rId9"/>
    <p:sldLayoutId id="2147484378" r:id="rId10"/>
    <p:sldLayoutId id="2147484379" r:id="rId11"/>
    <p:sldLayoutId id="2147484380" r:id="rId12"/>
    <p:sldLayoutId id="2147484381" r:id="rId13"/>
  </p:sldLayoutIdLst>
  <p:txStyles>
    <p:titleStyle>
      <a:lvl1pPr algn="ctr" defTabSz="731838" rtl="0" eaLnBrk="0" fontAlgn="base" hangingPunct="0">
        <a:spcBef>
          <a:spcPct val="0"/>
        </a:spcBef>
        <a:spcAft>
          <a:spcPct val="0"/>
        </a:spcAft>
        <a:defRPr sz="4200" b="1">
          <a:solidFill>
            <a:srgbClr val="000080"/>
          </a:solidFill>
          <a:latin typeface="+mj-lt"/>
          <a:ea typeface="+mj-ea"/>
          <a:cs typeface="+mj-cs"/>
        </a:defRPr>
      </a:lvl1pPr>
      <a:lvl2pPr algn="ctr" defTabSz="731838" rtl="0" eaLnBrk="0" fontAlgn="base" hangingPunct="0">
        <a:spcBef>
          <a:spcPct val="0"/>
        </a:spcBef>
        <a:spcAft>
          <a:spcPct val="0"/>
        </a:spcAft>
        <a:defRPr sz="4200" b="1">
          <a:solidFill>
            <a:srgbClr val="000080"/>
          </a:solidFill>
          <a:latin typeface="Arial" charset="0"/>
        </a:defRPr>
      </a:lvl2pPr>
      <a:lvl3pPr algn="ctr" defTabSz="731838" rtl="0" eaLnBrk="0" fontAlgn="base" hangingPunct="0">
        <a:spcBef>
          <a:spcPct val="0"/>
        </a:spcBef>
        <a:spcAft>
          <a:spcPct val="0"/>
        </a:spcAft>
        <a:defRPr sz="4200" b="1">
          <a:solidFill>
            <a:srgbClr val="000080"/>
          </a:solidFill>
          <a:latin typeface="Arial" charset="0"/>
        </a:defRPr>
      </a:lvl3pPr>
      <a:lvl4pPr algn="ctr" defTabSz="731838" rtl="0" eaLnBrk="0" fontAlgn="base" hangingPunct="0">
        <a:spcBef>
          <a:spcPct val="0"/>
        </a:spcBef>
        <a:spcAft>
          <a:spcPct val="0"/>
        </a:spcAft>
        <a:defRPr sz="4200" b="1">
          <a:solidFill>
            <a:srgbClr val="000080"/>
          </a:solidFill>
          <a:latin typeface="Arial" charset="0"/>
        </a:defRPr>
      </a:lvl4pPr>
      <a:lvl5pPr algn="ctr" defTabSz="731838" rtl="0" eaLnBrk="0" fontAlgn="base" hangingPunct="0">
        <a:spcBef>
          <a:spcPct val="0"/>
        </a:spcBef>
        <a:spcAft>
          <a:spcPct val="0"/>
        </a:spcAft>
        <a:defRPr sz="4200" b="1">
          <a:solidFill>
            <a:srgbClr val="000080"/>
          </a:solidFill>
          <a:latin typeface="Arial" charset="0"/>
        </a:defRPr>
      </a:lvl5pPr>
      <a:lvl6pPr marL="457200" algn="ctr" defTabSz="731838" rtl="0" eaLnBrk="0" fontAlgn="base" hangingPunct="0">
        <a:spcBef>
          <a:spcPct val="0"/>
        </a:spcBef>
        <a:spcAft>
          <a:spcPct val="0"/>
        </a:spcAft>
        <a:defRPr sz="4200" b="1">
          <a:solidFill>
            <a:srgbClr val="000080"/>
          </a:solidFill>
          <a:latin typeface="Arial" charset="0"/>
        </a:defRPr>
      </a:lvl6pPr>
      <a:lvl7pPr marL="914400" algn="ctr" defTabSz="731838" rtl="0" eaLnBrk="0" fontAlgn="base" hangingPunct="0">
        <a:spcBef>
          <a:spcPct val="0"/>
        </a:spcBef>
        <a:spcAft>
          <a:spcPct val="0"/>
        </a:spcAft>
        <a:defRPr sz="4200" b="1">
          <a:solidFill>
            <a:srgbClr val="000080"/>
          </a:solidFill>
          <a:latin typeface="Arial" charset="0"/>
        </a:defRPr>
      </a:lvl7pPr>
      <a:lvl8pPr marL="1371600" algn="ctr" defTabSz="731838" rtl="0" eaLnBrk="0" fontAlgn="base" hangingPunct="0">
        <a:spcBef>
          <a:spcPct val="0"/>
        </a:spcBef>
        <a:spcAft>
          <a:spcPct val="0"/>
        </a:spcAft>
        <a:defRPr sz="4200" b="1">
          <a:solidFill>
            <a:srgbClr val="000080"/>
          </a:solidFill>
          <a:latin typeface="Arial" charset="0"/>
        </a:defRPr>
      </a:lvl8pPr>
      <a:lvl9pPr marL="1828800" algn="ctr" defTabSz="731838" rtl="0" eaLnBrk="0" fontAlgn="base" hangingPunct="0">
        <a:spcBef>
          <a:spcPct val="0"/>
        </a:spcBef>
        <a:spcAft>
          <a:spcPct val="0"/>
        </a:spcAft>
        <a:defRPr sz="4200" b="1">
          <a:solidFill>
            <a:srgbClr val="000080"/>
          </a:solidFill>
          <a:latin typeface="Arial" charset="0"/>
        </a:defRPr>
      </a:lvl9pPr>
    </p:titleStyle>
    <p:bodyStyle>
      <a:lvl1pPr marL="342900" indent="-342900" algn="l" defTabSz="731838" rtl="0" eaLnBrk="0" fontAlgn="base" hangingPunct="0">
        <a:spcBef>
          <a:spcPct val="20000"/>
        </a:spcBef>
        <a:spcAft>
          <a:spcPct val="0"/>
        </a:spcAft>
        <a:buChar char="•"/>
        <a:defRPr sz="3200">
          <a:solidFill>
            <a:schemeClr val="tx1"/>
          </a:solidFill>
          <a:latin typeface="+mn-lt"/>
          <a:ea typeface="+mn-ea"/>
          <a:cs typeface="+mn-cs"/>
        </a:defRPr>
      </a:lvl1pPr>
      <a:lvl2pPr marL="712788" indent="-255588" algn="l" defTabSz="731838" rtl="0" eaLnBrk="0" fontAlgn="base" hangingPunct="0">
        <a:spcBef>
          <a:spcPct val="20000"/>
        </a:spcBef>
        <a:spcAft>
          <a:spcPct val="0"/>
        </a:spcAft>
        <a:defRPr sz="2700">
          <a:solidFill>
            <a:schemeClr val="tx1"/>
          </a:solidFill>
          <a:latin typeface="+mj-lt"/>
        </a:defRPr>
      </a:lvl2pPr>
      <a:lvl3pPr marL="1143000" indent="-228600" algn="l" defTabSz="731838" rtl="0" eaLnBrk="0" fontAlgn="base" hangingPunct="0">
        <a:spcBef>
          <a:spcPct val="20000"/>
        </a:spcBef>
        <a:spcAft>
          <a:spcPct val="0"/>
        </a:spcAft>
        <a:buChar char="•"/>
        <a:defRPr sz="2400">
          <a:solidFill>
            <a:schemeClr val="tx1"/>
          </a:solidFill>
          <a:latin typeface="+mn-lt"/>
        </a:defRPr>
      </a:lvl3pPr>
      <a:lvl4pPr marL="1600200" indent="-228600" algn="l" defTabSz="731838" rtl="0" eaLnBrk="0" fontAlgn="base" hangingPunct="0">
        <a:spcBef>
          <a:spcPct val="20000"/>
        </a:spcBef>
        <a:spcAft>
          <a:spcPct val="0"/>
        </a:spcAft>
        <a:buChar char="–"/>
        <a:defRPr sz="2000">
          <a:solidFill>
            <a:schemeClr val="tx1"/>
          </a:solidFill>
          <a:latin typeface="+mn-lt"/>
        </a:defRPr>
      </a:lvl4pPr>
      <a:lvl5pPr marL="2057400" indent="-228600" algn="l" defTabSz="731838" rtl="0" eaLnBrk="0" fontAlgn="base" hangingPunct="0">
        <a:spcBef>
          <a:spcPct val="20000"/>
        </a:spcBef>
        <a:spcAft>
          <a:spcPct val="0"/>
        </a:spcAft>
        <a:buChar char="•"/>
        <a:defRPr sz="2000">
          <a:solidFill>
            <a:schemeClr val="tx1"/>
          </a:solidFill>
          <a:latin typeface="+mn-lt"/>
        </a:defRPr>
      </a:lvl5pPr>
      <a:lvl6pPr marL="2514600" indent="-228600" algn="l" defTabSz="731838" rtl="0" eaLnBrk="0" fontAlgn="base" hangingPunct="0">
        <a:spcBef>
          <a:spcPct val="20000"/>
        </a:spcBef>
        <a:spcAft>
          <a:spcPct val="0"/>
        </a:spcAft>
        <a:buChar char="•"/>
        <a:defRPr sz="2000">
          <a:solidFill>
            <a:schemeClr val="tx1"/>
          </a:solidFill>
          <a:latin typeface="+mn-lt"/>
        </a:defRPr>
      </a:lvl6pPr>
      <a:lvl7pPr marL="2971800" indent="-228600" algn="l" defTabSz="731838" rtl="0" eaLnBrk="0" fontAlgn="base" hangingPunct="0">
        <a:spcBef>
          <a:spcPct val="20000"/>
        </a:spcBef>
        <a:spcAft>
          <a:spcPct val="0"/>
        </a:spcAft>
        <a:buChar char="•"/>
        <a:defRPr sz="2000">
          <a:solidFill>
            <a:schemeClr val="tx1"/>
          </a:solidFill>
          <a:latin typeface="+mn-lt"/>
        </a:defRPr>
      </a:lvl7pPr>
      <a:lvl8pPr marL="3429000" indent="-228600" algn="l" defTabSz="731838" rtl="0" eaLnBrk="0" fontAlgn="base" hangingPunct="0">
        <a:spcBef>
          <a:spcPct val="20000"/>
        </a:spcBef>
        <a:spcAft>
          <a:spcPct val="0"/>
        </a:spcAft>
        <a:buChar char="•"/>
        <a:defRPr sz="2000">
          <a:solidFill>
            <a:schemeClr val="tx1"/>
          </a:solidFill>
          <a:latin typeface="+mn-lt"/>
        </a:defRPr>
      </a:lvl8pPr>
      <a:lvl9pPr marL="3886200" indent="-228600" algn="l" defTabSz="731838"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026" name="Rectangle 8"/>
          <p:cNvSpPr>
            <a:spLocks noChangeArrowheads="1"/>
          </p:cNvSpPr>
          <p:nvPr/>
        </p:nvSpPr>
        <p:spPr bwMode="auto">
          <a:xfrm>
            <a:off x="-3175" y="32"/>
            <a:ext cx="9144000" cy="11969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1027" name="Rectangle 10"/>
          <p:cNvSpPr>
            <a:spLocks noChangeArrowheads="1"/>
          </p:cNvSpPr>
          <p:nvPr/>
        </p:nvSpPr>
        <p:spPr bwMode="auto">
          <a:xfrm>
            <a:off x="-3171" y="1089025"/>
            <a:ext cx="9147175" cy="215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1028" name="Rectangle 2"/>
          <p:cNvSpPr>
            <a:spLocks noGrp="1" noChangeArrowheads="1"/>
          </p:cNvSpPr>
          <p:nvPr>
            <p:ph type="title"/>
          </p:nvPr>
        </p:nvSpPr>
        <p:spPr bwMode="auto">
          <a:xfrm>
            <a:off x="457204" y="260382"/>
            <a:ext cx="82915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9" name="Rectangle 3"/>
          <p:cNvSpPr>
            <a:spLocks noGrp="1" noChangeArrowheads="1"/>
          </p:cNvSpPr>
          <p:nvPr>
            <p:ph type="body" idx="1"/>
          </p:nvPr>
        </p:nvSpPr>
        <p:spPr bwMode="auto">
          <a:xfrm>
            <a:off x="457204" y="1484313"/>
            <a:ext cx="8291513"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30" name="Rectangle 11"/>
          <p:cNvSpPr>
            <a:spLocks noChangeArrowheads="1"/>
          </p:cNvSpPr>
          <p:nvPr/>
        </p:nvSpPr>
        <p:spPr bwMode="auto">
          <a:xfrm>
            <a:off x="0" y="6605588"/>
            <a:ext cx="9139238" cy="2778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2" name="Rectangle 4"/>
          <p:cNvSpPr>
            <a:spLocks noGrp="1" noChangeArrowheads="1"/>
          </p:cNvSpPr>
          <p:nvPr>
            <p:ph type="dt" sz="half" idx="2"/>
          </p:nvPr>
        </p:nvSpPr>
        <p:spPr bwMode="auto">
          <a:xfrm>
            <a:off x="457200" y="6561138"/>
            <a:ext cx="2133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accent2"/>
                </a:solidFill>
                <a:latin typeface="Arial" charset="0"/>
                <a:ea typeface="宋体" pitchFamily="2" charset="-122"/>
              </a:defRPr>
            </a:lvl1pPr>
          </a:lstStyle>
          <a:p>
            <a:pPr>
              <a:defRPr/>
            </a:pPr>
            <a:endParaRPr lang="en-US" altLang="zh-CN">
              <a:solidFill>
                <a:srgbClr val="2E4C6B"/>
              </a:solidFill>
            </a:endParaRPr>
          </a:p>
        </p:txBody>
      </p:sp>
      <p:sp>
        <p:nvSpPr>
          <p:cNvPr id="3" name="Rectangle 5"/>
          <p:cNvSpPr>
            <a:spLocks noGrp="1" noChangeArrowheads="1"/>
          </p:cNvSpPr>
          <p:nvPr>
            <p:ph type="ftr" sz="quarter" idx="3"/>
          </p:nvPr>
        </p:nvSpPr>
        <p:spPr bwMode="auto">
          <a:xfrm>
            <a:off x="3124200" y="6561138"/>
            <a:ext cx="2895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accent2"/>
                </a:solidFill>
                <a:latin typeface="Arial" charset="0"/>
                <a:ea typeface="宋体" pitchFamily="2" charset="-122"/>
              </a:defRPr>
            </a:lvl1pPr>
          </a:lstStyle>
          <a:p>
            <a:pPr>
              <a:defRPr/>
            </a:pPr>
            <a:endParaRPr lang="en-US" altLang="zh-CN">
              <a:solidFill>
                <a:srgbClr val="2E4C6B"/>
              </a:solidFill>
            </a:endParaRPr>
          </a:p>
        </p:txBody>
      </p:sp>
      <p:sp>
        <p:nvSpPr>
          <p:cNvPr id="4" name="Rectangle 6"/>
          <p:cNvSpPr>
            <a:spLocks noGrp="1" noChangeArrowheads="1"/>
          </p:cNvSpPr>
          <p:nvPr>
            <p:ph type="sldNum" sz="quarter" idx="4"/>
          </p:nvPr>
        </p:nvSpPr>
        <p:spPr bwMode="auto">
          <a:xfrm>
            <a:off x="6553200" y="6561138"/>
            <a:ext cx="2133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accent2"/>
                </a:solidFill>
                <a:latin typeface="Arial" charset="0"/>
                <a:ea typeface="宋体" pitchFamily="2" charset="-122"/>
              </a:defRPr>
            </a:lvl1pPr>
          </a:lstStyle>
          <a:p>
            <a:pPr>
              <a:defRPr/>
            </a:pPr>
            <a:fld id="{0472DF97-903E-4A97-A0CA-8EFE98863BA5}"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2330496896"/>
      </p:ext>
    </p:extLst>
  </p:cSld>
  <p:clrMap bg1="lt1" tx1="dk1" bg2="lt2" tx2="dk2" accent1="accent1" accent2="accent2" accent3="accent3" accent4="accent4" accent5="accent5" accent6="accent6" hlink="hlink" folHlink="folHlink"/>
  <p:sldLayoutIdLst>
    <p:sldLayoutId id="2147484392" r:id="rId1"/>
    <p:sldLayoutId id="2147484393" r:id="rId2"/>
    <p:sldLayoutId id="2147484394" r:id="rId3"/>
    <p:sldLayoutId id="2147484395" r:id="rId4"/>
    <p:sldLayoutId id="2147484396" r:id="rId5"/>
    <p:sldLayoutId id="2147484397" r:id="rId6"/>
    <p:sldLayoutId id="2147484398" r:id="rId7"/>
    <p:sldLayoutId id="2147484399" r:id="rId8"/>
  </p:sldLayoutIdLst>
  <p:transition>
    <p:wipe dir="r"/>
  </p:transition>
  <p:timing>
    <p:tnLst>
      <p:par>
        <p:cTn id="1" dur="indefinite" restart="never" nodeType="tmRoot"/>
      </p:par>
    </p:tnLst>
  </p:timing>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cs typeface="Arial" charset="0"/>
        </a:defRPr>
      </a:lvl2pPr>
      <a:lvl3pPr algn="l" rtl="0" eaLnBrk="0" fontAlgn="base" hangingPunct="0">
        <a:spcBef>
          <a:spcPct val="0"/>
        </a:spcBef>
        <a:spcAft>
          <a:spcPct val="0"/>
        </a:spcAft>
        <a:defRPr sz="3600">
          <a:solidFill>
            <a:schemeClr val="tx2"/>
          </a:solidFill>
          <a:latin typeface="Arial" charset="0"/>
          <a:cs typeface="Arial" charset="0"/>
        </a:defRPr>
      </a:lvl3pPr>
      <a:lvl4pPr algn="l" rtl="0" eaLnBrk="0" fontAlgn="base" hangingPunct="0">
        <a:spcBef>
          <a:spcPct val="0"/>
        </a:spcBef>
        <a:spcAft>
          <a:spcPct val="0"/>
        </a:spcAft>
        <a:defRPr sz="3600">
          <a:solidFill>
            <a:schemeClr val="tx2"/>
          </a:solidFill>
          <a:latin typeface="Arial" charset="0"/>
          <a:cs typeface="Arial" charset="0"/>
        </a:defRPr>
      </a:lvl4pPr>
      <a:lvl5pPr algn="l" rtl="0" eaLnBrk="0" fontAlgn="base" hangingPunct="0">
        <a:spcBef>
          <a:spcPct val="0"/>
        </a:spcBef>
        <a:spcAft>
          <a:spcPct val="0"/>
        </a:spcAft>
        <a:defRPr sz="3600">
          <a:solidFill>
            <a:schemeClr val="tx2"/>
          </a:solidFill>
          <a:latin typeface="Arial" charset="0"/>
          <a:cs typeface="Arial" charset="0"/>
        </a:defRPr>
      </a:lvl5pPr>
      <a:lvl6pPr marL="457200" algn="l" rtl="0" fontAlgn="base">
        <a:spcBef>
          <a:spcPct val="0"/>
        </a:spcBef>
        <a:spcAft>
          <a:spcPct val="0"/>
        </a:spcAft>
        <a:defRPr sz="3600">
          <a:solidFill>
            <a:schemeClr val="tx2"/>
          </a:solidFill>
          <a:latin typeface="Arial" charset="0"/>
          <a:cs typeface="Arial" charset="0"/>
        </a:defRPr>
      </a:lvl6pPr>
      <a:lvl7pPr marL="914400" algn="l" rtl="0" fontAlgn="base">
        <a:spcBef>
          <a:spcPct val="0"/>
        </a:spcBef>
        <a:spcAft>
          <a:spcPct val="0"/>
        </a:spcAft>
        <a:defRPr sz="3600">
          <a:solidFill>
            <a:schemeClr val="tx2"/>
          </a:solidFill>
          <a:latin typeface="Arial" charset="0"/>
          <a:cs typeface="Arial" charset="0"/>
        </a:defRPr>
      </a:lvl7pPr>
      <a:lvl8pPr marL="1371600" algn="l" rtl="0" fontAlgn="base">
        <a:spcBef>
          <a:spcPct val="0"/>
        </a:spcBef>
        <a:spcAft>
          <a:spcPct val="0"/>
        </a:spcAft>
        <a:defRPr sz="3600">
          <a:solidFill>
            <a:schemeClr val="tx2"/>
          </a:solidFill>
          <a:latin typeface="Arial" charset="0"/>
          <a:cs typeface="Arial" charset="0"/>
        </a:defRPr>
      </a:lvl8pPr>
      <a:lvl9pPr marL="1828800" algn="l" rtl="0" fontAlgn="base">
        <a:spcBef>
          <a:spcPct val="0"/>
        </a:spcBef>
        <a:spcAft>
          <a:spcPct val="0"/>
        </a:spcAft>
        <a:defRPr sz="36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cs typeface="+mn-cs"/>
        </a:defRPr>
      </a:lvl2pPr>
      <a:lvl3pPr marL="1143000" indent="-228600" algn="l" rtl="0" eaLnBrk="0" fontAlgn="base" hangingPunct="0">
        <a:spcBef>
          <a:spcPct val="20000"/>
        </a:spcBef>
        <a:spcAft>
          <a:spcPct val="0"/>
        </a:spcAft>
        <a:buChar char="•"/>
        <a:defRPr sz="2400">
          <a:solidFill>
            <a:schemeClr val="bg1"/>
          </a:solidFill>
          <a:latin typeface="+mn-lt"/>
          <a:cs typeface="+mn-cs"/>
        </a:defRPr>
      </a:lvl3pPr>
      <a:lvl4pPr marL="1600200" indent="-228600" algn="l" rtl="0" eaLnBrk="0" fontAlgn="base" hangingPunct="0">
        <a:spcBef>
          <a:spcPct val="20000"/>
        </a:spcBef>
        <a:spcAft>
          <a:spcPct val="0"/>
        </a:spcAft>
        <a:buChar char="–"/>
        <a:defRPr sz="2000">
          <a:solidFill>
            <a:schemeClr val="bg1"/>
          </a:solidFill>
          <a:latin typeface="+mn-lt"/>
          <a:cs typeface="+mn-cs"/>
        </a:defRPr>
      </a:lvl4pPr>
      <a:lvl5pPr marL="2057400" indent="-228600" algn="l" rtl="0" eaLnBrk="0" fontAlgn="base" hangingPunct="0">
        <a:spcBef>
          <a:spcPct val="20000"/>
        </a:spcBef>
        <a:spcAft>
          <a:spcPct val="0"/>
        </a:spcAft>
        <a:buChar char="»"/>
        <a:defRPr sz="2000">
          <a:solidFill>
            <a:schemeClr val="bg1"/>
          </a:solidFill>
          <a:latin typeface="+mn-lt"/>
          <a:cs typeface="+mn-cs"/>
        </a:defRPr>
      </a:lvl5pPr>
      <a:lvl6pPr marL="2514600" indent="-228600" algn="l" rtl="0" fontAlgn="base">
        <a:spcBef>
          <a:spcPct val="20000"/>
        </a:spcBef>
        <a:spcAft>
          <a:spcPct val="0"/>
        </a:spcAft>
        <a:buChar char="»"/>
        <a:defRPr sz="2000">
          <a:solidFill>
            <a:schemeClr val="bg1"/>
          </a:solidFill>
          <a:latin typeface="+mn-lt"/>
          <a:cs typeface="+mn-cs"/>
        </a:defRPr>
      </a:lvl6pPr>
      <a:lvl7pPr marL="2971800" indent="-228600" algn="l" rtl="0" fontAlgn="base">
        <a:spcBef>
          <a:spcPct val="20000"/>
        </a:spcBef>
        <a:spcAft>
          <a:spcPct val="0"/>
        </a:spcAft>
        <a:buChar char="»"/>
        <a:defRPr sz="2000">
          <a:solidFill>
            <a:schemeClr val="bg1"/>
          </a:solidFill>
          <a:latin typeface="+mn-lt"/>
          <a:cs typeface="+mn-cs"/>
        </a:defRPr>
      </a:lvl7pPr>
      <a:lvl8pPr marL="3429000" indent="-228600" algn="l" rtl="0" fontAlgn="base">
        <a:spcBef>
          <a:spcPct val="20000"/>
        </a:spcBef>
        <a:spcAft>
          <a:spcPct val="0"/>
        </a:spcAft>
        <a:buChar char="»"/>
        <a:defRPr sz="2000">
          <a:solidFill>
            <a:schemeClr val="bg1"/>
          </a:solidFill>
          <a:latin typeface="+mn-lt"/>
          <a:cs typeface="+mn-cs"/>
        </a:defRPr>
      </a:lvl8pPr>
      <a:lvl9pPr marL="3886200" indent="-228600" algn="l" rtl="0" fontAlgn="base">
        <a:spcBef>
          <a:spcPct val="20000"/>
        </a:spcBef>
        <a:spcAft>
          <a:spcPct val="0"/>
        </a:spcAft>
        <a:buChar char="»"/>
        <a:defRPr sz="2000">
          <a:solidFill>
            <a:schemeClr val="bg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026" name="Rectangle 8"/>
          <p:cNvSpPr>
            <a:spLocks noChangeArrowheads="1"/>
          </p:cNvSpPr>
          <p:nvPr/>
        </p:nvSpPr>
        <p:spPr bwMode="auto">
          <a:xfrm>
            <a:off x="-3175" y="32"/>
            <a:ext cx="9144000" cy="11969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1027" name="Rectangle 10"/>
          <p:cNvSpPr>
            <a:spLocks noChangeArrowheads="1"/>
          </p:cNvSpPr>
          <p:nvPr/>
        </p:nvSpPr>
        <p:spPr bwMode="auto">
          <a:xfrm>
            <a:off x="-3171" y="1089025"/>
            <a:ext cx="9147175" cy="215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1028" name="Rectangle 2"/>
          <p:cNvSpPr>
            <a:spLocks noGrp="1" noChangeArrowheads="1"/>
          </p:cNvSpPr>
          <p:nvPr>
            <p:ph type="title"/>
          </p:nvPr>
        </p:nvSpPr>
        <p:spPr bwMode="auto">
          <a:xfrm>
            <a:off x="457204" y="260382"/>
            <a:ext cx="82915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9" name="Rectangle 3"/>
          <p:cNvSpPr>
            <a:spLocks noGrp="1" noChangeArrowheads="1"/>
          </p:cNvSpPr>
          <p:nvPr>
            <p:ph type="body" idx="1"/>
          </p:nvPr>
        </p:nvSpPr>
        <p:spPr bwMode="auto">
          <a:xfrm>
            <a:off x="457204" y="1484313"/>
            <a:ext cx="8291513"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30" name="Rectangle 11"/>
          <p:cNvSpPr>
            <a:spLocks noChangeArrowheads="1"/>
          </p:cNvSpPr>
          <p:nvPr/>
        </p:nvSpPr>
        <p:spPr bwMode="auto">
          <a:xfrm>
            <a:off x="0" y="6605588"/>
            <a:ext cx="9139238" cy="2778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2" name="Rectangle 4"/>
          <p:cNvSpPr>
            <a:spLocks noGrp="1" noChangeArrowheads="1"/>
          </p:cNvSpPr>
          <p:nvPr>
            <p:ph type="dt" sz="half" idx="2"/>
          </p:nvPr>
        </p:nvSpPr>
        <p:spPr bwMode="auto">
          <a:xfrm>
            <a:off x="457200" y="6561138"/>
            <a:ext cx="2133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accent2"/>
                </a:solidFill>
                <a:latin typeface="Arial" charset="0"/>
                <a:ea typeface="宋体" pitchFamily="2" charset="-122"/>
              </a:defRPr>
            </a:lvl1pPr>
          </a:lstStyle>
          <a:p>
            <a:pPr>
              <a:defRPr/>
            </a:pPr>
            <a:endParaRPr lang="en-US" altLang="zh-CN">
              <a:solidFill>
                <a:srgbClr val="2E4C6B"/>
              </a:solidFill>
            </a:endParaRPr>
          </a:p>
        </p:txBody>
      </p:sp>
      <p:sp>
        <p:nvSpPr>
          <p:cNvPr id="3" name="Rectangle 5"/>
          <p:cNvSpPr>
            <a:spLocks noGrp="1" noChangeArrowheads="1"/>
          </p:cNvSpPr>
          <p:nvPr>
            <p:ph type="ftr" sz="quarter" idx="3"/>
          </p:nvPr>
        </p:nvSpPr>
        <p:spPr bwMode="auto">
          <a:xfrm>
            <a:off x="3124200" y="6561138"/>
            <a:ext cx="2895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accent2"/>
                </a:solidFill>
                <a:latin typeface="Arial" charset="0"/>
                <a:ea typeface="宋体" pitchFamily="2" charset="-122"/>
              </a:defRPr>
            </a:lvl1pPr>
          </a:lstStyle>
          <a:p>
            <a:pPr>
              <a:defRPr/>
            </a:pPr>
            <a:endParaRPr lang="en-US" altLang="zh-CN">
              <a:solidFill>
                <a:srgbClr val="2E4C6B"/>
              </a:solidFill>
            </a:endParaRPr>
          </a:p>
        </p:txBody>
      </p:sp>
      <p:sp>
        <p:nvSpPr>
          <p:cNvPr id="4" name="Rectangle 6"/>
          <p:cNvSpPr>
            <a:spLocks noGrp="1" noChangeArrowheads="1"/>
          </p:cNvSpPr>
          <p:nvPr>
            <p:ph type="sldNum" sz="quarter" idx="4"/>
          </p:nvPr>
        </p:nvSpPr>
        <p:spPr bwMode="auto">
          <a:xfrm>
            <a:off x="6553200" y="6561138"/>
            <a:ext cx="2133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accent2"/>
                </a:solidFill>
                <a:latin typeface="Arial" charset="0"/>
                <a:ea typeface="宋体" pitchFamily="2" charset="-122"/>
              </a:defRPr>
            </a:lvl1pPr>
          </a:lstStyle>
          <a:p>
            <a:pPr>
              <a:defRPr/>
            </a:pPr>
            <a:fld id="{0472DF97-903E-4A97-A0CA-8EFE98863BA5}"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3356292416"/>
      </p:ext>
    </p:extLst>
  </p:cSld>
  <p:clrMap bg1="lt1" tx1="dk1" bg2="lt2" tx2="dk2" accent1="accent1" accent2="accent2" accent3="accent3" accent4="accent4" accent5="accent5" accent6="accent6" hlink="hlink" folHlink="folHlink"/>
  <p:sldLayoutIdLst>
    <p:sldLayoutId id="2147484401" r:id="rId1"/>
    <p:sldLayoutId id="2147484402" r:id="rId2"/>
    <p:sldLayoutId id="2147484403" r:id="rId3"/>
    <p:sldLayoutId id="2147484404" r:id="rId4"/>
    <p:sldLayoutId id="2147484405" r:id="rId5"/>
    <p:sldLayoutId id="2147484406" r:id="rId6"/>
    <p:sldLayoutId id="2147484407" r:id="rId7"/>
    <p:sldLayoutId id="2147484408" r:id="rId8"/>
  </p:sldLayoutIdLst>
  <p:transition>
    <p:wipe dir="r"/>
  </p:transition>
  <p:timing>
    <p:tnLst>
      <p:par>
        <p:cTn id="1" dur="indefinite" restart="never" nodeType="tmRoot"/>
      </p:par>
    </p:tnLst>
  </p:timing>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cs typeface="Arial" charset="0"/>
        </a:defRPr>
      </a:lvl2pPr>
      <a:lvl3pPr algn="l" rtl="0" eaLnBrk="0" fontAlgn="base" hangingPunct="0">
        <a:spcBef>
          <a:spcPct val="0"/>
        </a:spcBef>
        <a:spcAft>
          <a:spcPct val="0"/>
        </a:spcAft>
        <a:defRPr sz="3600">
          <a:solidFill>
            <a:schemeClr val="tx2"/>
          </a:solidFill>
          <a:latin typeface="Arial" charset="0"/>
          <a:cs typeface="Arial" charset="0"/>
        </a:defRPr>
      </a:lvl3pPr>
      <a:lvl4pPr algn="l" rtl="0" eaLnBrk="0" fontAlgn="base" hangingPunct="0">
        <a:spcBef>
          <a:spcPct val="0"/>
        </a:spcBef>
        <a:spcAft>
          <a:spcPct val="0"/>
        </a:spcAft>
        <a:defRPr sz="3600">
          <a:solidFill>
            <a:schemeClr val="tx2"/>
          </a:solidFill>
          <a:latin typeface="Arial" charset="0"/>
          <a:cs typeface="Arial" charset="0"/>
        </a:defRPr>
      </a:lvl4pPr>
      <a:lvl5pPr algn="l" rtl="0" eaLnBrk="0" fontAlgn="base" hangingPunct="0">
        <a:spcBef>
          <a:spcPct val="0"/>
        </a:spcBef>
        <a:spcAft>
          <a:spcPct val="0"/>
        </a:spcAft>
        <a:defRPr sz="3600">
          <a:solidFill>
            <a:schemeClr val="tx2"/>
          </a:solidFill>
          <a:latin typeface="Arial" charset="0"/>
          <a:cs typeface="Arial" charset="0"/>
        </a:defRPr>
      </a:lvl5pPr>
      <a:lvl6pPr marL="457200" algn="l" rtl="0" fontAlgn="base">
        <a:spcBef>
          <a:spcPct val="0"/>
        </a:spcBef>
        <a:spcAft>
          <a:spcPct val="0"/>
        </a:spcAft>
        <a:defRPr sz="3600">
          <a:solidFill>
            <a:schemeClr val="tx2"/>
          </a:solidFill>
          <a:latin typeface="Arial" charset="0"/>
          <a:cs typeface="Arial" charset="0"/>
        </a:defRPr>
      </a:lvl6pPr>
      <a:lvl7pPr marL="914400" algn="l" rtl="0" fontAlgn="base">
        <a:spcBef>
          <a:spcPct val="0"/>
        </a:spcBef>
        <a:spcAft>
          <a:spcPct val="0"/>
        </a:spcAft>
        <a:defRPr sz="3600">
          <a:solidFill>
            <a:schemeClr val="tx2"/>
          </a:solidFill>
          <a:latin typeface="Arial" charset="0"/>
          <a:cs typeface="Arial" charset="0"/>
        </a:defRPr>
      </a:lvl7pPr>
      <a:lvl8pPr marL="1371600" algn="l" rtl="0" fontAlgn="base">
        <a:spcBef>
          <a:spcPct val="0"/>
        </a:spcBef>
        <a:spcAft>
          <a:spcPct val="0"/>
        </a:spcAft>
        <a:defRPr sz="3600">
          <a:solidFill>
            <a:schemeClr val="tx2"/>
          </a:solidFill>
          <a:latin typeface="Arial" charset="0"/>
          <a:cs typeface="Arial" charset="0"/>
        </a:defRPr>
      </a:lvl8pPr>
      <a:lvl9pPr marL="1828800" algn="l" rtl="0" fontAlgn="base">
        <a:spcBef>
          <a:spcPct val="0"/>
        </a:spcBef>
        <a:spcAft>
          <a:spcPct val="0"/>
        </a:spcAft>
        <a:defRPr sz="36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cs typeface="+mn-cs"/>
        </a:defRPr>
      </a:lvl2pPr>
      <a:lvl3pPr marL="1143000" indent="-228600" algn="l" rtl="0" eaLnBrk="0" fontAlgn="base" hangingPunct="0">
        <a:spcBef>
          <a:spcPct val="20000"/>
        </a:spcBef>
        <a:spcAft>
          <a:spcPct val="0"/>
        </a:spcAft>
        <a:buChar char="•"/>
        <a:defRPr sz="2400">
          <a:solidFill>
            <a:schemeClr val="bg1"/>
          </a:solidFill>
          <a:latin typeface="+mn-lt"/>
          <a:cs typeface="+mn-cs"/>
        </a:defRPr>
      </a:lvl3pPr>
      <a:lvl4pPr marL="1600200" indent="-228600" algn="l" rtl="0" eaLnBrk="0" fontAlgn="base" hangingPunct="0">
        <a:spcBef>
          <a:spcPct val="20000"/>
        </a:spcBef>
        <a:spcAft>
          <a:spcPct val="0"/>
        </a:spcAft>
        <a:buChar char="–"/>
        <a:defRPr sz="2000">
          <a:solidFill>
            <a:schemeClr val="bg1"/>
          </a:solidFill>
          <a:latin typeface="+mn-lt"/>
          <a:cs typeface="+mn-cs"/>
        </a:defRPr>
      </a:lvl4pPr>
      <a:lvl5pPr marL="2057400" indent="-228600" algn="l" rtl="0" eaLnBrk="0" fontAlgn="base" hangingPunct="0">
        <a:spcBef>
          <a:spcPct val="20000"/>
        </a:spcBef>
        <a:spcAft>
          <a:spcPct val="0"/>
        </a:spcAft>
        <a:buChar char="»"/>
        <a:defRPr sz="2000">
          <a:solidFill>
            <a:schemeClr val="bg1"/>
          </a:solidFill>
          <a:latin typeface="+mn-lt"/>
          <a:cs typeface="+mn-cs"/>
        </a:defRPr>
      </a:lvl5pPr>
      <a:lvl6pPr marL="2514600" indent="-228600" algn="l" rtl="0" fontAlgn="base">
        <a:spcBef>
          <a:spcPct val="20000"/>
        </a:spcBef>
        <a:spcAft>
          <a:spcPct val="0"/>
        </a:spcAft>
        <a:buChar char="»"/>
        <a:defRPr sz="2000">
          <a:solidFill>
            <a:schemeClr val="bg1"/>
          </a:solidFill>
          <a:latin typeface="+mn-lt"/>
          <a:cs typeface="+mn-cs"/>
        </a:defRPr>
      </a:lvl6pPr>
      <a:lvl7pPr marL="2971800" indent="-228600" algn="l" rtl="0" fontAlgn="base">
        <a:spcBef>
          <a:spcPct val="20000"/>
        </a:spcBef>
        <a:spcAft>
          <a:spcPct val="0"/>
        </a:spcAft>
        <a:buChar char="»"/>
        <a:defRPr sz="2000">
          <a:solidFill>
            <a:schemeClr val="bg1"/>
          </a:solidFill>
          <a:latin typeface="+mn-lt"/>
          <a:cs typeface="+mn-cs"/>
        </a:defRPr>
      </a:lvl7pPr>
      <a:lvl8pPr marL="3429000" indent="-228600" algn="l" rtl="0" fontAlgn="base">
        <a:spcBef>
          <a:spcPct val="20000"/>
        </a:spcBef>
        <a:spcAft>
          <a:spcPct val="0"/>
        </a:spcAft>
        <a:buChar char="»"/>
        <a:defRPr sz="2000">
          <a:solidFill>
            <a:schemeClr val="bg1"/>
          </a:solidFill>
          <a:latin typeface="+mn-lt"/>
          <a:cs typeface="+mn-cs"/>
        </a:defRPr>
      </a:lvl8pPr>
      <a:lvl9pPr marL="3886200" indent="-228600" algn="l" rtl="0" fontAlgn="base">
        <a:spcBef>
          <a:spcPct val="20000"/>
        </a:spcBef>
        <a:spcAft>
          <a:spcPct val="0"/>
        </a:spcAft>
        <a:buChar char="»"/>
        <a:defRPr sz="2000">
          <a:solidFill>
            <a:schemeClr val="bg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026" name="Rectangle 8"/>
          <p:cNvSpPr>
            <a:spLocks noChangeArrowheads="1"/>
          </p:cNvSpPr>
          <p:nvPr/>
        </p:nvSpPr>
        <p:spPr bwMode="auto">
          <a:xfrm>
            <a:off x="-3175" y="32"/>
            <a:ext cx="9144000" cy="11969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1027" name="Rectangle 10"/>
          <p:cNvSpPr>
            <a:spLocks noChangeArrowheads="1"/>
          </p:cNvSpPr>
          <p:nvPr/>
        </p:nvSpPr>
        <p:spPr bwMode="auto">
          <a:xfrm>
            <a:off x="-3171" y="1089025"/>
            <a:ext cx="9147175" cy="215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1028" name="Rectangle 2"/>
          <p:cNvSpPr>
            <a:spLocks noGrp="1" noChangeArrowheads="1"/>
          </p:cNvSpPr>
          <p:nvPr>
            <p:ph type="title"/>
          </p:nvPr>
        </p:nvSpPr>
        <p:spPr bwMode="auto">
          <a:xfrm>
            <a:off x="457204" y="260382"/>
            <a:ext cx="82915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9" name="Rectangle 3"/>
          <p:cNvSpPr>
            <a:spLocks noGrp="1" noChangeArrowheads="1"/>
          </p:cNvSpPr>
          <p:nvPr>
            <p:ph type="body" idx="1"/>
          </p:nvPr>
        </p:nvSpPr>
        <p:spPr bwMode="auto">
          <a:xfrm>
            <a:off x="457204" y="1484313"/>
            <a:ext cx="8291513"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30" name="Rectangle 11"/>
          <p:cNvSpPr>
            <a:spLocks noChangeArrowheads="1"/>
          </p:cNvSpPr>
          <p:nvPr/>
        </p:nvSpPr>
        <p:spPr bwMode="auto">
          <a:xfrm>
            <a:off x="0" y="6605588"/>
            <a:ext cx="9139238" cy="2778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2" name="Rectangle 4"/>
          <p:cNvSpPr>
            <a:spLocks noGrp="1" noChangeArrowheads="1"/>
          </p:cNvSpPr>
          <p:nvPr>
            <p:ph type="dt" sz="half" idx="2"/>
          </p:nvPr>
        </p:nvSpPr>
        <p:spPr bwMode="auto">
          <a:xfrm>
            <a:off x="457200" y="6561138"/>
            <a:ext cx="2133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accent2"/>
                </a:solidFill>
                <a:latin typeface="Arial" charset="0"/>
                <a:ea typeface="宋体" pitchFamily="2" charset="-122"/>
              </a:defRPr>
            </a:lvl1pPr>
          </a:lstStyle>
          <a:p>
            <a:pPr>
              <a:defRPr/>
            </a:pPr>
            <a:endParaRPr lang="en-US" altLang="zh-CN">
              <a:solidFill>
                <a:srgbClr val="2E4C6B"/>
              </a:solidFill>
            </a:endParaRPr>
          </a:p>
        </p:txBody>
      </p:sp>
      <p:sp>
        <p:nvSpPr>
          <p:cNvPr id="3" name="Rectangle 5"/>
          <p:cNvSpPr>
            <a:spLocks noGrp="1" noChangeArrowheads="1"/>
          </p:cNvSpPr>
          <p:nvPr>
            <p:ph type="ftr" sz="quarter" idx="3"/>
          </p:nvPr>
        </p:nvSpPr>
        <p:spPr bwMode="auto">
          <a:xfrm>
            <a:off x="3124200" y="6561138"/>
            <a:ext cx="2895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accent2"/>
                </a:solidFill>
                <a:latin typeface="Arial" charset="0"/>
                <a:ea typeface="宋体" pitchFamily="2" charset="-122"/>
              </a:defRPr>
            </a:lvl1pPr>
          </a:lstStyle>
          <a:p>
            <a:pPr>
              <a:defRPr/>
            </a:pPr>
            <a:endParaRPr lang="en-US" altLang="zh-CN">
              <a:solidFill>
                <a:srgbClr val="2E4C6B"/>
              </a:solidFill>
            </a:endParaRPr>
          </a:p>
        </p:txBody>
      </p:sp>
      <p:sp>
        <p:nvSpPr>
          <p:cNvPr id="4" name="Rectangle 6"/>
          <p:cNvSpPr>
            <a:spLocks noGrp="1" noChangeArrowheads="1"/>
          </p:cNvSpPr>
          <p:nvPr>
            <p:ph type="sldNum" sz="quarter" idx="4"/>
          </p:nvPr>
        </p:nvSpPr>
        <p:spPr bwMode="auto">
          <a:xfrm>
            <a:off x="6553200" y="6561138"/>
            <a:ext cx="2133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accent2"/>
                </a:solidFill>
                <a:latin typeface="Arial" charset="0"/>
                <a:ea typeface="宋体" pitchFamily="2" charset="-122"/>
              </a:defRPr>
            </a:lvl1pPr>
          </a:lstStyle>
          <a:p>
            <a:pPr>
              <a:defRPr/>
            </a:pPr>
            <a:fld id="{0472DF97-903E-4A97-A0CA-8EFE98863BA5}"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2387138772"/>
      </p:ext>
    </p:extLst>
  </p:cSld>
  <p:clrMap bg1="lt1" tx1="dk1" bg2="lt2" tx2="dk2" accent1="accent1" accent2="accent2" accent3="accent3" accent4="accent4" accent5="accent5" accent6="accent6" hlink="hlink" folHlink="folHlink"/>
  <p:sldLayoutIdLst>
    <p:sldLayoutId id="2147484410" r:id="rId1"/>
    <p:sldLayoutId id="2147484411" r:id="rId2"/>
    <p:sldLayoutId id="2147484412" r:id="rId3"/>
    <p:sldLayoutId id="2147484413" r:id="rId4"/>
    <p:sldLayoutId id="2147484414" r:id="rId5"/>
    <p:sldLayoutId id="2147484415" r:id="rId6"/>
    <p:sldLayoutId id="2147484416" r:id="rId7"/>
    <p:sldLayoutId id="2147484417" r:id="rId8"/>
  </p:sldLayoutIdLst>
  <p:transition>
    <p:wipe dir="r"/>
  </p:transition>
  <p:timing>
    <p:tnLst>
      <p:par>
        <p:cTn id="1" dur="indefinite" restart="never" nodeType="tmRoot"/>
      </p:par>
    </p:tnLst>
  </p:timing>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cs typeface="Arial" charset="0"/>
        </a:defRPr>
      </a:lvl2pPr>
      <a:lvl3pPr algn="l" rtl="0" eaLnBrk="0" fontAlgn="base" hangingPunct="0">
        <a:spcBef>
          <a:spcPct val="0"/>
        </a:spcBef>
        <a:spcAft>
          <a:spcPct val="0"/>
        </a:spcAft>
        <a:defRPr sz="3600">
          <a:solidFill>
            <a:schemeClr val="tx2"/>
          </a:solidFill>
          <a:latin typeface="Arial" charset="0"/>
          <a:cs typeface="Arial" charset="0"/>
        </a:defRPr>
      </a:lvl3pPr>
      <a:lvl4pPr algn="l" rtl="0" eaLnBrk="0" fontAlgn="base" hangingPunct="0">
        <a:spcBef>
          <a:spcPct val="0"/>
        </a:spcBef>
        <a:spcAft>
          <a:spcPct val="0"/>
        </a:spcAft>
        <a:defRPr sz="3600">
          <a:solidFill>
            <a:schemeClr val="tx2"/>
          </a:solidFill>
          <a:latin typeface="Arial" charset="0"/>
          <a:cs typeface="Arial" charset="0"/>
        </a:defRPr>
      </a:lvl4pPr>
      <a:lvl5pPr algn="l" rtl="0" eaLnBrk="0" fontAlgn="base" hangingPunct="0">
        <a:spcBef>
          <a:spcPct val="0"/>
        </a:spcBef>
        <a:spcAft>
          <a:spcPct val="0"/>
        </a:spcAft>
        <a:defRPr sz="3600">
          <a:solidFill>
            <a:schemeClr val="tx2"/>
          </a:solidFill>
          <a:latin typeface="Arial" charset="0"/>
          <a:cs typeface="Arial" charset="0"/>
        </a:defRPr>
      </a:lvl5pPr>
      <a:lvl6pPr marL="457200" algn="l" rtl="0" fontAlgn="base">
        <a:spcBef>
          <a:spcPct val="0"/>
        </a:spcBef>
        <a:spcAft>
          <a:spcPct val="0"/>
        </a:spcAft>
        <a:defRPr sz="3600">
          <a:solidFill>
            <a:schemeClr val="tx2"/>
          </a:solidFill>
          <a:latin typeface="Arial" charset="0"/>
          <a:cs typeface="Arial" charset="0"/>
        </a:defRPr>
      </a:lvl6pPr>
      <a:lvl7pPr marL="914400" algn="l" rtl="0" fontAlgn="base">
        <a:spcBef>
          <a:spcPct val="0"/>
        </a:spcBef>
        <a:spcAft>
          <a:spcPct val="0"/>
        </a:spcAft>
        <a:defRPr sz="3600">
          <a:solidFill>
            <a:schemeClr val="tx2"/>
          </a:solidFill>
          <a:latin typeface="Arial" charset="0"/>
          <a:cs typeface="Arial" charset="0"/>
        </a:defRPr>
      </a:lvl7pPr>
      <a:lvl8pPr marL="1371600" algn="l" rtl="0" fontAlgn="base">
        <a:spcBef>
          <a:spcPct val="0"/>
        </a:spcBef>
        <a:spcAft>
          <a:spcPct val="0"/>
        </a:spcAft>
        <a:defRPr sz="3600">
          <a:solidFill>
            <a:schemeClr val="tx2"/>
          </a:solidFill>
          <a:latin typeface="Arial" charset="0"/>
          <a:cs typeface="Arial" charset="0"/>
        </a:defRPr>
      </a:lvl8pPr>
      <a:lvl9pPr marL="1828800" algn="l" rtl="0" fontAlgn="base">
        <a:spcBef>
          <a:spcPct val="0"/>
        </a:spcBef>
        <a:spcAft>
          <a:spcPct val="0"/>
        </a:spcAft>
        <a:defRPr sz="36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cs typeface="+mn-cs"/>
        </a:defRPr>
      </a:lvl2pPr>
      <a:lvl3pPr marL="1143000" indent="-228600" algn="l" rtl="0" eaLnBrk="0" fontAlgn="base" hangingPunct="0">
        <a:spcBef>
          <a:spcPct val="20000"/>
        </a:spcBef>
        <a:spcAft>
          <a:spcPct val="0"/>
        </a:spcAft>
        <a:buChar char="•"/>
        <a:defRPr sz="2400">
          <a:solidFill>
            <a:schemeClr val="bg1"/>
          </a:solidFill>
          <a:latin typeface="+mn-lt"/>
          <a:cs typeface="+mn-cs"/>
        </a:defRPr>
      </a:lvl3pPr>
      <a:lvl4pPr marL="1600200" indent="-228600" algn="l" rtl="0" eaLnBrk="0" fontAlgn="base" hangingPunct="0">
        <a:spcBef>
          <a:spcPct val="20000"/>
        </a:spcBef>
        <a:spcAft>
          <a:spcPct val="0"/>
        </a:spcAft>
        <a:buChar char="–"/>
        <a:defRPr sz="2000">
          <a:solidFill>
            <a:schemeClr val="bg1"/>
          </a:solidFill>
          <a:latin typeface="+mn-lt"/>
          <a:cs typeface="+mn-cs"/>
        </a:defRPr>
      </a:lvl4pPr>
      <a:lvl5pPr marL="2057400" indent="-228600" algn="l" rtl="0" eaLnBrk="0" fontAlgn="base" hangingPunct="0">
        <a:spcBef>
          <a:spcPct val="20000"/>
        </a:spcBef>
        <a:spcAft>
          <a:spcPct val="0"/>
        </a:spcAft>
        <a:buChar char="»"/>
        <a:defRPr sz="2000">
          <a:solidFill>
            <a:schemeClr val="bg1"/>
          </a:solidFill>
          <a:latin typeface="+mn-lt"/>
          <a:cs typeface="+mn-cs"/>
        </a:defRPr>
      </a:lvl5pPr>
      <a:lvl6pPr marL="2514600" indent="-228600" algn="l" rtl="0" fontAlgn="base">
        <a:spcBef>
          <a:spcPct val="20000"/>
        </a:spcBef>
        <a:spcAft>
          <a:spcPct val="0"/>
        </a:spcAft>
        <a:buChar char="»"/>
        <a:defRPr sz="2000">
          <a:solidFill>
            <a:schemeClr val="bg1"/>
          </a:solidFill>
          <a:latin typeface="+mn-lt"/>
          <a:cs typeface="+mn-cs"/>
        </a:defRPr>
      </a:lvl6pPr>
      <a:lvl7pPr marL="2971800" indent="-228600" algn="l" rtl="0" fontAlgn="base">
        <a:spcBef>
          <a:spcPct val="20000"/>
        </a:spcBef>
        <a:spcAft>
          <a:spcPct val="0"/>
        </a:spcAft>
        <a:buChar char="»"/>
        <a:defRPr sz="2000">
          <a:solidFill>
            <a:schemeClr val="bg1"/>
          </a:solidFill>
          <a:latin typeface="+mn-lt"/>
          <a:cs typeface="+mn-cs"/>
        </a:defRPr>
      </a:lvl7pPr>
      <a:lvl8pPr marL="3429000" indent="-228600" algn="l" rtl="0" fontAlgn="base">
        <a:spcBef>
          <a:spcPct val="20000"/>
        </a:spcBef>
        <a:spcAft>
          <a:spcPct val="0"/>
        </a:spcAft>
        <a:buChar char="»"/>
        <a:defRPr sz="2000">
          <a:solidFill>
            <a:schemeClr val="bg1"/>
          </a:solidFill>
          <a:latin typeface="+mn-lt"/>
          <a:cs typeface="+mn-cs"/>
        </a:defRPr>
      </a:lvl8pPr>
      <a:lvl9pPr marL="3886200" indent="-228600" algn="l" rtl="0" fontAlgn="base">
        <a:spcBef>
          <a:spcPct val="20000"/>
        </a:spcBef>
        <a:spcAft>
          <a:spcPct val="0"/>
        </a:spcAft>
        <a:buChar char="»"/>
        <a:defRPr sz="2000">
          <a:solidFill>
            <a:schemeClr val="bg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026" name="Rectangle 8"/>
          <p:cNvSpPr>
            <a:spLocks noChangeArrowheads="1"/>
          </p:cNvSpPr>
          <p:nvPr/>
        </p:nvSpPr>
        <p:spPr bwMode="auto">
          <a:xfrm>
            <a:off x="-3175" y="32"/>
            <a:ext cx="9144000" cy="11969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1027" name="Rectangle 10"/>
          <p:cNvSpPr>
            <a:spLocks noChangeArrowheads="1"/>
          </p:cNvSpPr>
          <p:nvPr/>
        </p:nvSpPr>
        <p:spPr bwMode="auto">
          <a:xfrm>
            <a:off x="-3171" y="1089025"/>
            <a:ext cx="9147175" cy="215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1028" name="Rectangle 2"/>
          <p:cNvSpPr>
            <a:spLocks noGrp="1" noChangeArrowheads="1"/>
          </p:cNvSpPr>
          <p:nvPr>
            <p:ph type="title"/>
          </p:nvPr>
        </p:nvSpPr>
        <p:spPr bwMode="auto">
          <a:xfrm>
            <a:off x="457204" y="260382"/>
            <a:ext cx="82915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9" name="Rectangle 3"/>
          <p:cNvSpPr>
            <a:spLocks noGrp="1" noChangeArrowheads="1"/>
          </p:cNvSpPr>
          <p:nvPr>
            <p:ph type="body" idx="1"/>
          </p:nvPr>
        </p:nvSpPr>
        <p:spPr bwMode="auto">
          <a:xfrm>
            <a:off x="457204" y="1484313"/>
            <a:ext cx="8291513"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30" name="Rectangle 11"/>
          <p:cNvSpPr>
            <a:spLocks noChangeArrowheads="1"/>
          </p:cNvSpPr>
          <p:nvPr/>
        </p:nvSpPr>
        <p:spPr bwMode="auto">
          <a:xfrm>
            <a:off x="0" y="6605588"/>
            <a:ext cx="9139238" cy="2778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2" name="Rectangle 4"/>
          <p:cNvSpPr>
            <a:spLocks noGrp="1" noChangeArrowheads="1"/>
          </p:cNvSpPr>
          <p:nvPr>
            <p:ph type="dt" sz="half" idx="2"/>
          </p:nvPr>
        </p:nvSpPr>
        <p:spPr bwMode="auto">
          <a:xfrm>
            <a:off x="457200" y="6561138"/>
            <a:ext cx="2133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accent2"/>
                </a:solidFill>
                <a:latin typeface="Arial" charset="0"/>
                <a:ea typeface="宋体" pitchFamily="2" charset="-122"/>
              </a:defRPr>
            </a:lvl1pPr>
          </a:lstStyle>
          <a:p>
            <a:pPr>
              <a:defRPr/>
            </a:pPr>
            <a:endParaRPr lang="en-US" altLang="zh-CN">
              <a:solidFill>
                <a:srgbClr val="2E4C6B"/>
              </a:solidFill>
            </a:endParaRPr>
          </a:p>
        </p:txBody>
      </p:sp>
      <p:sp>
        <p:nvSpPr>
          <p:cNvPr id="3" name="Rectangle 5"/>
          <p:cNvSpPr>
            <a:spLocks noGrp="1" noChangeArrowheads="1"/>
          </p:cNvSpPr>
          <p:nvPr>
            <p:ph type="ftr" sz="quarter" idx="3"/>
          </p:nvPr>
        </p:nvSpPr>
        <p:spPr bwMode="auto">
          <a:xfrm>
            <a:off x="3124200" y="6561138"/>
            <a:ext cx="2895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accent2"/>
                </a:solidFill>
                <a:latin typeface="Arial" charset="0"/>
                <a:ea typeface="宋体" pitchFamily="2" charset="-122"/>
              </a:defRPr>
            </a:lvl1pPr>
          </a:lstStyle>
          <a:p>
            <a:pPr>
              <a:defRPr/>
            </a:pPr>
            <a:endParaRPr lang="en-US" altLang="zh-CN">
              <a:solidFill>
                <a:srgbClr val="2E4C6B"/>
              </a:solidFill>
            </a:endParaRPr>
          </a:p>
        </p:txBody>
      </p:sp>
      <p:sp>
        <p:nvSpPr>
          <p:cNvPr id="4" name="Rectangle 6"/>
          <p:cNvSpPr>
            <a:spLocks noGrp="1" noChangeArrowheads="1"/>
          </p:cNvSpPr>
          <p:nvPr>
            <p:ph type="sldNum" sz="quarter" idx="4"/>
          </p:nvPr>
        </p:nvSpPr>
        <p:spPr bwMode="auto">
          <a:xfrm>
            <a:off x="6553200" y="6561138"/>
            <a:ext cx="2133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accent2"/>
                </a:solidFill>
                <a:latin typeface="Arial" charset="0"/>
                <a:ea typeface="宋体" pitchFamily="2" charset="-122"/>
              </a:defRPr>
            </a:lvl1pPr>
          </a:lstStyle>
          <a:p>
            <a:pPr>
              <a:defRPr/>
            </a:pPr>
            <a:fld id="{0472DF97-903E-4A97-A0CA-8EFE98863BA5}"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3859497357"/>
      </p:ext>
    </p:extLst>
  </p:cSld>
  <p:clrMap bg1="lt1" tx1="dk1" bg2="lt2" tx2="dk2" accent1="accent1" accent2="accent2" accent3="accent3" accent4="accent4" accent5="accent5" accent6="accent6" hlink="hlink" folHlink="folHlink"/>
  <p:sldLayoutIdLst>
    <p:sldLayoutId id="2147484419" r:id="rId1"/>
    <p:sldLayoutId id="2147484420" r:id="rId2"/>
    <p:sldLayoutId id="2147484421" r:id="rId3"/>
    <p:sldLayoutId id="2147484422" r:id="rId4"/>
    <p:sldLayoutId id="2147484423" r:id="rId5"/>
    <p:sldLayoutId id="2147484424" r:id="rId6"/>
    <p:sldLayoutId id="2147484425" r:id="rId7"/>
    <p:sldLayoutId id="2147484426" r:id="rId8"/>
  </p:sldLayoutIdLst>
  <p:transition>
    <p:wipe dir="r"/>
  </p:transition>
  <p:timing>
    <p:tnLst>
      <p:par>
        <p:cTn id="1" dur="indefinite" restart="never" nodeType="tmRoot"/>
      </p:par>
    </p:tnLst>
  </p:timing>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cs typeface="Arial" charset="0"/>
        </a:defRPr>
      </a:lvl2pPr>
      <a:lvl3pPr algn="l" rtl="0" eaLnBrk="0" fontAlgn="base" hangingPunct="0">
        <a:spcBef>
          <a:spcPct val="0"/>
        </a:spcBef>
        <a:spcAft>
          <a:spcPct val="0"/>
        </a:spcAft>
        <a:defRPr sz="3600">
          <a:solidFill>
            <a:schemeClr val="tx2"/>
          </a:solidFill>
          <a:latin typeface="Arial" charset="0"/>
          <a:cs typeface="Arial" charset="0"/>
        </a:defRPr>
      </a:lvl3pPr>
      <a:lvl4pPr algn="l" rtl="0" eaLnBrk="0" fontAlgn="base" hangingPunct="0">
        <a:spcBef>
          <a:spcPct val="0"/>
        </a:spcBef>
        <a:spcAft>
          <a:spcPct val="0"/>
        </a:spcAft>
        <a:defRPr sz="3600">
          <a:solidFill>
            <a:schemeClr val="tx2"/>
          </a:solidFill>
          <a:latin typeface="Arial" charset="0"/>
          <a:cs typeface="Arial" charset="0"/>
        </a:defRPr>
      </a:lvl4pPr>
      <a:lvl5pPr algn="l" rtl="0" eaLnBrk="0" fontAlgn="base" hangingPunct="0">
        <a:spcBef>
          <a:spcPct val="0"/>
        </a:spcBef>
        <a:spcAft>
          <a:spcPct val="0"/>
        </a:spcAft>
        <a:defRPr sz="3600">
          <a:solidFill>
            <a:schemeClr val="tx2"/>
          </a:solidFill>
          <a:latin typeface="Arial" charset="0"/>
          <a:cs typeface="Arial" charset="0"/>
        </a:defRPr>
      </a:lvl5pPr>
      <a:lvl6pPr marL="457200" algn="l" rtl="0" fontAlgn="base">
        <a:spcBef>
          <a:spcPct val="0"/>
        </a:spcBef>
        <a:spcAft>
          <a:spcPct val="0"/>
        </a:spcAft>
        <a:defRPr sz="3600">
          <a:solidFill>
            <a:schemeClr val="tx2"/>
          </a:solidFill>
          <a:latin typeface="Arial" charset="0"/>
          <a:cs typeface="Arial" charset="0"/>
        </a:defRPr>
      </a:lvl6pPr>
      <a:lvl7pPr marL="914400" algn="l" rtl="0" fontAlgn="base">
        <a:spcBef>
          <a:spcPct val="0"/>
        </a:spcBef>
        <a:spcAft>
          <a:spcPct val="0"/>
        </a:spcAft>
        <a:defRPr sz="3600">
          <a:solidFill>
            <a:schemeClr val="tx2"/>
          </a:solidFill>
          <a:latin typeface="Arial" charset="0"/>
          <a:cs typeface="Arial" charset="0"/>
        </a:defRPr>
      </a:lvl7pPr>
      <a:lvl8pPr marL="1371600" algn="l" rtl="0" fontAlgn="base">
        <a:spcBef>
          <a:spcPct val="0"/>
        </a:spcBef>
        <a:spcAft>
          <a:spcPct val="0"/>
        </a:spcAft>
        <a:defRPr sz="3600">
          <a:solidFill>
            <a:schemeClr val="tx2"/>
          </a:solidFill>
          <a:latin typeface="Arial" charset="0"/>
          <a:cs typeface="Arial" charset="0"/>
        </a:defRPr>
      </a:lvl8pPr>
      <a:lvl9pPr marL="1828800" algn="l" rtl="0" fontAlgn="base">
        <a:spcBef>
          <a:spcPct val="0"/>
        </a:spcBef>
        <a:spcAft>
          <a:spcPct val="0"/>
        </a:spcAft>
        <a:defRPr sz="36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cs typeface="+mn-cs"/>
        </a:defRPr>
      </a:lvl2pPr>
      <a:lvl3pPr marL="1143000" indent="-228600" algn="l" rtl="0" eaLnBrk="0" fontAlgn="base" hangingPunct="0">
        <a:spcBef>
          <a:spcPct val="20000"/>
        </a:spcBef>
        <a:spcAft>
          <a:spcPct val="0"/>
        </a:spcAft>
        <a:buChar char="•"/>
        <a:defRPr sz="2400">
          <a:solidFill>
            <a:schemeClr val="bg1"/>
          </a:solidFill>
          <a:latin typeface="+mn-lt"/>
          <a:cs typeface="+mn-cs"/>
        </a:defRPr>
      </a:lvl3pPr>
      <a:lvl4pPr marL="1600200" indent="-228600" algn="l" rtl="0" eaLnBrk="0" fontAlgn="base" hangingPunct="0">
        <a:spcBef>
          <a:spcPct val="20000"/>
        </a:spcBef>
        <a:spcAft>
          <a:spcPct val="0"/>
        </a:spcAft>
        <a:buChar char="–"/>
        <a:defRPr sz="2000">
          <a:solidFill>
            <a:schemeClr val="bg1"/>
          </a:solidFill>
          <a:latin typeface="+mn-lt"/>
          <a:cs typeface="+mn-cs"/>
        </a:defRPr>
      </a:lvl4pPr>
      <a:lvl5pPr marL="2057400" indent="-228600" algn="l" rtl="0" eaLnBrk="0" fontAlgn="base" hangingPunct="0">
        <a:spcBef>
          <a:spcPct val="20000"/>
        </a:spcBef>
        <a:spcAft>
          <a:spcPct val="0"/>
        </a:spcAft>
        <a:buChar char="»"/>
        <a:defRPr sz="2000">
          <a:solidFill>
            <a:schemeClr val="bg1"/>
          </a:solidFill>
          <a:latin typeface="+mn-lt"/>
          <a:cs typeface="+mn-cs"/>
        </a:defRPr>
      </a:lvl5pPr>
      <a:lvl6pPr marL="2514600" indent="-228600" algn="l" rtl="0" fontAlgn="base">
        <a:spcBef>
          <a:spcPct val="20000"/>
        </a:spcBef>
        <a:spcAft>
          <a:spcPct val="0"/>
        </a:spcAft>
        <a:buChar char="»"/>
        <a:defRPr sz="2000">
          <a:solidFill>
            <a:schemeClr val="bg1"/>
          </a:solidFill>
          <a:latin typeface="+mn-lt"/>
          <a:cs typeface="+mn-cs"/>
        </a:defRPr>
      </a:lvl6pPr>
      <a:lvl7pPr marL="2971800" indent="-228600" algn="l" rtl="0" fontAlgn="base">
        <a:spcBef>
          <a:spcPct val="20000"/>
        </a:spcBef>
        <a:spcAft>
          <a:spcPct val="0"/>
        </a:spcAft>
        <a:buChar char="»"/>
        <a:defRPr sz="2000">
          <a:solidFill>
            <a:schemeClr val="bg1"/>
          </a:solidFill>
          <a:latin typeface="+mn-lt"/>
          <a:cs typeface="+mn-cs"/>
        </a:defRPr>
      </a:lvl7pPr>
      <a:lvl8pPr marL="3429000" indent="-228600" algn="l" rtl="0" fontAlgn="base">
        <a:spcBef>
          <a:spcPct val="20000"/>
        </a:spcBef>
        <a:spcAft>
          <a:spcPct val="0"/>
        </a:spcAft>
        <a:buChar char="»"/>
        <a:defRPr sz="2000">
          <a:solidFill>
            <a:schemeClr val="bg1"/>
          </a:solidFill>
          <a:latin typeface="+mn-lt"/>
          <a:cs typeface="+mn-cs"/>
        </a:defRPr>
      </a:lvl8pPr>
      <a:lvl9pPr marL="3886200" indent="-228600" algn="l" rtl="0" fontAlgn="base">
        <a:spcBef>
          <a:spcPct val="20000"/>
        </a:spcBef>
        <a:spcAft>
          <a:spcPct val="0"/>
        </a:spcAft>
        <a:buChar char="»"/>
        <a:defRPr sz="2000">
          <a:solidFill>
            <a:schemeClr val="bg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5"/>
          <p:cNvSpPr>
            <a:spLocks noChangeArrowheads="1"/>
          </p:cNvSpPr>
          <p:nvPr/>
        </p:nvSpPr>
        <p:spPr bwMode="auto">
          <a:xfrm>
            <a:off x="158262" y="255588"/>
            <a:ext cx="8667750" cy="6056312"/>
          </a:xfrm>
          <a:prstGeom prst="roundRect">
            <a:avLst>
              <a:gd name="adj" fmla="val 6384"/>
            </a:avLst>
          </a:prstGeom>
          <a:noFill/>
          <a:ln w="25400">
            <a:solidFill>
              <a:srgbClr val="00279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hangingPunct="0">
              <a:spcBef>
                <a:spcPct val="20000"/>
              </a:spcBef>
            </a:pPr>
            <a:endParaRPr kumimoji="1" lang="zh-CN" altLang="en-US" sz="2800">
              <a:solidFill>
                <a:srgbClr val="000000"/>
              </a:solidFill>
              <a:latin typeface="Times New Roman" pitchFamily="18" charset="0"/>
              <a:ea typeface="宋体" charset="-122"/>
            </a:endParaRPr>
          </a:p>
        </p:txBody>
      </p:sp>
      <p:sp>
        <p:nvSpPr>
          <p:cNvPr id="1027" name="Rectangle 6"/>
          <p:cNvSpPr>
            <a:spLocks noGrp="1" noChangeArrowheads="1"/>
          </p:cNvSpPr>
          <p:nvPr>
            <p:ph type="title"/>
          </p:nvPr>
        </p:nvSpPr>
        <p:spPr bwMode="auto">
          <a:xfrm>
            <a:off x="679938" y="533401"/>
            <a:ext cx="7778262"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12" tIns="44450" rIns="87312" bIns="44450" numCol="1" anchor="t" anchorCtr="0" compatLnSpc="1">
            <a:prstTxWarp prst="textNoShape">
              <a:avLst/>
            </a:prstTxWarp>
          </a:bodyPr>
          <a:lstStyle/>
          <a:p>
            <a:pPr lvl="0"/>
            <a:r>
              <a:rPr lang="en-GB" altLang="zh-CN" smtClean="0"/>
              <a:t>Click to edit Master title style</a:t>
            </a:r>
          </a:p>
        </p:txBody>
      </p:sp>
      <p:sp>
        <p:nvSpPr>
          <p:cNvPr id="1028" name="Rectangle 9"/>
          <p:cNvSpPr>
            <a:spLocks noChangeArrowheads="1"/>
          </p:cNvSpPr>
          <p:nvPr/>
        </p:nvSpPr>
        <p:spPr bwMode="auto">
          <a:xfrm>
            <a:off x="347297" y="5534026"/>
            <a:ext cx="184638"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just" hangingPunct="0">
              <a:spcBef>
                <a:spcPct val="20000"/>
              </a:spcBef>
            </a:pPr>
            <a:endParaRPr kumimoji="1" lang="zh-CN" altLang="en-US" sz="280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1118280"/>
      </p:ext>
    </p:extLst>
  </p:cSld>
  <p:clrMap bg1="lt1" tx1="dk1" bg2="lt2" tx2="dk2" accent1="accent1" accent2="accent2" accent3="accent3" accent4="accent4" accent5="accent5" accent6="accent6" hlink="hlink" folHlink="folHlink"/>
  <p:sldLayoutIdLst>
    <p:sldLayoutId id="2147484428" r:id="rId1"/>
    <p:sldLayoutId id="2147484429" r:id="rId2"/>
    <p:sldLayoutId id="2147484430" r:id="rId3"/>
    <p:sldLayoutId id="2147484431" r:id="rId4"/>
    <p:sldLayoutId id="2147484432" r:id="rId5"/>
    <p:sldLayoutId id="2147484433" r:id="rId6"/>
    <p:sldLayoutId id="2147484434" r:id="rId7"/>
    <p:sldLayoutId id="2147484435" r:id="rId8"/>
    <p:sldLayoutId id="2147484436" r:id="rId9"/>
    <p:sldLayoutId id="2147484437" r:id="rId10"/>
    <p:sldLayoutId id="2147484438" r:id="rId11"/>
    <p:sldLayoutId id="2147484439" r:id="rId12"/>
    <p:sldLayoutId id="2147484440" r:id="rId13"/>
  </p:sldLayoutIdLst>
  <p:txStyles>
    <p:titleStyle>
      <a:lvl1pPr algn="ctr" defTabSz="731838" rtl="0" eaLnBrk="0" fontAlgn="base" hangingPunct="0">
        <a:spcBef>
          <a:spcPct val="0"/>
        </a:spcBef>
        <a:spcAft>
          <a:spcPct val="0"/>
        </a:spcAft>
        <a:defRPr sz="4200" b="1">
          <a:solidFill>
            <a:srgbClr val="000080"/>
          </a:solidFill>
          <a:latin typeface="+mj-lt"/>
          <a:ea typeface="+mj-ea"/>
          <a:cs typeface="+mj-cs"/>
        </a:defRPr>
      </a:lvl1pPr>
      <a:lvl2pPr algn="ctr" defTabSz="731838" rtl="0" eaLnBrk="0" fontAlgn="base" hangingPunct="0">
        <a:spcBef>
          <a:spcPct val="0"/>
        </a:spcBef>
        <a:spcAft>
          <a:spcPct val="0"/>
        </a:spcAft>
        <a:defRPr sz="4200" b="1">
          <a:solidFill>
            <a:srgbClr val="000080"/>
          </a:solidFill>
          <a:latin typeface="Arial" charset="0"/>
        </a:defRPr>
      </a:lvl2pPr>
      <a:lvl3pPr algn="ctr" defTabSz="731838" rtl="0" eaLnBrk="0" fontAlgn="base" hangingPunct="0">
        <a:spcBef>
          <a:spcPct val="0"/>
        </a:spcBef>
        <a:spcAft>
          <a:spcPct val="0"/>
        </a:spcAft>
        <a:defRPr sz="4200" b="1">
          <a:solidFill>
            <a:srgbClr val="000080"/>
          </a:solidFill>
          <a:latin typeface="Arial" charset="0"/>
        </a:defRPr>
      </a:lvl3pPr>
      <a:lvl4pPr algn="ctr" defTabSz="731838" rtl="0" eaLnBrk="0" fontAlgn="base" hangingPunct="0">
        <a:spcBef>
          <a:spcPct val="0"/>
        </a:spcBef>
        <a:spcAft>
          <a:spcPct val="0"/>
        </a:spcAft>
        <a:defRPr sz="4200" b="1">
          <a:solidFill>
            <a:srgbClr val="000080"/>
          </a:solidFill>
          <a:latin typeface="Arial" charset="0"/>
        </a:defRPr>
      </a:lvl4pPr>
      <a:lvl5pPr algn="ctr" defTabSz="731838" rtl="0" eaLnBrk="0" fontAlgn="base" hangingPunct="0">
        <a:spcBef>
          <a:spcPct val="0"/>
        </a:spcBef>
        <a:spcAft>
          <a:spcPct val="0"/>
        </a:spcAft>
        <a:defRPr sz="4200" b="1">
          <a:solidFill>
            <a:srgbClr val="000080"/>
          </a:solidFill>
          <a:latin typeface="Arial" charset="0"/>
        </a:defRPr>
      </a:lvl5pPr>
      <a:lvl6pPr marL="457200" algn="ctr" defTabSz="731838" rtl="0" eaLnBrk="0" fontAlgn="base" hangingPunct="0">
        <a:spcBef>
          <a:spcPct val="0"/>
        </a:spcBef>
        <a:spcAft>
          <a:spcPct val="0"/>
        </a:spcAft>
        <a:defRPr sz="4200" b="1">
          <a:solidFill>
            <a:srgbClr val="000080"/>
          </a:solidFill>
          <a:latin typeface="Arial" charset="0"/>
        </a:defRPr>
      </a:lvl6pPr>
      <a:lvl7pPr marL="914400" algn="ctr" defTabSz="731838" rtl="0" eaLnBrk="0" fontAlgn="base" hangingPunct="0">
        <a:spcBef>
          <a:spcPct val="0"/>
        </a:spcBef>
        <a:spcAft>
          <a:spcPct val="0"/>
        </a:spcAft>
        <a:defRPr sz="4200" b="1">
          <a:solidFill>
            <a:srgbClr val="000080"/>
          </a:solidFill>
          <a:latin typeface="Arial" charset="0"/>
        </a:defRPr>
      </a:lvl7pPr>
      <a:lvl8pPr marL="1371600" algn="ctr" defTabSz="731838" rtl="0" eaLnBrk="0" fontAlgn="base" hangingPunct="0">
        <a:spcBef>
          <a:spcPct val="0"/>
        </a:spcBef>
        <a:spcAft>
          <a:spcPct val="0"/>
        </a:spcAft>
        <a:defRPr sz="4200" b="1">
          <a:solidFill>
            <a:srgbClr val="000080"/>
          </a:solidFill>
          <a:latin typeface="Arial" charset="0"/>
        </a:defRPr>
      </a:lvl8pPr>
      <a:lvl9pPr marL="1828800" algn="ctr" defTabSz="731838" rtl="0" eaLnBrk="0" fontAlgn="base" hangingPunct="0">
        <a:spcBef>
          <a:spcPct val="0"/>
        </a:spcBef>
        <a:spcAft>
          <a:spcPct val="0"/>
        </a:spcAft>
        <a:defRPr sz="4200" b="1">
          <a:solidFill>
            <a:srgbClr val="000080"/>
          </a:solidFill>
          <a:latin typeface="Arial" charset="0"/>
        </a:defRPr>
      </a:lvl9pPr>
    </p:titleStyle>
    <p:bodyStyle>
      <a:lvl1pPr marL="342900" indent="-342900" algn="l" defTabSz="731838" rtl="0" eaLnBrk="0" fontAlgn="base" hangingPunct="0">
        <a:spcBef>
          <a:spcPct val="20000"/>
        </a:spcBef>
        <a:spcAft>
          <a:spcPct val="0"/>
        </a:spcAft>
        <a:buChar char="•"/>
        <a:defRPr sz="3200">
          <a:solidFill>
            <a:schemeClr val="tx1"/>
          </a:solidFill>
          <a:latin typeface="+mn-lt"/>
          <a:ea typeface="+mn-ea"/>
          <a:cs typeface="+mn-cs"/>
        </a:defRPr>
      </a:lvl1pPr>
      <a:lvl2pPr marL="712788" indent="-255588" algn="l" defTabSz="731838" rtl="0" eaLnBrk="0" fontAlgn="base" hangingPunct="0">
        <a:spcBef>
          <a:spcPct val="20000"/>
        </a:spcBef>
        <a:spcAft>
          <a:spcPct val="0"/>
        </a:spcAft>
        <a:defRPr sz="2700">
          <a:solidFill>
            <a:schemeClr val="tx1"/>
          </a:solidFill>
          <a:latin typeface="+mj-lt"/>
        </a:defRPr>
      </a:lvl2pPr>
      <a:lvl3pPr marL="1143000" indent="-228600" algn="l" defTabSz="731838" rtl="0" eaLnBrk="0" fontAlgn="base" hangingPunct="0">
        <a:spcBef>
          <a:spcPct val="20000"/>
        </a:spcBef>
        <a:spcAft>
          <a:spcPct val="0"/>
        </a:spcAft>
        <a:buChar char="•"/>
        <a:defRPr sz="2400">
          <a:solidFill>
            <a:schemeClr val="tx1"/>
          </a:solidFill>
          <a:latin typeface="+mn-lt"/>
        </a:defRPr>
      </a:lvl3pPr>
      <a:lvl4pPr marL="1600200" indent="-228600" algn="l" defTabSz="731838" rtl="0" eaLnBrk="0" fontAlgn="base" hangingPunct="0">
        <a:spcBef>
          <a:spcPct val="20000"/>
        </a:spcBef>
        <a:spcAft>
          <a:spcPct val="0"/>
        </a:spcAft>
        <a:buChar char="–"/>
        <a:defRPr sz="2000">
          <a:solidFill>
            <a:schemeClr val="tx1"/>
          </a:solidFill>
          <a:latin typeface="+mn-lt"/>
        </a:defRPr>
      </a:lvl4pPr>
      <a:lvl5pPr marL="2057400" indent="-228600" algn="l" defTabSz="731838" rtl="0" eaLnBrk="0" fontAlgn="base" hangingPunct="0">
        <a:spcBef>
          <a:spcPct val="20000"/>
        </a:spcBef>
        <a:spcAft>
          <a:spcPct val="0"/>
        </a:spcAft>
        <a:buChar char="•"/>
        <a:defRPr sz="2000">
          <a:solidFill>
            <a:schemeClr val="tx1"/>
          </a:solidFill>
          <a:latin typeface="+mn-lt"/>
        </a:defRPr>
      </a:lvl5pPr>
      <a:lvl6pPr marL="2514600" indent="-228600" algn="l" defTabSz="731838" rtl="0" eaLnBrk="0" fontAlgn="base" hangingPunct="0">
        <a:spcBef>
          <a:spcPct val="20000"/>
        </a:spcBef>
        <a:spcAft>
          <a:spcPct val="0"/>
        </a:spcAft>
        <a:buChar char="•"/>
        <a:defRPr sz="2000">
          <a:solidFill>
            <a:schemeClr val="tx1"/>
          </a:solidFill>
          <a:latin typeface="+mn-lt"/>
        </a:defRPr>
      </a:lvl6pPr>
      <a:lvl7pPr marL="2971800" indent="-228600" algn="l" defTabSz="731838" rtl="0" eaLnBrk="0" fontAlgn="base" hangingPunct="0">
        <a:spcBef>
          <a:spcPct val="20000"/>
        </a:spcBef>
        <a:spcAft>
          <a:spcPct val="0"/>
        </a:spcAft>
        <a:buChar char="•"/>
        <a:defRPr sz="2000">
          <a:solidFill>
            <a:schemeClr val="tx1"/>
          </a:solidFill>
          <a:latin typeface="+mn-lt"/>
        </a:defRPr>
      </a:lvl7pPr>
      <a:lvl8pPr marL="3429000" indent="-228600" algn="l" defTabSz="731838" rtl="0" eaLnBrk="0" fontAlgn="base" hangingPunct="0">
        <a:spcBef>
          <a:spcPct val="20000"/>
        </a:spcBef>
        <a:spcAft>
          <a:spcPct val="0"/>
        </a:spcAft>
        <a:buChar char="•"/>
        <a:defRPr sz="2000">
          <a:solidFill>
            <a:schemeClr val="tx1"/>
          </a:solidFill>
          <a:latin typeface="+mn-lt"/>
        </a:defRPr>
      </a:lvl8pPr>
      <a:lvl9pPr marL="3886200" indent="-228600" algn="l" defTabSz="731838"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026" name="Rectangle 8"/>
          <p:cNvSpPr>
            <a:spLocks noChangeArrowheads="1"/>
          </p:cNvSpPr>
          <p:nvPr/>
        </p:nvSpPr>
        <p:spPr bwMode="auto">
          <a:xfrm>
            <a:off x="-3175" y="32"/>
            <a:ext cx="9144000" cy="11969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1027" name="Rectangle 10"/>
          <p:cNvSpPr>
            <a:spLocks noChangeArrowheads="1"/>
          </p:cNvSpPr>
          <p:nvPr/>
        </p:nvSpPr>
        <p:spPr bwMode="auto">
          <a:xfrm>
            <a:off x="-3171" y="1089025"/>
            <a:ext cx="9147175" cy="215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1028" name="Rectangle 2"/>
          <p:cNvSpPr>
            <a:spLocks noGrp="1" noChangeArrowheads="1"/>
          </p:cNvSpPr>
          <p:nvPr>
            <p:ph type="title"/>
          </p:nvPr>
        </p:nvSpPr>
        <p:spPr bwMode="auto">
          <a:xfrm>
            <a:off x="457204" y="260382"/>
            <a:ext cx="82915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9" name="Rectangle 3"/>
          <p:cNvSpPr>
            <a:spLocks noGrp="1" noChangeArrowheads="1"/>
          </p:cNvSpPr>
          <p:nvPr>
            <p:ph type="body" idx="1"/>
          </p:nvPr>
        </p:nvSpPr>
        <p:spPr bwMode="auto">
          <a:xfrm>
            <a:off x="457204" y="1484313"/>
            <a:ext cx="8291513"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30" name="Rectangle 11"/>
          <p:cNvSpPr>
            <a:spLocks noChangeArrowheads="1"/>
          </p:cNvSpPr>
          <p:nvPr/>
        </p:nvSpPr>
        <p:spPr bwMode="auto">
          <a:xfrm>
            <a:off x="0" y="6605588"/>
            <a:ext cx="9139238" cy="2778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2" name="Rectangle 4"/>
          <p:cNvSpPr>
            <a:spLocks noGrp="1" noChangeArrowheads="1"/>
          </p:cNvSpPr>
          <p:nvPr>
            <p:ph type="dt" sz="half" idx="2"/>
          </p:nvPr>
        </p:nvSpPr>
        <p:spPr bwMode="auto">
          <a:xfrm>
            <a:off x="457200" y="6561138"/>
            <a:ext cx="2133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accent2"/>
                </a:solidFill>
                <a:latin typeface="Arial" charset="0"/>
                <a:ea typeface="宋体" pitchFamily="2" charset="-122"/>
              </a:defRPr>
            </a:lvl1pPr>
          </a:lstStyle>
          <a:p>
            <a:pPr>
              <a:defRPr/>
            </a:pPr>
            <a:endParaRPr lang="en-US" altLang="zh-CN">
              <a:solidFill>
                <a:srgbClr val="2E4C6B"/>
              </a:solidFill>
            </a:endParaRPr>
          </a:p>
        </p:txBody>
      </p:sp>
      <p:sp>
        <p:nvSpPr>
          <p:cNvPr id="3" name="Rectangle 5"/>
          <p:cNvSpPr>
            <a:spLocks noGrp="1" noChangeArrowheads="1"/>
          </p:cNvSpPr>
          <p:nvPr>
            <p:ph type="ftr" sz="quarter" idx="3"/>
          </p:nvPr>
        </p:nvSpPr>
        <p:spPr bwMode="auto">
          <a:xfrm>
            <a:off x="3124200" y="6561138"/>
            <a:ext cx="2895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accent2"/>
                </a:solidFill>
                <a:latin typeface="Arial" charset="0"/>
                <a:ea typeface="宋体" pitchFamily="2" charset="-122"/>
              </a:defRPr>
            </a:lvl1pPr>
          </a:lstStyle>
          <a:p>
            <a:pPr>
              <a:defRPr/>
            </a:pPr>
            <a:endParaRPr lang="en-US" altLang="zh-CN">
              <a:solidFill>
                <a:srgbClr val="2E4C6B"/>
              </a:solidFill>
            </a:endParaRPr>
          </a:p>
        </p:txBody>
      </p:sp>
      <p:sp>
        <p:nvSpPr>
          <p:cNvPr id="4" name="Rectangle 6"/>
          <p:cNvSpPr>
            <a:spLocks noGrp="1" noChangeArrowheads="1"/>
          </p:cNvSpPr>
          <p:nvPr>
            <p:ph type="sldNum" sz="quarter" idx="4"/>
          </p:nvPr>
        </p:nvSpPr>
        <p:spPr bwMode="auto">
          <a:xfrm>
            <a:off x="6553200" y="6561138"/>
            <a:ext cx="2133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accent2"/>
                </a:solidFill>
                <a:latin typeface="Arial" charset="0"/>
                <a:ea typeface="宋体" pitchFamily="2" charset="-122"/>
              </a:defRPr>
            </a:lvl1pPr>
          </a:lstStyle>
          <a:p>
            <a:pPr>
              <a:defRPr/>
            </a:pPr>
            <a:fld id="{0472DF97-903E-4A97-A0CA-8EFE98863BA5}"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878938123"/>
      </p:ext>
    </p:extLst>
  </p:cSld>
  <p:clrMap bg1="lt1" tx1="dk1" bg2="lt2" tx2="dk2" accent1="accent1" accent2="accent2" accent3="accent3" accent4="accent4" accent5="accent5" accent6="accent6" hlink="hlink" folHlink="folHlink"/>
  <p:sldLayoutIdLst>
    <p:sldLayoutId id="2147484442" r:id="rId1"/>
    <p:sldLayoutId id="2147484443" r:id="rId2"/>
    <p:sldLayoutId id="2147484444" r:id="rId3"/>
    <p:sldLayoutId id="2147484445" r:id="rId4"/>
    <p:sldLayoutId id="2147484446" r:id="rId5"/>
    <p:sldLayoutId id="2147484447" r:id="rId6"/>
    <p:sldLayoutId id="2147484448" r:id="rId7"/>
    <p:sldLayoutId id="2147484449" r:id="rId8"/>
  </p:sldLayoutIdLst>
  <p:transition>
    <p:wipe dir="r"/>
  </p:transition>
  <p:timing>
    <p:tnLst>
      <p:par>
        <p:cTn id="1" dur="indefinite" restart="never" nodeType="tmRoot"/>
      </p:par>
    </p:tnLst>
  </p:timing>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cs typeface="Arial" charset="0"/>
        </a:defRPr>
      </a:lvl2pPr>
      <a:lvl3pPr algn="l" rtl="0" eaLnBrk="0" fontAlgn="base" hangingPunct="0">
        <a:spcBef>
          <a:spcPct val="0"/>
        </a:spcBef>
        <a:spcAft>
          <a:spcPct val="0"/>
        </a:spcAft>
        <a:defRPr sz="3600">
          <a:solidFill>
            <a:schemeClr val="tx2"/>
          </a:solidFill>
          <a:latin typeface="Arial" charset="0"/>
          <a:cs typeface="Arial" charset="0"/>
        </a:defRPr>
      </a:lvl3pPr>
      <a:lvl4pPr algn="l" rtl="0" eaLnBrk="0" fontAlgn="base" hangingPunct="0">
        <a:spcBef>
          <a:spcPct val="0"/>
        </a:spcBef>
        <a:spcAft>
          <a:spcPct val="0"/>
        </a:spcAft>
        <a:defRPr sz="3600">
          <a:solidFill>
            <a:schemeClr val="tx2"/>
          </a:solidFill>
          <a:latin typeface="Arial" charset="0"/>
          <a:cs typeface="Arial" charset="0"/>
        </a:defRPr>
      </a:lvl4pPr>
      <a:lvl5pPr algn="l" rtl="0" eaLnBrk="0" fontAlgn="base" hangingPunct="0">
        <a:spcBef>
          <a:spcPct val="0"/>
        </a:spcBef>
        <a:spcAft>
          <a:spcPct val="0"/>
        </a:spcAft>
        <a:defRPr sz="3600">
          <a:solidFill>
            <a:schemeClr val="tx2"/>
          </a:solidFill>
          <a:latin typeface="Arial" charset="0"/>
          <a:cs typeface="Arial" charset="0"/>
        </a:defRPr>
      </a:lvl5pPr>
      <a:lvl6pPr marL="457200" algn="l" rtl="0" fontAlgn="base">
        <a:spcBef>
          <a:spcPct val="0"/>
        </a:spcBef>
        <a:spcAft>
          <a:spcPct val="0"/>
        </a:spcAft>
        <a:defRPr sz="3600">
          <a:solidFill>
            <a:schemeClr val="tx2"/>
          </a:solidFill>
          <a:latin typeface="Arial" charset="0"/>
          <a:cs typeface="Arial" charset="0"/>
        </a:defRPr>
      </a:lvl6pPr>
      <a:lvl7pPr marL="914400" algn="l" rtl="0" fontAlgn="base">
        <a:spcBef>
          <a:spcPct val="0"/>
        </a:spcBef>
        <a:spcAft>
          <a:spcPct val="0"/>
        </a:spcAft>
        <a:defRPr sz="3600">
          <a:solidFill>
            <a:schemeClr val="tx2"/>
          </a:solidFill>
          <a:latin typeface="Arial" charset="0"/>
          <a:cs typeface="Arial" charset="0"/>
        </a:defRPr>
      </a:lvl7pPr>
      <a:lvl8pPr marL="1371600" algn="l" rtl="0" fontAlgn="base">
        <a:spcBef>
          <a:spcPct val="0"/>
        </a:spcBef>
        <a:spcAft>
          <a:spcPct val="0"/>
        </a:spcAft>
        <a:defRPr sz="3600">
          <a:solidFill>
            <a:schemeClr val="tx2"/>
          </a:solidFill>
          <a:latin typeface="Arial" charset="0"/>
          <a:cs typeface="Arial" charset="0"/>
        </a:defRPr>
      </a:lvl8pPr>
      <a:lvl9pPr marL="1828800" algn="l" rtl="0" fontAlgn="base">
        <a:spcBef>
          <a:spcPct val="0"/>
        </a:spcBef>
        <a:spcAft>
          <a:spcPct val="0"/>
        </a:spcAft>
        <a:defRPr sz="36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cs typeface="+mn-cs"/>
        </a:defRPr>
      </a:lvl2pPr>
      <a:lvl3pPr marL="1143000" indent="-228600" algn="l" rtl="0" eaLnBrk="0" fontAlgn="base" hangingPunct="0">
        <a:spcBef>
          <a:spcPct val="20000"/>
        </a:spcBef>
        <a:spcAft>
          <a:spcPct val="0"/>
        </a:spcAft>
        <a:buChar char="•"/>
        <a:defRPr sz="2400">
          <a:solidFill>
            <a:schemeClr val="bg1"/>
          </a:solidFill>
          <a:latin typeface="+mn-lt"/>
          <a:cs typeface="+mn-cs"/>
        </a:defRPr>
      </a:lvl3pPr>
      <a:lvl4pPr marL="1600200" indent="-228600" algn="l" rtl="0" eaLnBrk="0" fontAlgn="base" hangingPunct="0">
        <a:spcBef>
          <a:spcPct val="20000"/>
        </a:spcBef>
        <a:spcAft>
          <a:spcPct val="0"/>
        </a:spcAft>
        <a:buChar char="–"/>
        <a:defRPr sz="2000">
          <a:solidFill>
            <a:schemeClr val="bg1"/>
          </a:solidFill>
          <a:latin typeface="+mn-lt"/>
          <a:cs typeface="+mn-cs"/>
        </a:defRPr>
      </a:lvl4pPr>
      <a:lvl5pPr marL="2057400" indent="-228600" algn="l" rtl="0" eaLnBrk="0" fontAlgn="base" hangingPunct="0">
        <a:spcBef>
          <a:spcPct val="20000"/>
        </a:spcBef>
        <a:spcAft>
          <a:spcPct val="0"/>
        </a:spcAft>
        <a:buChar char="»"/>
        <a:defRPr sz="2000">
          <a:solidFill>
            <a:schemeClr val="bg1"/>
          </a:solidFill>
          <a:latin typeface="+mn-lt"/>
          <a:cs typeface="+mn-cs"/>
        </a:defRPr>
      </a:lvl5pPr>
      <a:lvl6pPr marL="2514600" indent="-228600" algn="l" rtl="0" fontAlgn="base">
        <a:spcBef>
          <a:spcPct val="20000"/>
        </a:spcBef>
        <a:spcAft>
          <a:spcPct val="0"/>
        </a:spcAft>
        <a:buChar char="»"/>
        <a:defRPr sz="2000">
          <a:solidFill>
            <a:schemeClr val="bg1"/>
          </a:solidFill>
          <a:latin typeface="+mn-lt"/>
          <a:cs typeface="+mn-cs"/>
        </a:defRPr>
      </a:lvl6pPr>
      <a:lvl7pPr marL="2971800" indent="-228600" algn="l" rtl="0" fontAlgn="base">
        <a:spcBef>
          <a:spcPct val="20000"/>
        </a:spcBef>
        <a:spcAft>
          <a:spcPct val="0"/>
        </a:spcAft>
        <a:buChar char="»"/>
        <a:defRPr sz="2000">
          <a:solidFill>
            <a:schemeClr val="bg1"/>
          </a:solidFill>
          <a:latin typeface="+mn-lt"/>
          <a:cs typeface="+mn-cs"/>
        </a:defRPr>
      </a:lvl7pPr>
      <a:lvl8pPr marL="3429000" indent="-228600" algn="l" rtl="0" fontAlgn="base">
        <a:spcBef>
          <a:spcPct val="20000"/>
        </a:spcBef>
        <a:spcAft>
          <a:spcPct val="0"/>
        </a:spcAft>
        <a:buChar char="»"/>
        <a:defRPr sz="2000">
          <a:solidFill>
            <a:schemeClr val="bg1"/>
          </a:solidFill>
          <a:latin typeface="+mn-lt"/>
          <a:cs typeface="+mn-cs"/>
        </a:defRPr>
      </a:lvl8pPr>
      <a:lvl9pPr marL="3886200" indent="-228600" algn="l" rtl="0" fontAlgn="base">
        <a:spcBef>
          <a:spcPct val="20000"/>
        </a:spcBef>
        <a:spcAft>
          <a:spcPct val="0"/>
        </a:spcAft>
        <a:buChar char="»"/>
        <a:defRPr sz="2000">
          <a:solidFill>
            <a:schemeClr val="bg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026" name="Rectangle 8"/>
          <p:cNvSpPr>
            <a:spLocks noChangeArrowheads="1"/>
          </p:cNvSpPr>
          <p:nvPr/>
        </p:nvSpPr>
        <p:spPr bwMode="auto">
          <a:xfrm>
            <a:off x="-3175" y="32"/>
            <a:ext cx="9144000" cy="11969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1027" name="Rectangle 10"/>
          <p:cNvSpPr>
            <a:spLocks noChangeArrowheads="1"/>
          </p:cNvSpPr>
          <p:nvPr/>
        </p:nvSpPr>
        <p:spPr bwMode="auto">
          <a:xfrm>
            <a:off x="-3171" y="1089025"/>
            <a:ext cx="9147175" cy="215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1028" name="Rectangle 2"/>
          <p:cNvSpPr>
            <a:spLocks noGrp="1" noChangeArrowheads="1"/>
          </p:cNvSpPr>
          <p:nvPr>
            <p:ph type="title"/>
          </p:nvPr>
        </p:nvSpPr>
        <p:spPr bwMode="auto">
          <a:xfrm>
            <a:off x="457204" y="260382"/>
            <a:ext cx="82915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9" name="Rectangle 3"/>
          <p:cNvSpPr>
            <a:spLocks noGrp="1" noChangeArrowheads="1"/>
          </p:cNvSpPr>
          <p:nvPr>
            <p:ph type="body" idx="1"/>
          </p:nvPr>
        </p:nvSpPr>
        <p:spPr bwMode="auto">
          <a:xfrm>
            <a:off x="457204" y="1484313"/>
            <a:ext cx="8291513"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30" name="Rectangle 11"/>
          <p:cNvSpPr>
            <a:spLocks noChangeArrowheads="1"/>
          </p:cNvSpPr>
          <p:nvPr/>
        </p:nvSpPr>
        <p:spPr bwMode="auto">
          <a:xfrm>
            <a:off x="0" y="6605588"/>
            <a:ext cx="9139238" cy="2778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2" name="Rectangle 4"/>
          <p:cNvSpPr>
            <a:spLocks noGrp="1" noChangeArrowheads="1"/>
          </p:cNvSpPr>
          <p:nvPr>
            <p:ph type="dt" sz="half" idx="2"/>
          </p:nvPr>
        </p:nvSpPr>
        <p:spPr bwMode="auto">
          <a:xfrm>
            <a:off x="457200" y="6561138"/>
            <a:ext cx="2133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accent2"/>
                </a:solidFill>
                <a:latin typeface="Arial" charset="0"/>
                <a:ea typeface="宋体" pitchFamily="2" charset="-122"/>
              </a:defRPr>
            </a:lvl1pPr>
          </a:lstStyle>
          <a:p>
            <a:pPr>
              <a:defRPr/>
            </a:pPr>
            <a:endParaRPr lang="en-US" altLang="zh-CN">
              <a:solidFill>
                <a:srgbClr val="2E4C6B"/>
              </a:solidFill>
            </a:endParaRPr>
          </a:p>
        </p:txBody>
      </p:sp>
      <p:sp>
        <p:nvSpPr>
          <p:cNvPr id="3" name="Rectangle 5"/>
          <p:cNvSpPr>
            <a:spLocks noGrp="1" noChangeArrowheads="1"/>
          </p:cNvSpPr>
          <p:nvPr>
            <p:ph type="ftr" sz="quarter" idx="3"/>
          </p:nvPr>
        </p:nvSpPr>
        <p:spPr bwMode="auto">
          <a:xfrm>
            <a:off x="3124200" y="6561138"/>
            <a:ext cx="2895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accent2"/>
                </a:solidFill>
                <a:latin typeface="Arial" charset="0"/>
                <a:ea typeface="宋体" pitchFamily="2" charset="-122"/>
              </a:defRPr>
            </a:lvl1pPr>
          </a:lstStyle>
          <a:p>
            <a:pPr>
              <a:defRPr/>
            </a:pPr>
            <a:endParaRPr lang="en-US" altLang="zh-CN">
              <a:solidFill>
                <a:srgbClr val="2E4C6B"/>
              </a:solidFill>
            </a:endParaRPr>
          </a:p>
        </p:txBody>
      </p:sp>
      <p:sp>
        <p:nvSpPr>
          <p:cNvPr id="4" name="Rectangle 6"/>
          <p:cNvSpPr>
            <a:spLocks noGrp="1" noChangeArrowheads="1"/>
          </p:cNvSpPr>
          <p:nvPr>
            <p:ph type="sldNum" sz="quarter" idx="4"/>
          </p:nvPr>
        </p:nvSpPr>
        <p:spPr bwMode="auto">
          <a:xfrm>
            <a:off x="6553200" y="6561138"/>
            <a:ext cx="2133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accent2"/>
                </a:solidFill>
                <a:latin typeface="Arial" charset="0"/>
                <a:ea typeface="宋体" pitchFamily="2" charset="-122"/>
              </a:defRPr>
            </a:lvl1pPr>
          </a:lstStyle>
          <a:p>
            <a:pPr>
              <a:defRPr/>
            </a:pPr>
            <a:fld id="{0472DF97-903E-4A97-A0CA-8EFE98863BA5}"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1950076878"/>
      </p:ext>
    </p:extLst>
  </p:cSld>
  <p:clrMap bg1="lt1" tx1="dk1" bg2="lt2" tx2="dk2" accent1="accent1" accent2="accent2" accent3="accent3" accent4="accent4" accent5="accent5" accent6="accent6" hlink="hlink" folHlink="folHlink"/>
  <p:sldLayoutIdLst>
    <p:sldLayoutId id="2147484451" r:id="rId1"/>
    <p:sldLayoutId id="2147484452" r:id="rId2"/>
    <p:sldLayoutId id="2147484453" r:id="rId3"/>
    <p:sldLayoutId id="2147484454" r:id="rId4"/>
    <p:sldLayoutId id="2147484455" r:id="rId5"/>
    <p:sldLayoutId id="2147484456" r:id="rId6"/>
    <p:sldLayoutId id="2147484457" r:id="rId7"/>
    <p:sldLayoutId id="2147484458" r:id="rId8"/>
  </p:sldLayoutIdLst>
  <p:transition>
    <p:wipe dir="r"/>
  </p:transition>
  <p:timing>
    <p:tnLst>
      <p:par>
        <p:cTn id="1" dur="indefinite" restart="never" nodeType="tmRoot"/>
      </p:par>
    </p:tnLst>
  </p:timing>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cs typeface="Arial" charset="0"/>
        </a:defRPr>
      </a:lvl2pPr>
      <a:lvl3pPr algn="l" rtl="0" eaLnBrk="0" fontAlgn="base" hangingPunct="0">
        <a:spcBef>
          <a:spcPct val="0"/>
        </a:spcBef>
        <a:spcAft>
          <a:spcPct val="0"/>
        </a:spcAft>
        <a:defRPr sz="3600">
          <a:solidFill>
            <a:schemeClr val="tx2"/>
          </a:solidFill>
          <a:latin typeface="Arial" charset="0"/>
          <a:cs typeface="Arial" charset="0"/>
        </a:defRPr>
      </a:lvl3pPr>
      <a:lvl4pPr algn="l" rtl="0" eaLnBrk="0" fontAlgn="base" hangingPunct="0">
        <a:spcBef>
          <a:spcPct val="0"/>
        </a:spcBef>
        <a:spcAft>
          <a:spcPct val="0"/>
        </a:spcAft>
        <a:defRPr sz="3600">
          <a:solidFill>
            <a:schemeClr val="tx2"/>
          </a:solidFill>
          <a:latin typeface="Arial" charset="0"/>
          <a:cs typeface="Arial" charset="0"/>
        </a:defRPr>
      </a:lvl4pPr>
      <a:lvl5pPr algn="l" rtl="0" eaLnBrk="0" fontAlgn="base" hangingPunct="0">
        <a:spcBef>
          <a:spcPct val="0"/>
        </a:spcBef>
        <a:spcAft>
          <a:spcPct val="0"/>
        </a:spcAft>
        <a:defRPr sz="3600">
          <a:solidFill>
            <a:schemeClr val="tx2"/>
          </a:solidFill>
          <a:latin typeface="Arial" charset="0"/>
          <a:cs typeface="Arial" charset="0"/>
        </a:defRPr>
      </a:lvl5pPr>
      <a:lvl6pPr marL="457200" algn="l" rtl="0" fontAlgn="base">
        <a:spcBef>
          <a:spcPct val="0"/>
        </a:spcBef>
        <a:spcAft>
          <a:spcPct val="0"/>
        </a:spcAft>
        <a:defRPr sz="3600">
          <a:solidFill>
            <a:schemeClr val="tx2"/>
          </a:solidFill>
          <a:latin typeface="Arial" charset="0"/>
          <a:cs typeface="Arial" charset="0"/>
        </a:defRPr>
      </a:lvl6pPr>
      <a:lvl7pPr marL="914400" algn="l" rtl="0" fontAlgn="base">
        <a:spcBef>
          <a:spcPct val="0"/>
        </a:spcBef>
        <a:spcAft>
          <a:spcPct val="0"/>
        </a:spcAft>
        <a:defRPr sz="3600">
          <a:solidFill>
            <a:schemeClr val="tx2"/>
          </a:solidFill>
          <a:latin typeface="Arial" charset="0"/>
          <a:cs typeface="Arial" charset="0"/>
        </a:defRPr>
      </a:lvl7pPr>
      <a:lvl8pPr marL="1371600" algn="l" rtl="0" fontAlgn="base">
        <a:spcBef>
          <a:spcPct val="0"/>
        </a:spcBef>
        <a:spcAft>
          <a:spcPct val="0"/>
        </a:spcAft>
        <a:defRPr sz="3600">
          <a:solidFill>
            <a:schemeClr val="tx2"/>
          </a:solidFill>
          <a:latin typeface="Arial" charset="0"/>
          <a:cs typeface="Arial" charset="0"/>
        </a:defRPr>
      </a:lvl8pPr>
      <a:lvl9pPr marL="1828800" algn="l" rtl="0" fontAlgn="base">
        <a:spcBef>
          <a:spcPct val="0"/>
        </a:spcBef>
        <a:spcAft>
          <a:spcPct val="0"/>
        </a:spcAft>
        <a:defRPr sz="36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cs typeface="+mn-cs"/>
        </a:defRPr>
      </a:lvl2pPr>
      <a:lvl3pPr marL="1143000" indent="-228600" algn="l" rtl="0" eaLnBrk="0" fontAlgn="base" hangingPunct="0">
        <a:spcBef>
          <a:spcPct val="20000"/>
        </a:spcBef>
        <a:spcAft>
          <a:spcPct val="0"/>
        </a:spcAft>
        <a:buChar char="•"/>
        <a:defRPr sz="2400">
          <a:solidFill>
            <a:schemeClr val="bg1"/>
          </a:solidFill>
          <a:latin typeface="+mn-lt"/>
          <a:cs typeface="+mn-cs"/>
        </a:defRPr>
      </a:lvl3pPr>
      <a:lvl4pPr marL="1600200" indent="-228600" algn="l" rtl="0" eaLnBrk="0" fontAlgn="base" hangingPunct="0">
        <a:spcBef>
          <a:spcPct val="20000"/>
        </a:spcBef>
        <a:spcAft>
          <a:spcPct val="0"/>
        </a:spcAft>
        <a:buChar char="–"/>
        <a:defRPr sz="2000">
          <a:solidFill>
            <a:schemeClr val="bg1"/>
          </a:solidFill>
          <a:latin typeface="+mn-lt"/>
          <a:cs typeface="+mn-cs"/>
        </a:defRPr>
      </a:lvl4pPr>
      <a:lvl5pPr marL="2057400" indent="-228600" algn="l" rtl="0" eaLnBrk="0" fontAlgn="base" hangingPunct="0">
        <a:spcBef>
          <a:spcPct val="20000"/>
        </a:spcBef>
        <a:spcAft>
          <a:spcPct val="0"/>
        </a:spcAft>
        <a:buChar char="»"/>
        <a:defRPr sz="2000">
          <a:solidFill>
            <a:schemeClr val="bg1"/>
          </a:solidFill>
          <a:latin typeface="+mn-lt"/>
          <a:cs typeface="+mn-cs"/>
        </a:defRPr>
      </a:lvl5pPr>
      <a:lvl6pPr marL="2514600" indent="-228600" algn="l" rtl="0" fontAlgn="base">
        <a:spcBef>
          <a:spcPct val="20000"/>
        </a:spcBef>
        <a:spcAft>
          <a:spcPct val="0"/>
        </a:spcAft>
        <a:buChar char="»"/>
        <a:defRPr sz="2000">
          <a:solidFill>
            <a:schemeClr val="bg1"/>
          </a:solidFill>
          <a:latin typeface="+mn-lt"/>
          <a:cs typeface="+mn-cs"/>
        </a:defRPr>
      </a:lvl6pPr>
      <a:lvl7pPr marL="2971800" indent="-228600" algn="l" rtl="0" fontAlgn="base">
        <a:spcBef>
          <a:spcPct val="20000"/>
        </a:spcBef>
        <a:spcAft>
          <a:spcPct val="0"/>
        </a:spcAft>
        <a:buChar char="»"/>
        <a:defRPr sz="2000">
          <a:solidFill>
            <a:schemeClr val="bg1"/>
          </a:solidFill>
          <a:latin typeface="+mn-lt"/>
          <a:cs typeface="+mn-cs"/>
        </a:defRPr>
      </a:lvl7pPr>
      <a:lvl8pPr marL="3429000" indent="-228600" algn="l" rtl="0" fontAlgn="base">
        <a:spcBef>
          <a:spcPct val="20000"/>
        </a:spcBef>
        <a:spcAft>
          <a:spcPct val="0"/>
        </a:spcAft>
        <a:buChar char="»"/>
        <a:defRPr sz="2000">
          <a:solidFill>
            <a:schemeClr val="bg1"/>
          </a:solidFill>
          <a:latin typeface="+mn-lt"/>
          <a:cs typeface="+mn-cs"/>
        </a:defRPr>
      </a:lvl8pPr>
      <a:lvl9pPr marL="3886200" indent="-228600" algn="l" rtl="0" fontAlgn="base">
        <a:spcBef>
          <a:spcPct val="20000"/>
        </a:spcBef>
        <a:spcAft>
          <a:spcPct val="0"/>
        </a:spcAft>
        <a:buChar char="»"/>
        <a:defRPr sz="2000">
          <a:solidFill>
            <a:schemeClr val="bg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5"/>
          <p:cNvSpPr>
            <a:spLocks noChangeArrowheads="1"/>
          </p:cNvSpPr>
          <p:nvPr/>
        </p:nvSpPr>
        <p:spPr bwMode="auto">
          <a:xfrm>
            <a:off x="158262" y="255588"/>
            <a:ext cx="8667750" cy="6056312"/>
          </a:xfrm>
          <a:prstGeom prst="roundRect">
            <a:avLst>
              <a:gd name="adj" fmla="val 6384"/>
            </a:avLst>
          </a:prstGeom>
          <a:noFill/>
          <a:ln w="25400">
            <a:solidFill>
              <a:srgbClr val="00279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sp>
        <p:nvSpPr>
          <p:cNvPr id="1027" name="Rectangle 6"/>
          <p:cNvSpPr>
            <a:spLocks noGrp="1" noChangeArrowheads="1"/>
          </p:cNvSpPr>
          <p:nvPr>
            <p:ph type="title"/>
          </p:nvPr>
        </p:nvSpPr>
        <p:spPr bwMode="auto">
          <a:xfrm>
            <a:off x="679938" y="533403"/>
            <a:ext cx="7778262"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12" tIns="44450" rIns="87312" bIns="44450" numCol="1" anchor="t" anchorCtr="0" compatLnSpc="1">
            <a:prstTxWarp prst="textNoShape">
              <a:avLst/>
            </a:prstTxWarp>
          </a:bodyPr>
          <a:lstStyle/>
          <a:p>
            <a:pPr lvl="0"/>
            <a:r>
              <a:rPr lang="en-GB" altLang="zh-CN" smtClean="0"/>
              <a:t>Click to edit Master title style</a:t>
            </a:r>
          </a:p>
        </p:txBody>
      </p:sp>
      <p:sp>
        <p:nvSpPr>
          <p:cNvPr id="1028" name="Rectangle 9"/>
          <p:cNvSpPr>
            <a:spLocks noChangeArrowheads="1"/>
          </p:cNvSpPr>
          <p:nvPr/>
        </p:nvSpPr>
        <p:spPr bwMode="auto">
          <a:xfrm>
            <a:off x="347297" y="5534110"/>
            <a:ext cx="184638"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4220329201"/>
      </p:ext>
    </p:extLst>
  </p:cSld>
  <p:clrMap bg1="lt1" tx1="dk1" bg2="lt2" tx2="dk2" accent1="accent1" accent2="accent2" accent3="accent3" accent4="accent4" accent5="accent5" accent6="accent6" hlink="hlink" folHlink="folHlink"/>
  <p:sldLayoutIdLst>
    <p:sldLayoutId id="2147484244" r:id="rId1"/>
    <p:sldLayoutId id="2147484245" r:id="rId2"/>
    <p:sldLayoutId id="2147484246" r:id="rId3"/>
    <p:sldLayoutId id="2147484247" r:id="rId4"/>
    <p:sldLayoutId id="2147484248" r:id="rId5"/>
    <p:sldLayoutId id="2147484249" r:id="rId6"/>
    <p:sldLayoutId id="2147484250" r:id="rId7"/>
    <p:sldLayoutId id="2147484251" r:id="rId8"/>
    <p:sldLayoutId id="2147484252" r:id="rId9"/>
    <p:sldLayoutId id="2147484253" r:id="rId10"/>
    <p:sldLayoutId id="2147484254" r:id="rId11"/>
    <p:sldLayoutId id="2147484255" r:id="rId12"/>
    <p:sldLayoutId id="2147484256" r:id="rId13"/>
  </p:sldLayoutIdLst>
  <p:txStyles>
    <p:titleStyle>
      <a:lvl1pPr algn="ctr" defTabSz="731838" rtl="0" eaLnBrk="0" fontAlgn="base" hangingPunct="0">
        <a:spcBef>
          <a:spcPct val="0"/>
        </a:spcBef>
        <a:spcAft>
          <a:spcPct val="0"/>
        </a:spcAft>
        <a:defRPr sz="4200" b="1">
          <a:solidFill>
            <a:srgbClr val="000080"/>
          </a:solidFill>
          <a:latin typeface="+mj-lt"/>
          <a:ea typeface="+mj-ea"/>
          <a:cs typeface="+mj-cs"/>
        </a:defRPr>
      </a:lvl1pPr>
      <a:lvl2pPr algn="ctr" defTabSz="731838" rtl="0" eaLnBrk="0" fontAlgn="base" hangingPunct="0">
        <a:spcBef>
          <a:spcPct val="0"/>
        </a:spcBef>
        <a:spcAft>
          <a:spcPct val="0"/>
        </a:spcAft>
        <a:defRPr sz="4200" b="1">
          <a:solidFill>
            <a:srgbClr val="000080"/>
          </a:solidFill>
          <a:latin typeface="Arial" charset="0"/>
        </a:defRPr>
      </a:lvl2pPr>
      <a:lvl3pPr algn="ctr" defTabSz="731838" rtl="0" eaLnBrk="0" fontAlgn="base" hangingPunct="0">
        <a:spcBef>
          <a:spcPct val="0"/>
        </a:spcBef>
        <a:spcAft>
          <a:spcPct val="0"/>
        </a:spcAft>
        <a:defRPr sz="4200" b="1">
          <a:solidFill>
            <a:srgbClr val="000080"/>
          </a:solidFill>
          <a:latin typeface="Arial" charset="0"/>
        </a:defRPr>
      </a:lvl3pPr>
      <a:lvl4pPr algn="ctr" defTabSz="731838" rtl="0" eaLnBrk="0" fontAlgn="base" hangingPunct="0">
        <a:spcBef>
          <a:spcPct val="0"/>
        </a:spcBef>
        <a:spcAft>
          <a:spcPct val="0"/>
        </a:spcAft>
        <a:defRPr sz="4200" b="1">
          <a:solidFill>
            <a:srgbClr val="000080"/>
          </a:solidFill>
          <a:latin typeface="Arial" charset="0"/>
        </a:defRPr>
      </a:lvl4pPr>
      <a:lvl5pPr algn="ctr" defTabSz="731838" rtl="0" eaLnBrk="0" fontAlgn="base" hangingPunct="0">
        <a:spcBef>
          <a:spcPct val="0"/>
        </a:spcBef>
        <a:spcAft>
          <a:spcPct val="0"/>
        </a:spcAft>
        <a:defRPr sz="4200" b="1">
          <a:solidFill>
            <a:srgbClr val="000080"/>
          </a:solidFill>
          <a:latin typeface="Arial" charset="0"/>
        </a:defRPr>
      </a:lvl5pPr>
      <a:lvl6pPr marL="457200" algn="ctr" defTabSz="731838" rtl="0" eaLnBrk="0" fontAlgn="base" hangingPunct="0">
        <a:spcBef>
          <a:spcPct val="0"/>
        </a:spcBef>
        <a:spcAft>
          <a:spcPct val="0"/>
        </a:spcAft>
        <a:defRPr sz="4200" b="1">
          <a:solidFill>
            <a:srgbClr val="000080"/>
          </a:solidFill>
          <a:latin typeface="Arial" charset="0"/>
        </a:defRPr>
      </a:lvl6pPr>
      <a:lvl7pPr marL="914400" algn="ctr" defTabSz="731838" rtl="0" eaLnBrk="0" fontAlgn="base" hangingPunct="0">
        <a:spcBef>
          <a:spcPct val="0"/>
        </a:spcBef>
        <a:spcAft>
          <a:spcPct val="0"/>
        </a:spcAft>
        <a:defRPr sz="4200" b="1">
          <a:solidFill>
            <a:srgbClr val="000080"/>
          </a:solidFill>
          <a:latin typeface="Arial" charset="0"/>
        </a:defRPr>
      </a:lvl7pPr>
      <a:lvl8pPr marL="1371600" algn="ctr" defTabSz="731838" rtl="0" eaLnBrk="0" fontAlgn="base" hangingPunct="0">
        <a:spcBef>
          <a:spcPct val="0"/>
        </a:spcBef>
        <a:spcAft>
          <a:spcPct val="0"/>
        </a:spcAft>
        <a:defRPr sz="4200" b="1">
          <a:solidFill>
            <a:srgbClr val="000080"/>
          </a:solidFill>
          <a:latin typeface="Arial" charset="0"/>
        </a:defRPr>
      </a:lvl8pPr>
      <a:lvl9pPr marL="1828800" algn="ctr" defTabSz="731838" rtl="0" eaLnBrk="0" fontAlgn="base" hangingPunct="0">
        <a:spcBef>
          <a:spcPct val="0"/>
        </a:spcBef>
        <a:spcAft>
          <a:spcPct val="0"/>
        </a:spcAft>
        <a:defRPr sz="4200" b="1">
          <a:solidFill>
            <a:srgbClr val="000080"/>
          </a:solidFill>
          <a:latin typeface="Arial" charset="0"/>
        </a:defRPr>
      </a:lvl9pPr>
    </p:titleStyle>
    <p:bodyStyle>
      <a:lvl1pPr marL="342900" indent="-342900" algn="l" defTabSz="731838" rtl="0" eaLnBrk="0" fontAlgn="base" hangingPunct="0">
        <a:spcBef>
          <a:spcPct val="20000"/>
        </a:spcBef>
        <a:spcAft>
          <a:spcPct val="0"/>
        </a:spcAft>
        <a:buChar char="•"/>
        <a:defRPr sz="3200">
          <a:solidFill>
            <a:schemeClr val="tx1"/>
          </a:solidFill>
          <a:latin typeface="+mn-lt"/>
          <a:ea typeface="+mn-ea"/>
          <a:cs typeface="+mn-cs"/>
        </a:defRPr>
      </a:lvl1pPr>
      <a:lvl2pPr marL="712788" indent="-255588" algn="l" defTabSz="731838" rtl="0" eaLnBrk="0" fontAlgn="base" hangingPunct="0">
        <a:spcBef>
          <a:spcPct val="20000"/>
        </a:spcBef>
        <a:spcAft>
          <a:spcPct val="0"/>
        </a:spcAft>
        <a:defRPr sz="2700">
          <a:solidFill>
            <a:schemeClr val="tx1"/>
          </a:solidFill>
          <a:latin typeface="+mj-lt"/>
        </a:defRPr>
      </a:lvl2pPr>
      <a:lvl3pPr marL="1143000" indent="-228600" algn="l" defTabSz="731838" rtl="0" eaLnBrk="0" fontAlgn="base" hangingPunct="0">
        <a:spcBef>
          <a:spcPct val="20000"/>
        </a:spcBef>
        <a:spcAft>
          <a:spcPct val="0"/>
        </a:spcAft>
        <a:buChar char="•"/>
        <a:defRPr sz="2400">
          <a:solidFill>
            <a:schemeClr val="tx1"/>
          </a:solidFill>
          <a:latin typeface="+mn-lt"/>
        </a:defRPr>
      </a:lvl3pPr>
      <a:lvl4pPr marL="1600200" indent="-228600" algn="l" defTabSz="731838" rtl="0" eaLnBrk="0" fontAlgn="base" hangingPunct="0">
        <a:spcBef>
          <a:spcPct val="20000"/>
        </a:spcBef>
        <a:spcAft>
          <a:spcPct val="0"/>
        </a:spcAft>
        <a:buChar char="–"/>
        <a:defRPr sz="2000">
          <a:solidFill>
            <a:schemeClr val="tx1"/>
          </a:solidFill>
          <a:latin typeface="+mn-lt"/>
        </a:defRPr>
      </a:lvl4pPr>
      <a:lvl5pPr marL="2057400" indent="-228600" algn="l" defTabSz="731838" rtl="0" eaLnBrk="0" fontAlgn="base" hangingPunct="0">
        <a:spcBef>
          <a:spcPct val="20000"/>
        </a:spcBef>
        <a:spcAft>
          <a:spcPct val="0"/>
        </a:spcAft>
        <a:buChar char="•"/>
        <a:defRPr sz="2000">
          <a:solidFill>
            <a:schemeClr val="tx1"/>
          </a:solidFill>
          <a:latin typeface="+mn-lt"/>
        </a:defRPr>
      </a:lvl5pPr>
      <a:lvl6pPr marL="2514600" indent="-228600" algn="l" defTabSz="731838" rtl="0" eaLnBrk="0" fontAlgn="base" hangingPunct="0">
        <a:spcBef>
          <a:spcPct val="20000"/>
        </a:spcBef>
        <a:spcAft>
          <a:spcPct val="0"/>
        </a:spcAft>
        <a:buChar char="•"/>
        <a:defRPr sz="2000">
          <a:solidFill>
            <a:schemeClr val="tx1"/>
          </a:solidFill>
          <a:latin typeface="+mn-lt"/>
        </a:defRPr>
      </a:lvl6pPr>
      <a:lvl7pPr marL="2971800" indent="-228600" algn="l" defTabSz="731838" rtl="0" eaLnBrk="0" fontAlgn="base" hangingPunct="0">
        <a:spcBef>
          <a:spcPct val="20000"/>
        </a:spcBef>
        <a:spcAft>
          <a:spcPct val="0"/>
        </a:spcAft>
        <a:buChar char="•"/>
        <a:defRPr sz="2000">
          <a:solidFill>
            <a:schemeClr val="tx1"/>
          </a:solidFill>
          <a:latin typeface="+mn-lt"/>
        </a:defRPr>
      </a:lvl7pPr>
      <a:lvl8pPr marL="3429000" indent="-228600" algn="l" defTabSz="731838" rtl="0" eaLnBrk="0" fontAlgn="base" hangingPunct="0">
        <a:spcBef>
          <a:spcPct val="20000"/>
        </a:spcBef>
        <a:spcAft>
          <a:spcPct val="0"/>
        </a:spcAft>
        <a:buChar char="•"/>
        <a:defRPr sz="2000">
          <a:solidFill>
            <a:schemeClr val="tx1"/>
          </a:solidFill>
          <a:latin typeface="+mn-lt"/>
        </a:defRPr>
      </a:lvl8pPr>
      <a:lvl9pPr marL="3886200" indent="-228600" algn="l" defTabSz="731838"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026" name="Rectangle 8"/>
          <p:cNvSpPr>
            <a:spLocks noChangeArrowheads="1"/>
          </p:cNvSpPr>
          <p:nvPr/>
        </p:nvSpPr>
        <p:spPr bwMode="auto">
          <a:xfrm>
            <a:off x="-3175" y="32"/>
            <a:ext cx="9144000" cy="11969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1027" name="Rectangle 10"/>
          <p:cNvSpPr>
            <a:spLocks noChangeArrowheads="1"/>
          </p:cNvSpPr>
          <p:nvPr/>
        </p:nvSpPr>
        <p:spPr bwMode="auto">
          <a:xfrm>
            <a:off x="-3171" y="1089025"/>
            <a:ext cx="9147175" cy="215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1028" name="Rectangle 2"/>
          <p:cNvSpPr>
            <a:spLocks noGrp="1" noChangeArrowheads="1"/>
          </p:cNvSpPr>
          <p:nvPr>
            <p:ph type="title"/>
          </p:nvPr>
        </p:nvSpPr>
        <p:spPr bwMode="auto">
          <a:xfrm>
            <a:off x="457204" y="260382"/>
            <a:ext cx="82915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9" name="Rectangle 3"/>
          <p:cNvSpPr>
            <a:spLocks noGrp="1" noChangeArrowheads="1"/>
          </p:cNvSpPr>
          <p:nvPr>
            <p:ph type="body" idx="1"/>
          </p:nvPr>
        </p:nvSpPr>
        <p:spPr bwMode="auto">
          <a:xfrm>
            <a:off x="457204" y="1484313"/>
            <a:ext cx="8291513"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30" name="Rectangle 11"/>
          <p:cNvSpPr>
            <a:spLocks noChangeArrowheads="1"/>
          </p:cNvSpPr>
          <p:nvPr/>
        </p:nvSpPr>
        <p:spPr bwMode="auto">
          <a:xfrm>
            <a:off x="0" y="6605588"/>
            <a:ext cx="9139238" cy="2778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2" name="Rectangle 4"/>
          <p:cNvSpPr>
            <a:spLocks noGrp="1" noChangeArrowheads="1"/>
          </p:cNvSpPr>
          <p:nvPr>
            <p:ph type="dt" sz="half" idx="2"/>
          </p:nvPr>
        </p:nvSpPr>
        <p:spPr bwMode="auto">
          <a:xfrm>
            <a:off x="457200" y="6561138"/>
            <a:ext cx="2133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accent2"/>
                </a:solidFill>
                <a:latin typeface="Arial" charset="0"/>
                <a:ea typeface="宋体" pitchFamily="2" charset="-122"/>
              </a:defRPr>
            </a:lvl1pPr>
          </a:lstStyle>
          <a:p>
            <a:pPr>
              <a:defRPr/>
            </a:pPr>
            <a:endParaRPr lang="en-US" altLang="zh-CN">
              <a:solidFill>
                <a:srgbClr val="2E4C6B"/>
              </a:solidFill>
            </a:endParaRPr>
          </a:p>
        </p:txBody>
      </p:sp>
      <p:sp>
        <p:nvSpPr>
          <p:cNvPr id="3" name="Rectangle 5"/>
          <p:cNvSpPr>
            <a:spLocks noGrp="1" noChangeArrowheads="1"/>
          </p:cNvSpPr>
          <p:nvPr>
            <p:ph type="ftr" sz="quarter" idx="3"/>
          </p:nvPr>
        </p:nvSpPr>
        <p:spPr bwMode="auto">
          <a:xfrm>
            <a:off x="3124200" y="6561138"/>
            <a:ext cx="2895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accent2"/>
                </a:solidFill>
                <a:latin typeface="Arial" charset="0"/>
                <a:ea typeface="宋体" pitchFamily="2" charset="-122"/>
              </a:defRPr>
            </a:lvl1pPr>
          </a:lstStyle>
          <a:p>
            <a:pPr>
              <a:defRPr/>
            </a:pPr>
            <a:endParaRPr lang="en-US" altLang="zh-CN">
              <a:solidFill>
                <a:srgbClr val="2E4C6B"/>
              </a:solidFill>
            </a:endParaRPr>
          </a:p>
        </p:txBody>
      </p:sp>
      <p:sp>
        <p:nvSpPr>
          <p:cNvPr id="4" name="Rectangle 6"/>
          <p:cNvSpPr>
            <a:spLocks noGrp="1" noChangeArrowheads="1"/>
          </p:cNvSpPr>
          <p:nvPr>
            <p:ph type="sldNum" sz="quarter" idx="4"/>
          </p:nvPr>
        </p:nvSpPr>
        <p:spPr bwMode="auto">
          <a:xfrm>
            <a:off x="6553200" y="6561138"/>
            <a:ext cx="2133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accent2"/>
                </a:solidFill>
                <a:latin typeface="Arial" charset="0"/>
                <a:ea typeface="宋体" pitchFamily="2" charset="-122"/>
              </a:defRPr>
            </a:lvl1pPr>
          </a:lstStyle>
          <a:p>
            <a:pPr>
              <a:defRPr/>
            </a:pPr>
            <a:fld id="{0472DF97-903E-4A97-A0CA-8EFE98863BA5}"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3955676216"/>
      </p:ext>
    </p:extLst>
  </p:cSld>
  <p:clrMap bg1="lt1" tx1="dk1" bg2="lt2" tx2="dk2" accent1="accent1" accent2="accent2" accent3="accent3" accent4="accent4" accent5="accent5" accent6="accent6" hlink="hlink" folHlink="folHlink"/>
  <p:sldLayoutIdLst>
    <p:sldLayoutId id="2147484460" r:id="rId1"/>
    <p:sldLayoutId id="2147484461" r:id="rId2"/>
    <p:sldLayoutId id="2147484462" r:id="rId3"/>
    <p:sldLayoutId id="2147484463" r:id="rId4"/>
    <p:sldLayoutId id="2147484464" r:id="rId5"/>
    <p:sldLayoutId id="2147484465" r:id="rId6"/>
    <p:sldLayoutId id="2147484466" r:id="rId7"/>
    <p:sldLayoutId id="2147484467" r:id="rId8"/>
  </p:sldLayoutIdLst>
  <p:transition>
    <p:wipe dir="r"/>
  </p:transition>
  <p:timing>
    <p:tnLst>
      <p:par>
        <p:cTn id="1" dur="indefinite" restart="never" nodeType="tmRoot"/>
      </p:par>
    </p:tnLst>
  </p:timing>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cs typeface="Arial" charset="0"/>
        </a:defRPr>
      </a:lvl2pPr>
      <a:lvl3pPr algn="l" rtl="0" eaLnBrk="0" fontAlgn="base" hangingPunct="0">
        <a:spcBef>
          <a:spcPct val="0"/>
        </a:spcBef>
        <a:spcAft>
          <a:spcPct val="0"/>
        </a:spcAft>
        <a:defRPr sz="3600">
          <a:solidFill>
            <a:schemeClr val="tx2"/>
          </a:solidFill>
          <a:latin typeface="Arial" charset="0"/>
          <a:cs typeface="Arial" charset="0"/>
        </a:defRPr>
      </a:lvl3pPr>
      <a:lvl4pPr algn="l" rtl="0" eaLnBrk="0" fontAlgn="base" hangingPunct="0">
        <a:spcBef>
          <a:spcPct val="0"/>
        </a:spcBef>
        <a:spcAft>
          <a:spcPct val="0"/>
        </a:spcAft>
        <a:defRPr sz="3600">
          <a:solidFill>
            <a:schemeClr val="tx2"/>
          </a:solidFill>
          <a:latin typeface="Arial" charset="0"/>
          <a:cs typeface="Arial" charset="0"/>
        </a:defRPr>
      </a:lvl4pPr>
      <a:lvl5pPr algn="l" rtl="0" eaLnBrk="0" fontAlgn="base" hangingPunct="0">
        <a:spcBef>
          <a:spcPct val="0"/>
        </a:spcBef>
        <a:spcAft>
          <a:spcPct val="0"/>
        </a:spcAft>
        <a:defRPr sz="3600">
          <a:solidFill>
            <a:schemeClr val="tx2"/>
          </a:solidFill>
          <a:latin typeface="Arial" charset="0"/>
          <a:cs typeface="Arial" charset="0"/>
        </a:defRPr>
      </a:lvl5pPr>
      <a:lvl6pPr marL="457200" algn="l" rtl="0" fontAlgn="base">
        <a:spcBef>
          <a:spcPct val="0"/>
        </a:spcBef>
        <a:spcAft>
          <a:spcPct val="0"/>
        </a:spcAft>
        <a:defRPr sz="3600">
          <a:solidFill>
            <a:schemeClr val="tx2"/>
          </a:solidFill>
          <a:latin typeface="Arial" charset="0"/>
          <a:cs typeface="Arial" charset="0"/>
        </a:defRPr>
      </a:lvl6pPr>
      <a:lvl7pPr marL="914400" algn="l" rtl="0" fontAlgn="base">
        <a:spcBef>
          <a:spcPct val="0"/>
        </a:spcBef>
        <a:spcAft>
          <a:spcPct val="0"/>
        </a:spcAft>
        <a:defRPr sz="3600">
          <a:solidFill>
            <a:schemeClr val="tx2"/>
          </a:solidFill>
          <a:latin typeface="Arial" charset="0"/>
          <a:cs typeface="Arial" charset="0"/>
        </a:defRPr>
      </a:lvl7pPr>
      <a:lvl8pPr marL="1371600" algn="l" rtl="0" fontAlgn="base">
        <a:spcBef>
          <a:spcPct val="0"/>
        </a:spcBef>
        <a:spcAft>
          <a:spcPct val="0"/>
        </a:spcAft>
        <a:defRPr sz="3600">
          <a:solidFill>
            <a:schemeClr val="tx2"/>
          </a:solidFill>
          <a:latin typeface="Arial" charset="0"/>
          <a:cs typeface="Arial" charset="0"/>
        </a:defRPr>
      </a:lvl8pPr>
      <a:lvl9pPr marL="1828800" algn="l" rtl="0" fontAlgn="base">
        <a:spcBef>
          <a:spcPct val="0"/>
        </a:spcBef>
        <a:spcAft>
          <a:spcPct val="0"/>
        </a:spcAft>
        <a:defRPr sz="36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cs typeface="+mn-cs"/>
        </a:defRPr>
      </a:lvl2pPr>
      <a:lvl3pPr marL="1143000" indent="-228600" algn="l" rtl="0" eaLnBrk="0" fontAlgn="base" hangingPunct="0">
        <a:spcBef>
          <a:spcPct val="20000"/>
        </a:spcBef>
        <a:spcAft>
          <a:spcPct val="0"/>
        </a:spcAft>
        <a:buChar char="•"/>
        <a:defRPr sz="2400">
          <a:solidFill>
            <a:schemeClr val="bg1"/>
          </a:solidFill>
          <a:latin typeface="+mn-lt"/>
          <a:cs typeface="+mn-cs"/>
        </a:defRPr>
      </a:lvl3pPr>
      <a:lvl4pPr marL="1600200" indent="-228600" algn="l" rtl="0" eaLnBrk="0" fontAlgn="base" hangingPunct="0">
        <a:spcBef>
          <a:spcPct val="20000"/>
        </a:spcBef>
        <a:spcAft>
          <a:spcPct val="0"/>
        </a:spcAft>
        <a:buChar char="–"/>
        <a:defRPr sz="2000">
          <a:solidFill>
            <a:schemeClr val="bg1"/>
          </a:solidFill>
          <a:latin typeface="+mn-lt"/>
          <a:cs typeface="+mn-cs"/>
        </a:defRPr>
      </a:lvl4pPr>
      <a:lvl5pPr marL="2057400" indent="-228600" algn="l" rtl="0" eaLnBrk="0" fontAlgn="base" hangingPunct="0">
        <a:spcBef>
          <a:spcPct val="20000"/>
        </a:spcBef>
        <a:spcAft>
          <a:spcPct val="0"/>
        </a:spcAft>
        <a:buChar char="»"/>
        <a:defRPr sz="2000">
          <a:solidFill>
            <a:schemeClr val="bg1"/>
          </a:solidFill>
          <a:latin typeface="+mn-lt"/>
          <a:cs typeface="+mn-cs"/>
        </a:defRPr>
      </a:lvl5pPr>
      <a:lvl6pPr marL="2514600" indent="-228600" algn="l" rtl="0" fontAlgn="base">
        <a:spcBef>
          <a:spcPct val="20000"/>
        </a:spcBef>
        <a:spcAft>
          <a:spcPct val="0"/>
        </a:spcAft>
        <a:buChar char="»"/>
        <a:defRPr sz="2000">
          <a:solidFill>
            <a:schemeClr val="bg1"/>
          </a:solidFill>
          <a:latin typeface="+mn-lt"/>
          <a:cs typeface="+mn-cs"/>
        </a:defRPr>
      </a:lvl6pPr>
      <a:lvl7pPr marL="2971800" indent="-228600" algn="l" rtl="0" fontAlgn="base">
        <a:spcBef>
          <a:spcPct val="20000"/>
        </a:spcBef>
        <a:spcAft>
          <a:spcPct val="0"/>
        </a:spcAft>
        <a:buChar char="»"/>
        <a:defRPr sz="2000">
          <a:solidFill>
            <a:schemeClr val="bg1"/>
          </a:solidFill>
          <a:latin typeface="+mn-lt"/>
          <a:cs typeface="+mn-cs"/>
        </a:defRPr>
      </a:lvl7pPr>
      <a:lvl8pPr marL="3429000" indent="-228600" algn="l" rtl="0" fontAlgn="base">
        <a:spcBef>
          <a:spcPct val="20000"/>
        </a:spcBef>
        <a:spcAft>
          <a:spcPct val="0"/>
        </a:spcAft>
        <a:buChar char="»"/>
        <a:defRPr sz="2000">
          <a:solidFill>
            <a:schemeClr val="bg1"/>
          </a:solidFill>
          <a:latin typeface="+mn-lt"/>
          <a:cs typeface="+mn-cs"/>
        </a:defRPr>
      </a:lvl8pPr>
      <a:lvl9pPr marL="3886200" indent="-228600" algn="l" rtl="0" fontAlgn="base">
        <a:spcBef>
          <a:spcPct val="20000"/>
        </a:spcBef>
        <a:spcAft>
          <a:spcPct val="0"/>
        </a:spcAft>
        <a:buChar char="»"/>
        <a:defRPr sz="2000">
          <a:solidFill>
            <a:schemeClr val="bg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026" name="Rectangle 8"/>
          <p:cNvSpPr>
            <a:spLocks noChangeArrowheads="1"/>
          </p:cNvSpPr>
          <p:nvPr/>
        </p:nvSpPr>
        <p:spPr bwMode="auto">
          <a:xfrm>
            <a:off x="-3175" y="32"/>
            <a:ext cx="9144000" cy="11969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1027" name="Rectangle 10"/>
          <p:cNvSpPr>
            <a:spLocks noChangeArrowheads="1"/>
          </p:cNvSpPr>
          <p:nvPr/>
        </p:nvSpPr>
        <p:spPr bwMode="auto">
          <a:xfrm>
            <a:off x="-3171" y="1089025"/>
            <a:ext cx="9147175" cy="215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1028" name="Rectangle 2"/>
          <p:cNvSpPr>
            <a:spLocks noGrp="1" noChangeArrowheads="1"/>
          </p:cNvSpPr>
          <p:nvPr>
            <p:ph type="title"/>
          </p:nvPr>
        </p:nvSpPr>
        <p:spPr bwMode="auto">
          <a:xfrm>
            <a:off x="457204" y="260382"/>
            <a:ext cx="82915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9" name="Rectangle 3"/>
          <p:cNvSpPr>
            <a:spLocks noGrp="1" noChangeArrowheads="1"/>
          </p:cNvSpPr>
          <p:nvPr>
            <p:ph type="body" idx="1"/>
          </p:nvPr>
        </p:nvSpPr>
        <p:spPr bwMode="auto">
          <a:xfrm>
            <a:off x="457204" y="1484313"/>
            <a:ext cx="8291513"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30" name="Rectangle 11"/>
          <p:cNvSpPr>
            <a:spLocks noChangeArrowheads="1"/>
          </p:cNvSpPr>
          <p:nvPr/>
        </p:nvSpPr>
        <p:spPr bwMode="auto">
          <a:xfrm>
            <a:off x="0" y="6605588"/>
            <a:ext cx="9139238" cy="2778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2" name="Rectangle 4"/>
          <p:cNvSpPr>
            <a:spLocks noGrp="1" noChangeArrowheads="1"/>
          </p:cNvSpPr>
          <p:nvPr>
            <p:ph type="dt" sz="half" idx="2"/>
          </p:nvPr>
        </p:nvSpPr>
        <p:spPr bwMode="auto">
          <a:xfrm>
            <a:off x="457200" y="6561138"/>
            <a:ext cx="2133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accent2"/>
                </a:solidFill>
                <a:latin typeface="Arial" charset="0"/>
                <a:ea typeface="宋体" pitchFamily="2" charset="-122"/>
              </a:defRPr>
            </a:lvl1pPr>
          </a:lstStyle>
          <a:p>
            <a:pPr>
              <a:defRPr/>
            </a:pPr>
            <a:endParaRPr lang="en-US" altLang="zh-CN">
              <a:solidFill>
                <a:srgbClr val="2E4C6B"/>
              </a:solidFill>
            </a:endParaRPr>
          </a:p>
        </p:txBody>
      </p:sp>
      <p:sp>
        <p:nvSpPr>
          <p:cNvPr id="3" name="Rectangle 5"/>
          <p:cNvSpPr>
            <a:spLocks noGrp="1" noChangeArrowheads="1"/>
          </p:cNvSpPr>
          <p:nvPr>
            <p:ph type="ftr" sz="quarter" idx="3"/>
          </p:nvPr>
        </p:nvSpPr>
        <p:spPr bwMode="auto">
          <a:xfrm>
            <a:off x="3124200" y="6561138"/>
            <a:ext cx="2895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accent2"/>
                </a:solidFill>
                <a:latin typeface="Arial" charset="0"/>
                <a:ea typeface="宋体" pitchFamily="2" charset="-122"/>
              </a:defRPr>
            </a:lvl1pPr>
          </a:lstStyle>
          <a:p>
            <a:pPr>
              <a:defRPr/>
            </a:pPr>
            <a:endParaRPr lang="en-US" altLang="zh-CN">
              <a:solidFill>
                <a:srgbClr val="2E4C6B"/>
              </a:solidFill>
            </a:endParaRPr>
          </a:p>
        </p:txBody>
      </p:sp>
      <p:sp>
        <p:nvSpPr>
          <p:cNvPr id="4" name="Rectangle 6"/>
          <p:cNvSpPr>
            <a:spLocks noGrp="1" noChangeArrowheads="1"/>
          </p:cNvSpPr>
          <p:nvPr>
            <p:ph type="sldNum" sz="quarter" idx="4"/>
          </p:nvPr>
        </p:nvSpPr>
        <p:spPr bwMode="auto">
          <a:xfrm>
            <a:off x="6553200" y="6561138"/>
            <a:ext cx="2133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accent2"/>
                </a:solidFill>
                <a:latin typeface="Arial" charset="0"/>
                <a:ea typeface="宋体" pitchFamily="2" charset="-122"/>
              </a:defRPr>
            </a:lvl1pPr>
          </a:lstStyle>
          <a:p>
            <a:pPr>
              <a:defRPr/>
            </a:pPr>
            <a:fld id="{0472DF97-903E-4A97-A0CA-8EFE98863BA5}"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3304580895"/>
      </p:ext>
    </p:extLst>
  </p:cSld>
  <p:clrMap bg1="lt1" tx1="dk1" bg2="lt2" tx2="dk2" accent1="accent1" accent2="accent2" accent3="accent3" accent4="accent4" accent5="accent5" accent6="accent6" hlink="hlink" folHlink="folHlink"/>
  <p:sldLayoutIdLst>
    <p:sldLayoutId id="2147484469" r:id="rId1"/>
    <p:sldLayoutId id="2147484470" r:id="rId2"/>
    <p:sldLayoutId id="2147484471" r:id="rId3"/>
    <p:sldLayoutId id="2147484472" r:id="rId4"/>
    <p:sldLayoutId id="2147484473" r:id="rId5"/>
    <p:sldLayoutId id="2147484474" r:id="rId6"/>
    <p:sldLayoutId id="2147484475" r:id="rId7"/>
    <p:sldLayoutId id="2147484476" r:id="rId8"/>
  </p:sldLayoutIdLst>
  <p:transition>
    <p:wipe dir="r"/>
  </p:transition>
  <p:timing>
    <p:tnLst>
      <p:par>
        <p:cTn id="1" dur="indefinite" restart="never" nodeType="tmRoot"/>
      </p:par>
    </p:tnLst>
  </p:timing>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cs typeface="Arial" charset="0"/>
        </a:defRPr>
      </a:lvl2pPr>
      <a:lvl3pPr algn="l" rtl="0" eaLnBrk="0" fontAlgn="base" hangingPunct="0">
        <a:spcBef>
          <a:spcPct val="0"/>
        </a:spcBef>
        <a:spcAft>
          <a:spcPct val="0"/>
        </a:spcAft>
        <a:defRPr sz="3600">
          <a:solidFill>
            <a:schemeClr val="tx2"/>
          </a:solidFill>
          <a:latin typeface="Arial" charset="0"/>
          <a:cs typeface="Arial" charset="0"/>
        </a:defRPr>
      </a:lvl3pPr>
      <a:lvl4pPr algn="l" rtl="0" eaLnBrk="0" fontAlgn="base" hangingPunct="0">
        <a:spcBef>
          <a:spcPct val="0"/>
        </a:spcBef>
        <a:spcAft>
          <a:spcPct val="0"/>
        </a:spcAft>
        <a:defRPr sz="3600">
          <a:solidFill>
            <a:schemeClr val="tx2"/>
          </a:solidFill>
          <a:latin typeface="Arial" charset="0"/>
          <a:cs typeface="Arial" charset="0"/>
        </a:defRPr>
      </a:lvl4pPr>
      <a:lvl5pPr algn="l" rtl="0" eaLnBrk="0" fontAlgn="base" hangingPunct="0">
        <a:spcBef>
          <a:spcPct val="0"/>
        </a:spcBef>
        <a:spcAft>
          <a:spcPct val="0"/>
        </a:spcAft>
        <a:defRPr sz="3600">
          <a:solidFill>
            <a:schemeClr val="tx2"/>
          </a:solidFill>
          <a:latin typeface="Arial" charset="0"/>
          <a:cs typeface="Arial" charset="0"/>
        </a:defRPr>
      </a:lvl5pPr>
      <a:lvl6pPr marL="457200" algn="l" rtl="0" fontAlgn="base">
        <a:spcBef>
          <a:spcPct val="0"/>
        </a:spcBef>
        <a:spcAft>
          <a:spcPct val="0"/>
        </a:spcAft>
        <a:defRPr sz="3600">
          <a:solidFill>
            <a:schemeClr val="tx2"/>
          </a:solidFill>
          <a:latin typeface="Arial" charset="0"/>
          <a:cs typeface="Arial" charset="0"/>
        </a:defRPr>
      </a:lvl6pPr>
      <a:lvl7pPr marL="914400" algn="l" rtl="0" fontAlgn="base">
        <a:spcBef>
          <a:spcPct val="0"/>
        </a:spcBef>
        <a:spcAft>
          <a:spcPct val="0"/>
        </a:spcAft>
        <a:defRPr sz="3600">
          <a:solidFill>
            <a:schemeClr val="tx2"/>
          </a:solidFill>
          <a:latin typeface="Arial" charset="0"/>
          <a:cs typeface="Arial" charset="0"/>
        </a:defRPr>
      </a:lvl7pPr>
      <a:lvl8pPr marL="1371600" algn="l" rtl="0" fontAlgn="base">
        <a:spcBef>
          <a:spcPct val="0"/>
        </a:spcBef>
        <a:spcAft>
          <a:spcPct val="0"/>
        </a:spcAft>
        <a:defRPr sz="3600">
          <a:solidFill>
            <a:schemeClr val="tx2"/>
          </a:solidFill>
          <a:latin typeface="Arial" charset="0"/>
          <a:cs typeface="Arial" charset="0"/>
        </a:defRPr>
      </a:lvl8pPr>
      <a:lvl9pPr marL="1828800" algn="l" rtl="0" fontAlgn="base">
        <a:spcBef>
          <a:spcPct val="0"/>
        </a:spcBef>
        <a:spcAft>
          <a:spcPct val="0"/>
        </a:spcAft>
        <a:defRPr sz="36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cs typeface="+mn-cs"/>
        </a:defRPr>
      </a:lvl2pPr>
      <a:lvl3pPr marL="1143000" indent="-228600" algn="l" rtl="0" eaLnBrk="0" fontAlgn="base" hangingPunct="0">
        <a:spcBef>
          <a:spcPct val="20000"/>
        </a:spcBef>
        <a:spcAft>
          <a:spcPct val="0"/>
        </a:spcAft>
        <a:buChar char="•"/>
        <a:defRPr sz="2400">
          <a:solidFill>
            <a:schemeClr val="bg1"/>
          </a:solidFill>
          <a:latin typeface="+mn-lt"/>
          <a:cs typeface="+mn-cs"/>
        </a:defRPr>
      </a:lvl3pPr>
      <a:lvl4pPr marL="1600200" indent="-228600" algn="l" rtl="0" eaLnBrk="0" fontAlgn="base" hangingPunct="0">
        <a:spcBef>
          <a:spcPct val="20000"/>
        </a:spcBef>
        <a:spcAft>
          <a:spcPct val="0"/>
        </a:spcAft>
        <a:buChar char="–"/>
        <a:defRPr sz="2000">
          <a:solidFill>
            <a:schemeClr val="bg1"/>
          </a:solidFill>
          <a:latin typeface="+mn-lt"/>
          <a:cs typeface="+mn-cs"/>
        </a:defRPr>
      </a:lvl4pPr>
      <a:lvl5pPr marL="2057400" indent="-228600" algn="l" rtl="0" eaLnBrk="0" fontAlgn="base" hangingPunct="0">
        <a:spcBef>
          <a:spcPct val="20000"/>
        </a:spcBef>
        <a:spcAft>
          <a:spcPct val="0"/>
        </a:spcAft>
        <a:buChar char="»"/>
        <a:defRPr sz="2000">
          <a:solidFill>
            <a:schemeClr val="bg1"/>
          </a:solidFill>
          <a:latin typeface="+mn-lt"/>
          <a:cs typeface="+mn-cs"/>
        </a:defRPr>
      </a:lvl5pPr>
      <a:lvl6pPr marL="2514600" indent="-228600" algn="l" rtl="0" fontAlgn="base">
        <a:spcBef>
          <a:spcPct val="20000"/>
        </a:spcBef>
        <a:spcAft>
          <a:spcPct val="0"/>
        </a:spcAft>
        <a:buChar char="»"/>
        <a:defRPr sz="2000">
          <a:solidFill>
            <a:schemeClr val="bg1"/>
          </a:solidFill>
          <a:latin typeface="+mn-lt"/>
          <a:cs typeface="+mn-cs"/>
        </a:defRPr>
      </a:lvl6pPr>
      <a:lvl7pPr marL="2971800" indent="-228600" algn="l" rtl="0" fontAlgn="base">
        <a:spcBef>
          <a:spcPct val="20000"/>
        </a:spcBef>
        <a:spcAft>
          <a:spcPct val="0"/>
        </a:spcAft>
        <a:buChar char="»"/>
        <a:defRPr sz="2000">
          <a:solidFill>
            <a:schemeClr val="bg1"/>
          </a:solidFill>
          <a:latin typeface="+mn-lt"/>
          <a:cs typeface="+mn-cs"/>
        </a:defRPr>
      </a:lvl7pPr>
      <a:lvl8pPr marL="3429000" indent="-228600" algn="l" rtl="0" fontAlgn="base">
        <a:spcBef>
          <a:spcPct val="20000"/>
        </a:spcBef>
        <a:spcAft>
          <a:spcPct val="0"/>
        </a:spcAft>
        <a:buChar char="»"/>
        <a:defRPr sz="2000">
          <a:solidFill>
            <a:schemeClr val="bg1"/>
          </a:solidFill>
          <a:latin typeface="+mn-lt"/>
          <a:cs typeface="+mn-cs"/>
        </a:defRPr>
      </a:lvl8pPr>
      <a:lvl9pPr marL="3886200" indent="-228600" algn="l" rtl="0" fontAlgn="base">
        <a:spcBef>
          <a:spcPct val="20000"/>
        </a:spcBef>
        <a:spcAft>
          <a:spcPct val="0"/>
        </a:spcAft>
        <a:buChar char="»"/>
        <a:defRPr sz="2000">
          <a:solidFill>
            <a:schemeClr val="bg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026" name="Rectangle 8"/>
          <p:cNvSpPr>
            <a:spLocks noChangeArrowheads="1"/>
          </p:cNvSpPr>
          <p:nvPr/>
        </p:nvSpPr>
        <p:spPr bwMode="auto">
          <a:xfrm>
            <a:off x="-3175" y="32"/>
            <a:ext cx="9144000" cy="11969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1027" name="Rectangle 10"/>
          <p:cNvSpPr>
            <a:spLocks noChangeArrowheads="1"/>
          </p:cNvSpPr>
          <p:nvPr/>
        </p:nvSpPr>
        <p:spPr bwMode="auto">
          <a:xfrm>
            <a:off x="-3171" y="1089025"/>
            <a:ext cx="9147175" cy="215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1028" name="Rectangle 2"/>
          <p:cNvSpPr>
            <a:spLocks noGrp="1" noChangeArrowheads="1"/>
          </p:cNvSpPr>
          <p:nvPr>
            <p:ph type="title"/>
          </p:nvPr>
        </p:nvSpPr>
        <p:spPr bwMode="auto">
          <a:xfrm>
            <a:off x="457204" y="260382"/>
            <a:ext cx="82915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9" name="Rectangle 3"/>
          <p:cNvSpPr>
            <a:spLocks noGrp="1" noChangeArrowheads="1"/>
          </p:cNvSpPr>
          <p:nvPr>
            <p:ph type="body" idx="1"/>
          </p:nvPr>
        </p:nvSpPr>
        <p:spPr bwMode="auto">
          <a:xfrm>
            <a:off x="457204" y="1484313"/>
            <a:ext cx="8291513"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30" name="Rectangle 11"/>
          <p:cNvSpPr>
            <a:spLocks noChangeArrowheads="1"/>
          </p:cNvSpPr>
          <p:nvPr/>
        </p:nvSpPr>
        <p:spPr bwMode="auto">
          <a:xfrm>
            <a:off x="0" y="6605588"/>
            <a:ext cx="9139238" cy="2778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2" name="Rectangle 4"/>
          <p:cNvSpPr>
            <a:spLocks noGrp="1" noChangeArrowheads="1"/>
          </p:cNvSpPr>
          <p:nvPr>
            <p:ph type="dt" sz="half" idx="2"/>
          </p:nvPr>
        </p:nvSpPr>
        <p:spPr bwMode="auto">
          <a:xfrm>
            <a:off x="457200" y="6561138"/>
            <a:ext cx="2133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accent2"/>
                </a:solidFill>
                <a:latin typeface="Arial" charset="0"/>
                <a:ea typeface="宋体" pitchFamily="2" charset="-122"/>
              </a:defRPr>
            </a:lvl1pPr>
          </a:lstStyle>
          <a:p>
            <a:pPr>
              <a:defRPr/>
            </a:pPr>
            <a:endParaRPr lang="en-US" altLang="zh-CN">
              <a:solidFill>
                <a:srgbClr val="2E4C6B"/>
              </a:solidFill>
            </a:endParaRPr>
          </a:p>
        </p:txBody>
      </p:sp>
      <p:sp>
        <p:nvSpPr>
          <p:cNvPr id="3" name="Rectangle 5"/>
          <p:cNvSpPr>
            <a:spLocks noGrp="1" noChangeArrowheads="1"/>
          </p:cNvSpPr>
          <p:nvPr>
            <p:ph type="ftr" sz="quarter" idx="3"/>
          </p:nvPr>
        </p:nvSpPr>
        <p:spPr bwMode="auto">
          <a:xfrm>
            <a:off x="3124200" y="6561138"/>
            <a:ext cx="2895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accent2"/>
                </a:solidFill>
                <a:latin typeface="Arial" charset="0"/>
                <a:ea typeface="宋体" pitchFamily="2" charset="-122"/>
              </a:defRPr>
            </a:lvl1pPr>
          </a:lstStyle>
          <a:p>
            <a:pPr>
              <a:defRPr/>
            </a:pPr>
            <a:endParaRPr lang="en-US" altLang="zh-CN">
              <a:solidFill>
                <a:srgbClr val="2E4C6B"/>
              </a:solidFill>
            </a:endParaRPr>
          </a:p>
        </p:txBody>
      </p:sp>
      <p:sp>
        <p:nvSpPr>
          <p:cNvPr id="4" name="Rectangle 6"/>
          <p:cNvSpPr>
            <a:spLocks noGrp="1" noChangeArrowheads="1"/>
          </p:cNvSpPr>
          <p:nvPr>
            <p:ph type="sldNum" sz="quarter" idx="4"/>
          </p:nvPr>
        </p:nvSpPr>
        <p:spPr bwMode="auto">
          <a:xfrm>
            <a:off x="6553200" y="6561138"/>
            <a:ext cx="2133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accent2"/>
                </a:solidFill>
                <a:latin typeface="Arial" charset="0"/>
                <a:ea typeface="宋体" pitchFamily="2" charset="-122"/>
              </a:defRPr>
            </a:lvl1pPr>
          </a:lstStyle>
          <a:p>
            <a:pPr>
              <a:defRPr/>
            </a:pPr>
            <a:fld id="{0472DF97-903E-4A97-A0CA-8EFE98863BA5}"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3246295700"/>
      </p:ext>
    </p:extLst>
  </p:cSld>
  <p:clrMap bg1="lt1" tx1="dk1" bg2="lt2" tx2="dk2" accent1="accent1" accent2="accent2" accent3="accent3" accent4="accent4" accent5="accent5" accent6="accent6" hlink="hlink" folHlink="folHlink"/>
  <p:sldLayoutIdLst>
    <p:sldLayoutId id="2147484478" r:id="rId1"/>
    <p:sldLayoutId id="2147484479" r:id="rId2"/>
    <p:sldLayoutId id="2147484480" r:id="rId3"/>
    <p:sldLayoutId id="2147484481" r:id="rId4"/>
    <p:sldLayoutId id="2147484482" r:id="rId5"/>
    <p:sldLayoutId id="2147484483" r:id="rId6"/>
    <p:sldLayoutId id="2147484484" r:id="rId7"/>
    <p:sldLayoutId id="2147484485" r:id="rId8"/>
  </p:sldLayoutIdLst>
  <p:transition>
    <p:wipe dir="r"/>
  </p:transition>
  <p:timing>
    <p:tnLst>
      <p:par>
        <p:cTn id="1" dur="indefinite" restart="never" nodeType="tmRoot"/>
      </p:par>
    </p:tnLst>
  </p:timing>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cs typeface="Arial" charset="0"/>
        </a:defRPr>
      </a:lvl2pPr>
      <a:lvl3pPr algn="l" rtl="0" eaLnBrk="0" fontAlgn="base" hangingPunct="0">
        <a:spcBef>
          <a:spcPct val="0"/>
        </a:spcBef>
        <a:spcAft>
          <a:spcPct val="0"/>
        </a:spcAft>
        <a:defRPr sz="3600">
          <a:solidFill>
            <a:schemeClr val="tx2"/>
          </a:solidFill>
          <a:latin typeface="Arial" charset="0"/>
          <a:cs typeface="Arial" charset="0"/>
        </a:defRPr>
      </a:lvl3pPr>
      <a:lvl4pPr algn="l" rtl="0" eaLnBrk="0" fontAlgn="base" hangingPunct="0">
        <a:spcBef>
          <a:spcPct val="0"/>
        </a:spcBef>
        <a:spcAft>
          <a:spcPct val="0"/>
        </a:spcAft>
        <a:defRPr sz="3600">
          <a:solidFill>
            <a:schemeClr val="tx2"/>
          </a:solidFill>
          <a:latin typeface="Arial" charset="0"/>
          <a:cs typeface="Arial" charset="0"/>
        </a:defRPr>
      </a:lvl4pPr>
      <a:lvl5pPr algn="l" rtl="0" eaLnBrk="0" fontAlgn="base" hangingPunct="0">
        <a:spcBef>
          <a:spcPct val="0"/>
        </a:spcBef>
        <a:spcAft>
          <a:spcPct val="0"/>
        </a:spcAft>
        <a:defRPr sz="3600">
          <a:solidFill>
            <a:schemeClr val="tx2"/>
          </a:solidFill>
          <a:latin typeface="Arial" charset="0"/>
          <a:cs typeface="Arial" charset="0"/>
        </a:defRPr>
      </a:lvl5pPr>
      <a:lvl6pPr marL="457200" algn="l" rtl="0" fontAlgn="base">
        <a:spcBef>
          <a:spcPct val="0"/>
        </a:spcBef>
        <a:spcAft>
          <a:spcPct val="0"/>
        </a:spcAft>
        <a:defRPr sz="3600">
          <a:solidFill>
            <a:schemeClr val="tx2"/>
          </a:solidFill>
          <a:latin typeface="Arial" charset="0"/>
          <a:cs typeface="Arial" charset="0"/>
        </a:defRPr>
      </a:lvl6pPr>
      <a:lvl7pPr marL="914400" algn="l" rtl="0" fontAlgn="base">
        <a:spcBef>
          <a:spcPct val="0"/>
        </a:spcBef>
        <a:spcAft>
          <a:spcPct val="0"/>
        </a:spcAft>
        <a:defRPr sz="3600">
          <a:solidFill>
            <a:schemeClr val="tx2"/>
          </a:solidFill>
          <a:latin typeface="Arial" charset="0"/>
          <a:cs typeface="Arial" charset="0"/>
        </a:defRPr>
      </a:lvl7pPr>
      <a:lvl8pPr marL="1371600" algn="l" rtl="0" fontAlgn="base">
        <a:spcBef>
          <a:spcPct val="0"/>
        </a:spcBef>
        <a:spcAft>
          <a:spcPct val="0"/>
        </a:spcAft>
        <a:defRPr sz="3600">
          <a:solidFill>
            <a:schemeClr val="tx2"/>
          </a:solidFill>
          <a:latin typeface="Arial" charset="0"/>
          <a:cs typeface="Arial" charset="0"/>
        </a:defRPr>
      </a:lvl8pPr>
      <a:lvl9pPr marL="1828800" algn="l" rtl="0" fontAlgn="base">
        <a:spcBef>
          <a:spcPct val="0"/>
        </a:spcBef>
        <a:spcAft>
          <a:spcPct val="0"/>
        </a:spcAft>
        <a:defRPr sz="36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cs typeface="+mn-cs"/>
        </a:defRPr>
      </a:lvl2pPr>
      <a:lvl3pPr marL="1143000" indent="-228600" algn="l" rtl="0" eaLnBrk="0" fontAlgn="base" hangingPunct="0">
        <a:spcBef>
          <a:spcPct val="20000"/>
        </a:spcBef>
        <a:spcAft>
          <a:spcPct val="0"/>
        </a:spcAft>
        <a:buChar char="•"/>
        <a:defRPr sz="2400">
          <a:solidFill>
            <a:schemeClr val="bg1"/>
          </a:solidFill>
          <a:latin typeface="+mn-lt"/>
          <a:cs typeface="+mn-cs"/>
        </a:defRPr>
      </a:lvl3pPr>
      <a:lvl4pPr marL="1600200" indent="-228600" algn="l" rtl="0" eaLnBrk="0" fontAlgn="base" hangingPunct="0">
        <a:spcBef>
          <a:spcPct val="20000"/>
        </a:spcBef>
        <a:spcAft>
          <a:spcPct val="0"/>
        </a:spcAft>
        <a:buChar char="–"/>
        <a:defRPr sz="2000">
          <a:solidFill>
            <a:schemeClr val="bg1"/>
          </a:solidFill>
          <a:latin typeface="+mn-lt"/>
          <a:cs typeface="+mn-cs"/>
        </a:defRPr>
      </a:lvl4pPr>
      <a:lvl5pPr marL="2057400" indent="-228600" algn="l" rtl="0" eaLnBrk="0" fontAlgn="base" hangingPunct="0">
        <a:spcBef>
          <a:spcPct val="20000"/>
        </a:spcBef>
        <a:spcAft>
          <a:spcPct val="0"/>
        </a:spcAft>
        <a:buChar char="»"/>
        <a:defRPr sz="2000">
          <a:solidFill>
            <a:schemeClr val="bg1"/>
          </a:solidFill>
          <a:latin typeface="+mn-lt"/>
          <a:cs typeface="+mn-cs"/>
        </a:defRPr>
      </a:lvl5pPr>
      <a:lvl6pPr marL="2514600" indent="-228600" algn="l" rtl="0" fontAlgn="base">
        <a:spcBef>
          <a:spcPct val="20000"/>
        </a:spcBef>
        <a:spcAft>
          <a:spcPct val="0"/>
        </a:spcAft>
        <a:buChar char="»"/>
        <a:defRPr sz="2000">
          <a:solidFill>
            <a:schemeClr val="bg1"/>
          </a:solidFill>
          <a:latin typeface="+mn-lt"/>
          <a:cs typeface="+mn-cs"/>
        </a:defRPr>
      </a:lvl6pPr>
      <a:lvl7pPr marL="2971800" indent="-228600" algn="l" rtl="0" fontAlgn="base">
        <a:spcBef>
          <a:spcPct val="20000"/>
        </a:spcBef>
        <a:spcAft>
          <a:spcPct val="0"/>
        </a:spcAft>
        <a:buChar char="»"/>
        <a:defRPr sz="2000">
          <a:solidFill>
            <a:schemeClr val="bg1"/>
          </a:solidFill>
          <a:latin typeface="+mn-lt"/>
          <a:cs typeface="+mn-cs"/>
        </a:defRPr>
      </a:lvl7pPr>
      <a:lvl8pPr marL="3429000" indent="-228600" algn="l" rtl="0" fontAlgn="base">
        <a:spcBef>
          <a:spcPct val="20000"/>
        </a:spcBef>
        <a:spcAft>
          <a:spcPct val="0"/>
        </a:spcAft>
        <a:buChar char="»"/>
        <a:defRPr sz="2000">
          <a:solidFill>
            <a:schemeClr val="bg1"/>
          </a:solidFill>
          <a:latin typeface="+mn-lt"/>
          <a:cs typeface="+mn-cs"/>
        </a:defRPr>
      </a:lvl8pPr>
      <a:lvl9pPr marL="3886200" indent="-228600" algn="l" rtl="0" fontAlgn="base">
        <a:spcBef>
          <a:spcPct val="20000"/>
        </a:spcBef>
        <a:spcAft>
          <a:spcPct val="0"/>
        </a:spcAft>
        <a:buChar char="»"/>
        <a:defRPr sz="2000">
          <a:solidFill>
            <a:schemeClr val="bg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026" name="Rectangle 8"/>
          <p:cNvSpPr>
            <a:spLocks noChangeArrowheads="1"/>
          </p:cNvSpPr>
          <p:nvPr/>
        </p:nvSpPr>
        <p:spPr bwMode="auto">
          <a:xfrm>
            <a:off x="-3175" y="0"/>
            <a:ext cx="9144000" cy="11969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1027" name="Rectangle 10"/>
          <p:cNvSpPr>
            <a:spLocks noChangeArrowheads="1"/>
          </p:cNvSpPr>
          <p:nvPr/>
        </p:nvSpPr>
        <p:spPr bwMode="auto">
          <a:xfrm>
            <a:off x="-3171" y="1089025"/>
            <a:ext cx="9147175" cy="215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1028" name="Rectangle 2"/>
          <p:cNvSpPr>
            <a:spLocks noGrp="1" noChangeArrowheads="1"/>
          </p:cNvSpPr>
          <p:nvPr>
            <p:ph type="title"/>
          </p:nvPr>
        </p:nvSpPr>
        <p:spPr bwMode="auto">
          <a:xfrm>
            <a:off x="457204" y="260350"/>
            <a:ext cx="82915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9" name="Rectangle 3"/>
          <p:cNvSpPr>
            <a:spLocks noGrp="1" noChangeArrowheads="1"/>
          </p:cNvSpPr>
          <p:nvPr>
            <p:ph type="body" idx="1"/>
          </p:nvPr>
        </p:nvSpPr>
        <p:spPr bwMode="auto">
          <a:xfrm>
            <a:off x="457204" y="1484313"/>
            <a:ext cx="8291513"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30" name="Rectangle 11"/>
          <p:cNvSpPr>
            <a:spLocks noChangeArrowheads="1"/>
          </p:cNvSpPr>
          <p:nvPr/>
        </p:nvSpPr>
        <p:spPr bwMode="auto">
          <a:xfrm>
            <a:off x="0" y="6605588"/>
            <a:ext cx="9139238" cy="2778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2" name="Rectangle 4"/>
          <p:cNvSpPr>
            <a:spLocks noGrp="1" noChangeArrowheads="1"/>
          </p:cNvSpPr>
          <p:nvPr>
            <p:ph type="dt" sz="half" idx="2"/>
          </p:nvPr>
        </p:nvSpPr>
        <p:spPr bwMode="auto">
          <a:xfrm>
            <a:off x="457200" y="6561138"/>
            <a:ext cx="2133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accent2"/>
                </a:solidFill>
                <a:latin typeface="Arial" charset="0"/>
                <a:ea typeface="宋体" pitchFamily="2" charset="-122"/>
              </a:defRPr>
            </a:lvl1pPr>
          </a:lstStyle>
          <a:p>
            <a:pPr>
              <a:defRPr/>
            </a:pPr>
            <a:endParaRPr lang="en-US" altLang="zh-CN">
              <a:solidFill>
                <a:srgbClr val="2E4C6B"/>
              </a:solidFill>
            </a:endParaRPr>
          </a:p>
        </p:txBody>
      </p:sp>
      <p:sp>
        <p:nvSpPr>
          <p:cNvPr id="3" name="Rectangle 5"/>
          <p:cNvSpPr>
            <a:spLocks noGrp="1" noChangeArrowheads="1"/>
          </p:cNvSpPr>
          <p:nvPr>
            <p:ph type="ftr" sz="quarter" idx="3"/>
          </p:nvPr>
        </p:nvSpPr>
        <p:spPr bwMode="auto">
          <a:xfrm>
            <a:off x="3124200" y="6561138"/>
            <a:ext cx="2895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accent2"/>
                </a:solidFill>
                <a:latin typeface="Arial" charset="0"/>
                <a:ea typeface="宋体" pitchFamily="2" charset="-122"/>
              </a:defRPr>
            </a:lvl1pPr>
          </a:lstStyle>
          <a:p>
            <a:pPr>
              <a:defRPr/>
            </a:pPr>
            <a:endParaRPr lang="en-US" altLang="zh-CN">
              <a:solidFill>
                <a:srgbClr val="2E4C6B"/>
              </a:solidFill>
            </a:endParaRPr>
          </a:p>
        </p:txBody>
      </p:sp>
      <p:sp>
        <p:nvSpPr>
          <p:cNvPr id="4" name="Rectangle 6"/>
          <p:cNvSpPr>
            <a:spLocks noGrp="1" noChangeArrowheads="1"/>
          </p:cNvSpPr>
          <p:nvPr>
            <p:ph type="sldNum" sz="quarter" idx="4"/>
          </p:nvPr>
        </p:nvSpPr>
        <p:spPr bwMode="auto">
          <a:xfrm>
            <a:off x="6553200" y="6561138"/>
            <a:ext cx="2133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accent2"/>
                </a:solidFill>
                <a:latin typeface="Arial" charset="0"/>
                <a:ea typeface="宋体" pitchFamily="2" charset="-122"/>
              </a:defRPr>
            </a:lvl1pPr>
          </a:lstStyle>
          <a:p>
            <a:pPr>
              <a:defRPr/>
            </a:pPr>
            <a:fld id="{099600B8-006B-485E-B83A-559A1F87BE5D}"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1891603976"/>
      </p:ext>
    </p:extLst>
  </p:cSld>
  <p:clrMap bg1="lt1" tx1="dk1" bg2="lt2" tx2="dk2" accent1="accent1" accent2="accent2" accent3="accent3" accent4="accent4" accent5="accent5" accent6="accent6" hlink="hlink" folHlink="folHlink"/>
  <p:sldLayoutIdLst>
    <p:sldLayoutId id="2147484487" r:id="rId1"/>
    <p:sldLayoutId id="2147484488" r:id="rId2"/>
    <p:sldLayoutId id="2147484489" r:id="rId3"/>
    <p:sldLayoutId id="2147484490" r:id="rId4"/>
    <p:sldLayoutId id="2147484491" r:id="rId5"/>
    <p:sldLayoutId id="2147484492" r:id="rId6"/>
    <p:sldLayoutId id="2147484493" r:id="rId7"/>
    <p:sldLayoutId id="2147484494" r:id="rId8"/>
  </p:sldLayoutIdLst>
  <p:transition>
    <p:wipe dir="r"/>
  </p:transition>
  <p:timing>
    <p:tnLst>
      <p:par>
        <p:cTn id="1" dur="indefinite" restart="never" nodeType="tmRoot"/>
      </p:par>
    </p:tnLst>
  </p:timing>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cs typeface="Arial" charset="0"/>
        </a:defRPr>
      </a:lvl2pPr>
      <a:lvl3pPr algn="l" rtl="0" eaLnBrk="0" fontAlgn="base" hangingPunct="0">
        <a:spcBef>
          <a:spcPct val="0"/>
        </a:spcBef>
        <a:spcAft>
          <a:spcPct val="0"/>
        </a:spcAft>
        <a:defRPr sz="3600">
          <a:solidFill>
            <a:schemeClr val="tx2"/>
          </a:solidFill>
          <a:latin typeface="Arial" charset="0"/>
          <a:cs typeface="Arial" charset="0"/>
        </a:defRPr>
      </a:lvl3pPr>
      <a:lvl4pPr algn="l" rtl="0" eaLnBrk="0" fontAlgn="base" hangingPunct="0">
        <a:spcBef>
          <a:spcPct val="0"/>
        </a:spcBef>
        <a:spcAft>
          <a:spcPct val="0"/>
        </a:spcAft>
        <a:defRPr sz="3600">
          <a:solidFill>
            <a:schemeClr val="tx2"/>
          </a:solidFill>
          <a:latin typeface="Arial" charset="0"/>
          <a:cs typeface="Arial" charset="0"/>
        </a:defRPr>
      </a:lvl4pPr>
      <a:lvl5pPr algn="l" rtl="0" eaLnBrk="0" fontAlgn="base" hangingPunct="0">
        <a:spcBef>
          <a:spcPct val="0"/>
        </a:spcBef>
        <a:spcAft>
          <a:spcPct val="0"/>
        </a:spcAft>
        <a:defRPr sz="3600">
          <a:solidFill>
            <a:schemeClr val="tx2"/>
          </a:solidFill>
          <a:latin typeface="Arial" charset="0"/>
          <a:cs typeface="Arial" charset="0"/>
        </a:defRPr>
      </a:lvl5pPr>
      <a:lvl6pPr marL="457200" algn="l" rtl="0" fontAlgn="base">
        <a:spcBef>
          <a:spcPct val="0"/>
        </a:spcBef>
        <a:spcAft>
          <a:spcPct val="0"/>
        </a:spcAft>
        <a:defRPr sz="3600">
          <a:solidFill>
            <a:schemeClr val="tx2"/>
          </a:solidFill>
          <a:latin typeface="Arial" charset="0"/>
          <a:cs typeface="Arial" charset="0"/>
        </a:defRPr>
      </a:lvl6pPr>
      <a:lvl7pPr marL="914400" algn="l" rtl="0" fontAlgn="base">
        <a:spcBef>
          <a:spcPct val="0"/>
        </a:spcBef>
        <a:spcAft>
          <a:spcPct val="0"/>
        </a:spcAft>
        <a:defRPr sz="3600">
          <a:solidFill>
            <a:schemeClr val="tx2"/>
          </a:solidFill>
          <a:latin typeface="Arial" charset="0"/>
          <a:cs typeface="Arial" charset="0"/>
        </a:defRPr>
      </a:lvl7pPr>
      <a:lvl8pPr marL="1371600" algn="l" rtl="0" fontAlgn="base">
        <a:spcBef>
          <a:spcPct val="0"/>
        </a:spcBef>
        <a:spcAft>
          <a:spcPct val="0"/>
        </a:spcAft>
        <a:defRPr sz="3600">
          <a:solidFill>
            <a:schemeClr val="tx2"/>
          </a:solidFill>
          <a:latin typeface="Arial" charset="0"/>
          <a:cs typeface="Arial" charset="0"/>
        </a:defRPr>
      </a:lvl8pPr>
      <a:lvl9pPr marL="1828800" algn="l" rtl="0" fontAlgn="base">
        <a:spcBef>
          <a:spcPct val="0"/>
        </a:spcBef>
        <a:spcAft>
          <a:spcPct val="0"/>
        </a:spcAft>
        <a:defRPr sz="36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cs typeface="+mn-cs"/>
        </a:defRPr>
      </a:lvl2pPr>
      <a:lvl3pPr marL="1143000" indent="-228600" algn="l" rtl="0" eaLnBrk="0" fontAlgn="base" hangingPunct="0">
        <a:spcBef>
          <a:spcPct val="20000"/>
        </a:spcBef>
        <a:spcAft>
          <a:spcPct val="0"/>
        </a:spcAft>
        <a:buChar char="•"/>
        <a:defRPr sz="2400">
          <a:solidFill>
            <a:schemeClr val="bg1"/>
          </a:solidFill>
          <a:latin typeface="+mn-lt"/>
          <a:cs typeface="+mn-cs"/>
        </a:defRPr>
      </a:lvl3pPr>
      <a:lvl4pPr marL="1600200" indent="-228600" algn="l" rtl="0" eaLnBrk="0" fontAlgn="base" hangingPunct="0">
        <a:spcBef>
          <a:spcPct val="20000"/>
        </a:spcBef>
        <a:spcAft>
          <a:spcPct val="0"/>
        </a:spcAft>
        <a:buChar char="–"/>
        <a:defRPr sz="2000">
          <a:solidFill>
            <a:schemeClr val="bg1"/>
          </a:solidFill>
          <a:latin typeface="+mn-lt"/>
          <a:cs typeface="+mn-cs"/>
        </a:defRPr>
      </a:lvl4pPr>
      <a:lvl5pPr marL="2057400" indent="-228600" algn="l" rtl="0" eaLnBrk="0" fontAlgn="base" hangingPunct="0">
        <a:spcBef>
          <a:spcPct val="20000"/>
        </a:spcBef>
        <a:spcAft>
          <a:spcPct val="0"/>
        </a:spcAft>
        <a:buChar char="»"/>
        <a:defRPr sz="2000">
          <a:solidFill>
            <a:schemeClr val="bg1"/>
          </a:solidFill>
          <a:latin typeface="+mn-lt"/>
          <a:cs typeface="+mn-cs"/>
        </a:defRPr>
      </a:lvl5pPr>
      <a:lvl6pPr marL="2514600" indent="-228600" algn="l" rtl="0" fontAlgn="base">
        <a:spcBef>
          <a:spcPct val="20000"/>
        </a:spcBef>
        <a:spcAft>
          <a:spcPct val="0"/>
        </a:spcAft>
        <a:buChar char="»"/>
        <a:defRPr sz="2000">
          <a:solidFill>
            <a:schemeClr val="bg1"/>
          </a:solidFill>
          <a:latin typeface="+mn-lt"/>
          <a:cs typeface="+mn-cs"/>
        </a:defRPr>
      </a:lvl6pPr>
      <a:lvl7pPr marL="2971800" indent="-228600" algn="l" rtl="0" fontAlgn="base">
        <a:spcBef>
          <a:spcPct val="20000"/>
        </a:spcBef>
        <a:spcAft>
          <a:spcPct val="0"/>
        </a:spcAft>
        <a:buChar char="»"/>
        <a:defRPr sz="2000">
          <a:solidFill>
            <a:schemeClr val="bg1"/>
          </a:solidFill>
          <a:latin typeface="+mn-lt"/>
          <a:cs typeface="+mn-cs"/>
        </a:defRPr>
      </a:lvl7pPr>
      <a:lvl8pPr marL="3429000" indent="-228600" algn="l" rtl="0" fontAlgn="base">
        <a:spcBef>
          <a:spcPct val="20000"/>
        </a:spcBef>
        <a:spcAft>
          <a:spcPct val="0"/>
        </a:spcAft>
        <a:buChar char="»"/>
        <a:defRPr sz="2000">
          <a:solidFill>
            <a:schemeClr val="bg1"/>
          </a:solidFill>
          <a:latin typeface="+mn-lt"/>
          <a:cs typeface="+mn-cs"/>
        </a:defRPr>
      </a:lvl8pPr>
      <a:lvl9pPr marL="3886200" indent="-228600" algn="l" rtl="0" fontAlgn="base">
        <a:spcBef>
          <a:spcPct val="20000"/>
        </a:spcBef>
        <a:spcAft>
          <a:spcPct val="0"/>
        </a:spcAft>
        <a:buChar char="»"/>
        <a:defRPr sz="2000">
          <a:solidFill>
            <a:schemeClr val="bg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5"/>
          <p:cNvSpPr>
            <a:spLocks noChangeArrowheads="1"/>
          </p:cNvSpPr>
          <p:nvPr/>
        </p:nvSpPr>
        <p:spPr bwMode="auto">
          <a:xfrm>
            <a:off x="158262" y="255588"/>
            <a:ext cx="8667750" cy="6056312"/>
          </a:xfrm>
          <a:prstGeom prst="roundRect">
            <a:avLst>
              <a:gd name="adj" fmla="val 6384"/>
            </a:avLst>
          </a:prstGeom>
          <a:noFill/>
          <a:ln w="25400">
            <a:solidFill>
              <a:srgbClr val="00279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sp>
        <p:nvSpPr>
          <p:cNvPr id="1027" name="Rectangle 6"/>
          <p:cNvSpPr>
            <a:spLocks noGrp="1" noChangeArrowheads="1"/>
          </p:cNvSpPr>
          <p:nvPr>
            <p:ph type="title"/>
          </p:nvPr>
        </p:nvSpPr>
        <p:spPr bwMode="auto">
          <a:xfrm>
            <a:off x="679938" y="533403"/>
            <a:ext cx="7778262"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12" tIns="44450" rIns="87312" bIns="44450" numCol="1" anchor="t" anchorCtr="0" compatLnSpc="1">
            <a:prstTxWarp prst="textNoShape">
              <a:avLst/>
            </a:prstTxWarp>
          </a:bodyPr>
          <a:lstStyle/>
          <a:p>
            <a:pPr lvl="0"/>
            <a:r>
              <a:rPr lang="en-GB" altLang="zh-CN" smtClean="0"/>
              <a:t>Click to edit Master title style</a:t>
            </a:r>
          </a:p>
        </p:txBody>
      </p:sp>
      <p:sp>
        <p:nvSpPr>
          <p:cNvPr id="1028" name="Rectangle 9"/>
          <p:cNvSpPr>
            <a:spLocks noChangeArrowheads="1"/>
          </p:cNvSpPr>
          <p:nvPr/>
        </p:nvSpPr>
        <p:spPr bwMode="auto">
          <a:xfrm>
            <a:off x="347297" y="5534104"/>
            <a:ext cx="184638"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3408485838"/>
      </p:ext>
    </p:extLst>
  </p:cSld>
  <p:clrMap bg1="lt1" tx1="dk1" bg2="lt2" tx2="dk2" accent1="accent1" accent2="accent2" accent3="accent3" accent4="accent4" accent5="accent5" accent6="accent6" hlink="hlink" folHlink="folHlink"/>
  <p:sldLayoutIdLst>
    <p:sldLayoutId id="2147484258" r:id="rId1"/>
    <p:sldLayoutId id="2147484259" r:id="rId2"/>
    <p:sldLayoutId id="2147484260" r:id="rId3"/>
    <p:sldLayoutId id="2147484261" r:id="rId4"/>
    <p:sldLayoutId id="2147484262" r:id="rId5"/>
    <p:sldLayoutId id="2147484263" r:id="rId6"/>
    <p:sldLayoutId id="2147484264" r:id="rId7"/>
    <p:sldLayoutId id="2147484265" r:id="rId8"/>
    <p:sldLayoutId id="2147484266" r:id="rId9"/>
    <p:sldLayoutId id="2147484267" r:id="rId10"/>
    <p:sldLayoutId id="2147484268" r:id="rId11"/>
    <p:sldLayoutId id="2147484269" r:id="rId12"/>
    <p:sldLayoutId id="2147484270" r:id="rId13"/>
  </p:sldLayoutIdLst>
  <p:txStyles>
    <p:titleStyle>
      <a:lvl1pPr algn="ctr" defTabSz="731838" rtl="0" eaLnBrk="0" fontAlgn="base" hangingPunct="0">
        <a:spcBef>
          <a:spcPct val="0"/>
        </a:spcBef>
        <a:spcAft>
          <a:spcPct val="0"/>
        </a:spcAft>
        <a:defRPr sz="4200" b="1">
          <a:solidFill>
            <a:srgbClr val="000080"/>
          </a:solidFill>
          <a:latin typeface="+mj-lt"/>
          <a:ea typeface="+mj-ea"/>
          <a:cs typeface="+mj-cs"/>
        </a:defRPr>
      </a:lvl1pPr>
      <a:lvl2pPr algn="ctr" defTabSz="731838" rtl="0" eaLnBrk="0" fontAlgn="base" hangingPunct="0">
        <a:spcBef>
          <a:spcPct val="0"/>
        </a:spcBef>
        <a:spcAft>
          <a:spcPct val="0"/>
        </a:spcAft>
        <a:defRPr sz="4200" b="1">
          <a:solidFill>
            <a:srgbClr val="000080"/>
          </a:solidFill>
          <a:latin typeface="Arial" charset="0"/>
        </a:defRPr>
      </a:lvl2pPr>
      <a:lvl3pPr algn="ctr" defTabSz="731838" rtl="0" eaLnBrk="0" fontAlgn="base" hangingPunct="0">
        <a:spcBef>
          <a:spcPct val="0"/>
        </a:spcBef>
        <a:spcAft>
          <a:spcPct val="0"/>
        </a:spcAft>
        <a:defRPr sz="4200" b="1">
          <a:solidFill>
            <a:srgbClr val="000080"/>
          </a:solidFill>
          <a:latin typeface="Arial" charset="0"/>
        </a:defRPr>
      </a:lvl3pPr>
      <a:lvl4pPr algn="ctr" defTabSz="731838" rtl="0" eaLnBrk="0" fontAlgn="base" hangingPunct="0">
        <a:spcBef>
          <a:spcPct val="0"/>
        </a:spcBef>
        <a:spcAft>
          <a:spcPct val="0"/>
        </a:spcAft>
        <a:defRPr sz="4200" b="1">
          <a:solidFill>
            <a:srgbClr val="000080"/>
          </a:solidFill>
          <a:latin typeface="Arial" charset="0"/>
        </a:defRPr>
      </a:lvl4pPr>
      <a:lvl5pPr algn="ctr" defTabSz="731838" rtl="0" eaLnBrk="0" fontAlgn="base" hangingPunct="0">
        <a:spcBef>
          <a:spcPct val="0"/>
        </a:spcBef>
        <a:spcAft>
          <a:spcPct val="0"/>
        </a:spcAft>
        <a:defRPr sz="4200" b="1">
          <a:solidFill>
            <a:srgbClr val="000080"/>
          </a:solidFill>
          <a:latin typeface="Arial" charset="0"/>
        </a:defRPr>
      </a:lvl5pPr>
      <a:lvl6pPr marL="457200" algn="ctr" defTabSz="731838" rtl="0" eaLnBrk="0" fontAlgn="base" hangingPunct="0">
        <a:spcBef>
          <a:spcPct val="0"/>
        </a:spcBef>
        <a:spcAft>
          <a:spcPct val="0"/>
        </a:spcAft>
        <a:defRPr sz="4200" b="1">
          <a:solidFill>
            <a:srgbClr val="000080"/>
          </a:solidFill>
          <a:latin typeface="Arial" charset="0"/>
        </a:defRPr>
      </a:lvl6pPr>
      <a:lvl7pPr marL="914400" algn="ctr" defTabSz="731838" rtl="0" eaLnBrk="0" fontAlgn="base" hangingPunct="0">
        <a:spcBef>
          <a:spcPct val="0"/>
        </a:spcBef>
        <a:spcAft>
          <a:spcPct val="0"/>
        </a:spcAft>
        <a:defRPr sz="4200" b="1">
          <a:solidFill>
            <a:srgbClr val="000080"/>
          </a:solidFill>
          <a:latin typeface="Arial" charset="0"/>
        </a:defRPr>
      </a:lvl7pPr>
      <a:lvl8pPr marL="1371600" algn="ctr" defTabSz="731838" rtl="0" eaLnBrk="0" fontAlgn="base" hangingPunct="0">
        <a:spcBef>
          <a:spcPct val="0"/>
        </a:spcBef>
        <a:spcAft>
          <a:spcPct val="0"/>
        </a:spcAft>
        <a:defRPr sz="4200" b="1">
          <a:solidFill>
            <a:srgbClr val="000080"/>
          </a:solidFill>
          <a:latin typeface="Arial" charset="0"/>
        </a:defRPr>
      </a:lvl8pPr>
      <a:lvl9pPr marL="1828800" algn="ctr" defTabSz="731838" rtl="0" eaLnBrk="0" fontAlgn="base" hangingPunct="0">
        <a:spcBef>
          <a:spcPct val="0"/>
        </a:spcBef>
        <a:spcAft>
          <a:spcPct val="0"/>
        </a:spcAft>
        <a:defRPr sz="4200" b="1">
          <a:solidFill>
            <a:srgbClr val="000080"/>
          </a:solidFill>
          <a:latin typeface="Arial" charset="0"/>
        </a:defRPr>
      </a:lvl9pPr>
    </p:titleStyle>
    <p:bodyStyle>
      <a:lvl1pPr marL="342900" indent="-342900" algn="l" defTabSz="731838" rtl="0" eaLnBrk="0" fontAlgn="base" hangingPunct="0">
        <a:spcBef>
          <a:spcPct val="20000"/>
        </a:spcBef>
        <a:spcAft>
          <a:spcPct val="0"/>
        </a:spcAft>
        <a:buChar char="•"/>
        <a:defRPr sz="3200">
          <a:solidFill>
            <a:schemeClr val="tx1"/>
          </a:solidFill>
          <a:latin typeface="+mn-lt"/>
          <a:ea typeface="+mn-ea"/>
          <a:cs typeface="+mn-cs"/>
        </a:defRPr>
      </a:lvl1pPr>
      <a:lvl2pPr marL="712788" indent="-255588" algn="l" defTabSz="731838" rtl="0" eaLnBrk="0" fontAlgn="base" hangingPunct="0">
        <a:spcBef>
          <a:spcPct val="20000"/>
        </a:spcBef>
        <a:spcAft>
          <a:spcPct val="0"/>
        </a:spcAft>
        <a:defRPr sz="2700">
          <a:solidFill>
            <a:schemeClr val="tx1"/>
          </a:solidFill>
          <a:latin typeface="+mj-lt"/>
        </a:defRPr>
      </a:lvl2pPr>
      <a:lvl3pPr marL="1143000" indent="-228600" algn="l" defTabSz="731838" rtl="0" eaLnBrk="0" fontAlgn="base" hangingPunct="0">
        <a:spcBef>
          <a:spcPct val="20000"/>
        </a:spcBef>
        <a:spcAft>
          <a:spcPct val="0"/>
        </a:spcAft>
        <a:buChar char="•"/>
        <a:defRPr sz="2400">
          <a:solidFill>
            <a:schemeClr val="tx1"/>
          </a:solidFill>
          <a:latin typeface="+mn-lt"/>
        </a:defRPr>
      </a:lvl3pPr>
      <a:lvl4pPr marL="1600200" indent="-228600" algn="l" defTabSz="731838" rtl="0" eaLnBrk="0" fontAlgn="base" hangingPunct="0">
        <a:spcBef>
          <a:spcPct val="20000"/>
        </a:spcBef>
        <a:spcAft>
          <a:spcPct val="0"/>
        </a:spcAft>
        <a:buChar char="–"/>
        <a:defRPr sz="2000">
          <a:solidFill>
            <a:schemeClr val="tx1"/>
          </a:solidFill>
          <a:latin typeface="+mn-lt"/>
        </a:defRPr>
      </a:lvl4pPr>
      <a:lvl5pPr marL="2057400" indent="-228600" algn="l" defTabSz="731838" rtl="0" eaLnBrk="0" fontAlgn="base" hangingPunct="0">
        <a:spcBef>
          <a:spcPct val="20000"/>
        </a:spcBef>
        <a:spcAft>
          <a:spcPct val="0"/>
        </a:spcAft>
        <a:buChar char="•"/>
        <a:defRPr sz="2000">
          <a:solidFill>
            <a:schemeClr val="tx1"/>
          </a:solidFill>
          <a:latin typeface="+mn-lt"/>
        </a:defRPr>
      </a:lvl5pPr>
      <a:lvl6pPr marL="2514600" indent="-228600" algn="l" defTabSz="731838" rtl="0" eaLnBrk="0" fontAlgn="base" hangingPunct="0">
        <a:spcBef>
          <a:spcPct val="20000"/>
        </a:spcBef>
        <a:spcAft>
          <a:spcPct val="0"/>
        </a:spcAft>
        <a:buChar char="•"/>
        <a:defRPr sz="2000">
          <a:solidFill>
            <a:schemeClr val="tx1"/>
          </a:solidFill>
          <a:latin typeface="+mn-lt"/>
        </a:defRPr>
      </a:lvl6pPr>
      <a:lvl7pPr marL="2971800" indent="-228600" algn="l" defTabSz="731838" rtl="0" eaLnBrk="0" fontAlgn="base" hangingPunct="0">
        <a:spcBef>
          <a:spcPct val="20000"/>
        </a:spcBef>
        <a:spcAft>
          <a:spcPct val="0"/>
        </a:spcAft>
        <a:buChar char="•"/>
        <a:defRPr sz="2000">
          <a:solidFill>
            <a:schemeClr val="tx1"/>
          </a:solidFill>
          <a:latin typeface="+mn-lt"/>
        </a:defRPr>
      </a:lvl7pPr>
      <a:lvl8pPr marL="3429000" indent="-228600" algn="l" defTabSz="731838" rtl="0" eaLnBrk="0" fontAlgn="base" hangingPunct="0">
        <a:spcBef>
          <a:spcPct val="20000"/>
        </a:spcBef>
        <a:spcAft>
          <a:spcPct val="0"/>
        </a:spcAft>
        <a:buChar char="•"/>
        <a:defRPr sz="2000">
          <a:solidFill>
            <a:schemeClr val="tx1"/>
          </a:solidFill>
          <a:latin typeface="+mn-lt"/>
        </a:defRPr>
      </a:lvl8pPr>
      <a:lvl9pPr marL="3886200" indent="-228600" algn="l" defTabSz="731838"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5"/>
          <p:cNvSpPr>
            <a:spLocks noChangeArrowheads="1"/>
          </p:cNvSpPr>
          <p:nvPr/>
        </p:nvSpPr>
        <p:spPr bwMode="auto">
          <a:xfrm>
            <a:off x="158262" y="255588"/>
            <a:ext cx="8667750" cy="6056312"/>
          </a:xfrm>
          <a:prstGeom prst="roundRect">
            <a:avLst>
              <a:gd name="adj" fmla="val 6384"/>
            </a:avLst>
          </a:prstGeom>
          <a:noFill/>
          <a:ln w="25400">
            <a:solidFill>
              <a:srgbClr val="00279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sp>
        <p:nvSpPr>
          <p:cNvPr id="1027" name="Rectangle 6"/>
          <p:cNvSpPr>
            <a:spLocks noGrp="1" noChangeArrowheads="1"/>
          </p:cNvSpPr>
          <p:nvPr>
            <p:ph type="title"/>
          </p:nvPr>
        </p:nvSpPr>
        <p:spPr bwMode="auto">
          <a:xfrm>
            <a:off x="679938" y="533403"/>
            <a:ext cx="7778262"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12" tIns="44450" rIns="87312" bIns="44450" numCol="1" anchor="t" anchorCtr="0" compatLnSpc="1">
            <a:prstTxWarp prst="textNoShape">
              <a:avLst/>
            </a:prstTxWarp>
          </a:bodyPr>
          <a:lstStyle/>
          <a:p>
            <a:pPr lvl="0"/>
            <a:r>
              <a:rPr lang="en-GB" altLang="zh-CN" smtClean="0"/>
              <a:t>Click to edit Master title style</a:t>
            </a:r>
          </a:p>
        </p:txBody>
      </p:sp>
      <p:sp>
        <p:nvSpPr>
          <p:cNvPr id="1028" name="Rectangle 9"/>
          <p:cNvSpPr>
            <a:spLocks noChangeArrowheads="1"/>
          </p:cNvSpPr>
          <p:nvPr/>
        </p:nvSpPr>
        <p:spPr bwMode="auto">
          <a:xfrm>
            <a:off x="347297" y="5534096"/>
            <a:ext cx="184638"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1671485571"/>
      </p:ext>
    </p:extLst>
  </p:cSld>
  <p:clrMap bg1="lt1" tx1="dk1" bg2="lt2" tx2="dk2" accent1="accent1" accent2="accent2" accent3="accent3" accent4="accent4" accent5="accent5" accent6="accent6" hlink="hlink" folHlink="folHlink"/>
  <p:sldLayoutIdLst>
    <p:sldLayoutId id="2147484272" r:id="rId1"/>
    <p:sldLayoutId id="2147484273" r:id="rId2"/>
    <p:sldLayoutId id="2147484274" r:id="rId3"/>
    <p:sldLayoutId id="2147484275" r:id="rId4"/>
    <p:sldLayoutId id="2147484276" r:id="rId5"/>
    <p:sldLayoutId id="2147484277" r:id="rId6"/>
    <p:sldLayoutId id="2147484278" r:id="rId7"/>
    <p:sldLayoutId id="2147484279" r:id="rId8"/>
    <p:sldLayoutId id="2147484280" r:id="rId9"/>
    <p:sldLayoutId id="2147484281" r:id="rId10"/>
    <p:sldLayoutId id="2147484282" r:id="rId11"/>
    <p:sldLayoutId id="2147484283" r:id="rId12"/>
    <p:sldLayoutId id="2147484284" r:id="rId13"/>
  </p:sldLayoutIdLst>
  <p:txStyles>
    <p:titleStyle>
      <a:lvl1pPr algn="ctr" defTabSz="731838" rtl="0" eaLnBrk="0" fontAlgn="base" hangingPunct="0">
        <a:spcBef>
          <a:spcPct val="0"/>
        </a:spcBef>
        <a:spcAft>
          <a:spcPct val="0"/>
        </a:spcAft>
        <a:defRPr sz="4200" b="1">
          <a:solidFill>
            <a:srgbClr val="000080"/>
          </a:solidFill>
          <a:latin typeface="+mj-lt"/>
          <a:ea typeface="+mj-ea"/>
          <a:cs typeface="+mj-cs"/>
        </a:defRPr>
      </a:lvl1pPr>
      <a:lvl2pPr algn="ctr" defTabSz="731838" rtl="0" eaLnBrk="0" fontAlgn="base" hangingPunct="0">
        <a:spcBef>
          <a:spcPct val="0"/>
        </a:spcBef>
        <a:spcAft>
          <a:spcPct val="0"/>
        </a:spcAft>
        <a:defRPr sz="4200" b="1">
          <a:solidFill>
            <a:srgbClr val="000080"/>
          </a:solidFill>
          <a:latin typeface="Arial" charset="0"/>
        </a:defRPr>
      </a:lvl2pPr>
      <a:lvl3pPr algn="ctr" defTabSz="731838" rtl="0" eaLnBrk="0" fontAlgn="base" hangingPunct="0">
        <a:spcBef>
          <a:spcPct val="0"/>
        </a:spcBef>
        <a:spcAft>
          <a:spcPct val="0"/>
        </a:spcAft>
        <a:defRPr sz="4200" b="1">
          <a:solidFill>
            <a:srgbClr val="000080"/>
          </a:solidFill>
          <a:latin typeface="Arial" charset="0"/>
        </a:defRPr>
      </a:lvl3pPr>
      <a:lvl4pPr algn="ctr" defTabSz="731838" rtl="0" eaLnBrk="0" fontAlgn="base" hangingPunct="0">
        <a:spcBef>
          <a:spcPct val="0"/>
        </a:spcBef>
        <a:spcAft>
          <a:spcPct val="0"/>
        </a:spcAft>
        <a:defRPr sz="4200" b="1">
          <a:solidFill>
            <a:srgbClr val="000080"/>
          </a:solidFill>
          <a:latin typeface="Arial" charset="0"/>
        </a:defRPr>
      </a:lvl4pPr>
      <a:lvl5pPr algn="ctr" defTabSz="731838" rtl="0" eaLnBrk="0" fontAlgn="base" hangingPunct="0">
        <a:spcBef>
          <a:spcPct val="0"/>
        </a:spcBef>
        <a:spcAft>
          <a:spcPct val="0"/>
        </a:spcAft>
        <a:defRPr sz="4200" b="1">
          <a:solidFill>
            <a:srgbClr val="000080"/>
          </a:solidFill>
          <a:latin typeface="Arial" charset="0"/>
        </a:defRPr>
      </a:lvl5pPr>
      <a:lvl6pPr marL="457200" algn="ctr" defTabSz="731838" rtl="0" eaLnBrk="0" fontAlgn="base" hangingPunct="0">
        <a:spcBef>
          <a:spcPct val="0"/>
        </a:spcBef>
        <a:spcAft>
          <a:spcPct val="0"/>
        </a:spcAft>
        <a:defRPr sz="4200" b="1">
          <a:solidFill>
            <a:srgbClr val="000080"/>
          </a:solidFill>
          <a:latin typeface="Arial" charset="0"/>
        </a:defRPr>
      </a:lvl6pPr>
      <a:lvl7pPr marL="914400" algn="ctr" defTabSz="731838" rtl="0" eaLnBrk="0" fontAlgn="base" hangingPunct="0">
        <a:spcBef>
          <a:spcPct val="0"/>
        </a:spcBef>
        <a:spcAft>
          <a:spcPct val="0"/>
        </a:spcAft>
        <a:defRPr sz="4200" b="1">
          <a:solidFill>
            <a:srgbClr val="000080"/>
          </a:solidFill>
          <a:latin typeface="Arial" charset="0"/>
        </a:defRPr>
      </a:lvl7pPr>
      <a:lvl8pPr marL="1371600" algn="ctr" defTabSz="731838" rtl="0" eaLnBrk="0" fontAlgn="base" hangingPunct="0">
        <a:spcBef>
          <a:spcPct val="0"/>
        </a:spcBef>
        <a:spcAft>
          <a:spcPct val="0"/>
        </a:spcAft>
        <a:defRPr sz="4200" b="1">
          <a:solidFill>
            <a:srgbClr val="000080"/>
          </a:solidFill>
          <a:latin typeface="Arial" charset="0"/>
        </a:defRPr>
      </a:lvl8pPr>
      <a:lvl9pPr marL="1828800" algn="ctr" defTabSz="731838" rtl="0" eaLnBrk="0" fontAlgn="base" hangingPunct="0">
        <a:spcBef>
          <a:spcPct val="0"/>
        </a:spcBef>
        <a:spcAft>
          <a:spcPct val="0"/>
        </a:spcAft>
        <a:defRPr sz="4200" b="1">
          <a:solidFill>
            <a:srgbClr val="000080"/>
          </a:solidFill>
          <a:latin typeface="Arial" charset="0"/>
        </a:defRPr>
      </a:lvl9pPr>
    </p:titleStyle>
    <p:bodyStyle>
      <a:lvl1pPr marL="342900" indent="-342900" algn="l" defTabSz="731838" rtl="0" eaLnBrk="0" fontAlgn="base" hangingPunct="0">
        <a:spcBef>
          <a:spcPct val="20000"/>
        </a:spcBef>
        <a:spcAft>
          <a:spcPct val="0"/>
        </a:spcAft>
        <a:buChar char="•"/>
        <a:defRPr sz="3200">
          <a:solidFill>
            <a:schemeClr val="tx1"/>
          </a:solidFill>
          <a:latin typeface="+mn-lt"/>
          <a:ea typeface="+mn-ea"/>
          <a:cs typeface="+mn-cs"/>
        </a:defRPr>
      </a:lvl1pPr>
      <a:lvl2pPr marL="712788" indent="-255588" algn="l" defTabSz="731838" rtl="0" eaLnBrk="0" fontAlgn="base" hangingPunct="0">
        <a:spcBef>
          <a:spcPct val="20000"/>
        </a:spcBef>
        <a:spcAft>
          <a:spcPct val="0"/>
        </a:spcAft>
        <a:defRPr sz="2700">
          <a:solidFill>
            <a:schemeClr val="tx1"/>
          </a:solidFill>
          <a:latin typeface="+mj-lt"/>
        </a:defRPr>
      </a:lvl2pPr>
      <a:lvl3pPr marL="1143000" indent="-228600" algn="l" defTabSz="731838" rtl="0" eaLnBrk="0" fontAlgn="base" hangingPunct="0">
        <a:spcBef>
          <a:spcPct val="20000"/>
        </a:spcBef>
        <a:spcAft>
          <a:spcPct val="0"/>
        </a:spcAft>
        <a:buChar char="•"/>
        <a:defRPr sz="2400">
          <a:solidFill>
            <a:schemeClr val="tx1"/>
          </a:solidFill>
          <a:latin typeface="+mn-lt"/>
        </a:defRPr>
      </a:lvl3pPr>
      <a:lvl4pPr marL="1600200" indent="-228600" algn="l" defTabSz="731838" rtl="0" eaLnBrk="0" fontAlgn="base" hangingPunct="0">
        <a:spcBef>
          <a:spcPct val="20000"/>
        </a:spcBef>
        <a:spcAft>
          <a:spcPct val="0"/>
        </a:spcAft>
        <a:buChar char="–"/>
        <a:defRPr sz="2000">
          <a:solidFill>
            <a:schemeClr val="tx1"/>
          </a:solidFill>
          <a:latin typeface="+mn-lt"/>
        </a:defRPr>
      </a:lvl4pPr>
      <a:lvl5pPr marL="2057400" indent="-228600" algn="l" defTabSz="731838" rtl="0" eaLnBrk="0" fontAlgn="base" hangingPunct="0">
        <a:spcBef>
          <a:spcPct val="20000"/>
        </a:spcBef>
        <a:spcAft>
          <a:spcPct val="0"/>
        </a:spcAft>
        <a:buChar char="•"/>
        <a:defRPr sz="2000">
          <a:solidFill>
            <a:schemeClr val="tx1"/>
          </a:solidFill>
          <a:latin typeface="+mn-lt"/>
        </a:defRPr>
      </a:lvl5pPr>
      <a:lvl6pPr marL="2514600" indent="-228600" algn="l" defTabSz="731838" rtl="0" eaLnBrk="0" fontAlgn="base" hangingPunct="0">
        <a:spcBef>
          <a:spcPct val="20000"/>
        </a:spcBef>
        <a:spcAft>
          <a:spcPct val="0"/>
        </a:spcAft>
        <a:buChar char="•"/>
        <a:defRPr sz="2000">
          <a:solidFill>
            <a:schemeClr val="tx1"/>
          </a:solidFill>
          <a:latin typeface="+mn-lt"/>
        </a:defRPr>
      </a:lvl6pPr>
      <a:lvl7pPr marL="2971800" indent="-228600" algn="l" defTabSz="731838" rtl="0" eaLnBrk="0" fontAlgn="base" hangingPunct="0">
        <a:spcBef>
          <a:spcPct val="20000"/>
        </a:spcBef>
        <a:spcAft>
          <a:spcPct val="0"/>
        </a:spcAft>
        <a:buChar char="•"/>
        <a:defRPr sz="2000">
          <a:solidFill>
            <a:schemeClr val="tx1"/>
          </a:solidFill>
          <a:latin typeface="+mn-lt"/>
        </a:defRPr>
      </a:lvl7pPr>
      <a:lvl8pPr marL="3429000" indent="-228600" algn="l" defTabSz="731838" rtl="0" eaLnBrk="0" fontAlgn="base" hangingPunct="0">
        <a:spcBef>
          <a:spcPct val="20000"/>
        </a:spcBef>
        <a:spcAft>
          <a:spcPct val="0"/>
        </a:spcAft>
        <a:buChar char="•"/>
        <a:defRPr sz="2000">
          <a:solidFill>
            <a:schemeClr val="tx1"/>
          </a:solidFill>
          <a:latin typeface="+mn-lt"/>
        </a:defRPr>
      </a:lvl8pPr>
      <a:lvl9pPr marL="3886200" indent="-228600" algn="l" defTabSz="731838"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5"/>
          <p:cNvSpPr>
            <a:spLocks noChangeArrowheads="1"/>
          </p:cNvSpPr>
          <p:nvPr/>
        </p:nvSpPr>
        <p:spPr bwMode="auto">
          <a:xfrm>
            <a:off x="158262" y="255588"/>
            <a:ext cx="8667750" cy="6056312"/>
          </a:xfrm>
          <a:prstGeom prst="roundRect">
            <a:avLst>
              <a:gd name="adj" fmla="val 6384"/>
            </a:avLst>
          </a:prstGeom>
          <a:noFill/>
          <a:ln w="25400">
            <a:solidFill>
              <a:srgbClr val="00279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sp>
        <p:nvSpPr>
          <p:cNvPr id="1027" name="Rectangle 6"/>
          <p:cNvSpPr>
            <a:spLocks noGrp="1" noChangeArrowheads="1"/>
          </p:cNvSpPr>
          <p:nvPr>
            <p:ph type="title"/>
          </p:nvPr>
        </p:nvSpPr>
        <p:spPr bwMode="auto">
          <a:xfrm>
            <a:off x="679938" y="533403"/>
            <a:ext cx="7778262"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12" tIns="44450" rIns="87312" bIns="44450" numCol="1" anchor="t" anchorCtr="0" compatLnSpc="1">
            <a:prstTxWarp prst="textNoShape">
              <a:avLst/>
            </a:prstTxWarp>
          </a:bodyPr>
          <a:lstStyle/>
          <a:p>
            <a:pPr lvl="0"/>
            <a:r>
              <a:rPr lang="en-GB" altLang="zh-CN" smtClean="0"/>
              <a:t>Click to edit Master title style</a:t>
            </a:r>
          </a:p>
        </p:txBody>
      </p:sp>
      <p:sp>
        <p:nvSpPr>
          <p:cNvPr id="1028" name="Rectangle 9"/>
          <p:cNvSpPr>
            <a:spLocks noChangeArrowheads="1"/>
          </p:cNvSpPr>
          <p:nvPr/>
        </p:nvSpPr>
        <p:spPr bwMode="auto">
          <a:xfrm>
            <a:off x="347297" y="5534090"/>
            <a:ext cx="184638"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782494178"/>
      </p:ext>
    </p:extLst>
  </p:cSld>
  <p:clrMap bg1="lt1" tx1="dk1" bg2="lt2" tx2="dk2" accent1="accent1" accent2="accent2" accent3="accent3" accent4="accent4" accent5="accent5" accent6="accent6" hlink="hlink" folHlink="folHlink"/>
  <p:sldLayoutIdLst>
    <p:sldLayoutId id="2147484286" r:id="rId1"/>
    <p:sldLayoutId id="2147484287" r:id="rId2"/>
    <p:sldLayoutId id="2147484288" r:id="rId3"/>
    <p:sldLayoutId id="2147484289" r:id="rId4"/>
    <p:sldLayoutId id="2147484290" r:id="rId5"/>
    <p:sldLayoutId id="2147484291" r:id="rId6"/>
    <p:sldLayoutId id="2147484292" r:id="rId7"/>
    <p:sldLayoutId id="2147484293" r:id="rId8"/>
    <p:sldLayoutId id="2147484294" r:id="rId9"/>
    <p:sldLayoutId id="2147484295" r:id="rId10"/>
    <p:sldLayoutId id="2147484296" r:id="rId11"/>
    <p:sldLayoutId id="2147484297" r:id="rId12"/>
    <p:sldLayoutId id="2147484298" r:id="rId13"/>
  </p:sldLayoutIdLst>
  <p:txStyles>
    <p:titleStyle>
      <a:lvl1pPr algn="ctr" defTabSz="731838" rtl="0" eaLnBrk="0" fontAlgn="base" hangingPunct="0">
        <a:spcBef>
          <a:spcPct val="0"/>
        </a:spcBef>
        <a:spcAft>
          <a:spcPct val="0"/>
        </a:spcAft>
        <a:defRPr sz="4200" b="1">
          <a:solidFill>
            <a:srgbClr val="000080"/>
          </a:solidFill>
          <a:latin typeface="+mj-lt"/>
          <a:ea typeface="+mj-ea"/>
          <a:cs typeface="+mj-cs"/>
        </a:defRPr>
      </a:lvl1pPr>
      <a:lvl2pPr algn="ctr" defTabSz="731838" rtl="0" eaLnBrk="0" fontAlgn="base" hangingPunct="0">
        <a:spcBef>
          <a:spcPct val="0"/>
        </a:spcBef>
        <a:spcAft>
          <a:spcPct val="0"/>
        </a:spcAft>
        <a:defRPr sz="4200" b="1">
          <a:solidFill>
            <a:srgbClr val="000080"/>
          </a:solidFill>
          <a:latin typeface="Arial" charset="0"/>
        </a:defRPr>
      </a:lvl2pPr>
      <a:lvl3pPr algn="ctr" defTabSz="731838" rtl="0" eaLnBrk="0" fontAlgn="base" hangingPunct="0">
        <a:spcBef>
          <a:spcPct val="0"/>
        </a:spcBef>
        <a:spcAft>
          <a:spcPct val="0"/>
        </a:spcAft>
        <a:defRPr sz="4200" b="1">
          <a:solidFill>
            <a:srgbClr val="000080"/>
          </a:solidFill>
          <a:latin typeface="Arial" charset="0"/>
        </a:defRPr>
      </a:lvl3pPr>
      <a:lvl4pPr algn="ctr" defTabSz="731838" rtl="0" eaLnBrk="0" fontAlgn="base" hangingPunct="0">
        <a:spcBef>
          <a:spcPct val="0"/>
        </a:spcBef>
        <a:spcAft>
          <a:spcPct val="0"/>
        </a:spcAft>
        <a:defRPr sz="4200" b="1">
          <a:solidFill>
            <a:srgbClr val="000080"/>
          </a:solidFill>
          <a:latin typeface="Arial" charset="0"/>
        </a:defRPr>
      </a:lvl4pPr>
      <a:lvl5pPr algn="ctr" defTabSz="731838" rtl="0" eaLnBrk="0" fontAlgn="base" hangingPunct="0">
        <a:spcBef>
          <a:spcPct val="0"/>
        </a:spcBef>
        <a:spcAft>
          <a:spcPct val="0"/>
        </a:spcAft>
        <a:defRPr sz="4200" b="1">
          <a:solidFill>
            <a:srgbClr val="000080"/>
          </a:solidFill>
          <a:latin typeface="Arial" charset="0"/>
        </a:defRPr>
      </a:lvl5pPr>
      <a:lvl6pPr marL="457200" algn="ctr" defTabSz="731838" rtl="0" eaLnBrk="0" fontAlgn="base" hangingPunct="0">
        <a:spcBef>
          <a:spcPct val="0"/>
        </a:spcBef>
        <a:spcAft>
          <a:spcPct val="0"/>
        </a:spcAft>
        <a:defRPr sz="4200" b="1">
          <a:solidFill>
            <a:srgbClr val="000080"/>
          </a:solidFill>
          <a:latin typeface="Arial" charset="0"/>
        </a:defRPr>
      </a:lvl6pPr>
      <a:lvl7pPr marL="914400" algn="ctr" defTabSz="731838" rtl="0" eaLnBrk="0" fontAlgn="base" hangingPunct="0">
        <a:spcBef>
          <a:spcPct val="0"/>
        </a:spcBef>
        <a:spcAft>
          <a:spcPct val="0"/>
        </a:spcAft>
        <a:defRPr sz="4200" b="1">
          <a:solidFill>
            <a:srgbClr val="000080"/>
          </a:solidFill>
          <a:latin typeface="Arial" charset="0"/>
        </a:defRPr>
      </a:lvl7pPr>
      <a:lvl8pPr marL="1371600" algn="ctr" defTabSz="731838" rtl="0" eaLnBrk="0" fontAlgn="base" hangingPunct="0">
        <a:spcBef>
          <a:spcPct val="0"/>
        </a:spcBef>
        <a:spcAft>
          <a:spcPct val="0"/>
        </a:spcAft>
        <a:defRPr sz="4200" b="1">
          <a:solidFill>
            <a:srgbClr val="000080"/>
          </a:solidFill>
          <a:latin typeface="Arial" charset="0"/>
        </a:defRPr>
      </a:lvl8pPr>
      <a:lvl9pPr marL="1828800" algn="ctr" defTabSz="731838" rtl="0" eaLnBrk="0" fontAlgn="base" hangingPunct="0">
        <a:spcBef>
          <a:spcPct val="0"/>
        </a:spcBef>
        <a:spcAft>
          <a:spcPct val="0"/>
        </a:spcAft>
        <a:defRPr sz="4200" b="1">
          <a:solidFill>
            <a:srgbClr val="000080"/>
          </a:solidFill>
          <a:latin typeface="Arial" charset="0"/>
        </a:defRPr>
      </a:lvl9pPr>
    </p:titleStyle>
    <p:bodyStyle>
      <a:lvl1pPr marL="342900" indent="-342900" algn="l" defTabSz="731838" rtl="0" eaLnBrk="0" fontAlgn="base" hangingPunct="0">
        <a:spcBef>
          <a:spcPct val="20000"/>
        </a:spcBef>
        <a:spcAft>
          <a:spcPct val="0"/>
        </a:spcAft>
        <a:buChar char="•"/>
        <a:defRPr sz="3200">
          <a:solidFill>
            <a:schemeClr val="tx1"/>
          </a:solidFill>
          <a:latin typeface="+mn-lt"/>
          <a:ea typeface="+mn-ea"/>
          <a:cs typeface="+mn-cs"/>
        </a:defRPr>
      </a:lvl1pPr>
      <a:lvl2pPr marL="712788" indent="-255588" algn="l" defTabSz="731838" rtl="0" eaLnBrk="0" fontAlgn="base" hangingPunct="0">
        <a:spcBef>
          <a:spcPct val="20000"/>
        </a:spcBef>
        <a:spcAft>
          <a:spcPct val="0"/>
        </a:spcAft>
        <a:defRPr sz="2700">
          <a:solidFill>
            <a:schemeClr val="tx1"/>
          </a:solidFill>
          <a:latin typeface="+mj-lt"/>
        </a:defRPr>
      </a:lvl2pPr>
      <a:lvl3pPr marL="1143000" indent="-228600" algn="l" defTabSz="731838" rtl="0" eaLnBrk="0" fontAlgn="base" hangingPunct="0">
        <a:spcBef>
          <a:spcPct val="20000"/>
        </a:spcBef>
        <a:spcAft>
          <a:spcPct val="0"/>
        </a:spcAft>
        <a:buChar char="•"/>
        <a:defRPr sz="2400">
          <a:solidFill>
            <a:schemeClr val="tx1"/>
          </a:solidFill>
          <a:latin typeface="+mn-lt"/>
        </a:defRPr>
      </a:lvl3pPr>
      <a:lvl4pPr marL="1600200" indent="-228600" algn="l" defTabSz="731838" rtl="0" eaLnBrk="0" fontAlgn="base" hangingPunct="0">
        <a:spcBef>
          <a:spcPct val="20000"/>
        </a:spcBef>
        <a:spcAft>
          <a:spcPct val="0"/>
        </a:spcAft>
        <a:buChar char="–"/>
        <a:defRPr sz="2000">
          <a:solidFill>
            <a:schemeClr val="tx1"/>
          </a:solidFill>
          <a:latin typeface="+mn-lt"/>
        </a:defRPr>
      </a:lvl4pPr>
      <a:lvl5pPr marL="2057400" indent="-228600" algn="l" defTabSz="731838" rtl="0" eaLnBrk="0" fontAlgn="base" hangingPunct="0">
        <a:spcBef>
          <a:spcPct val="20000"/>
        </a:spcBef>
        <a:spcAft>
          <a:spcPct val="0"/>
        </a:spcAft>
        <a:buChar char="•"/>
        <a:defRPr sz="2000">
          <a:solidFill>
            <a:schemeClr val="tx1"/>
          </a:solidFill>
          <a:latin typeface="+mn-lt"/>
        </a:defRPr>
      </a:lvl5pPr>
      <a:lvl6pPr marL="2514600" indent="-228600" algn="l" defTabSz="731838" rtl="0" eaLnBrk="0" fontAlgn="base" hangingPunct="0">
        <a:spcBef>
          <a:spcPct val="20000"/>
        </a:spcBef>
        <a:spcAft>
          <a:spcPct val="0"/>
        </a:spcAft>
        <a:buChar char="•"/>
        <a:defRPr sz="2000">
          <a:solidFill>
            <a:schemeClr val="tx1"/>
          </a:solidFill>
          <a:latin typeface="+mn-lt"/>
        </a:defRPr>
      </a:lvl6pPr>
      <a:lvl7pPr marL="2971800" indent="-228600" algn="l" defTabSz="731838" rtl="0" eaLnBrk="0" fontAlgn="base" hangingPunct="0">
        <a:spcBef>
          <a:spcPct val="20000"/>
        </a:spcBef>
        <a:spcAft>
          <a:spcPct val="0"/>
        </a:spcAft>
        <a:buChar char="•"/>
        <a:defRPr sz="2000">
          <a:solidFill>
            <a:schemeClr val="tx1"/>
          </a:solidFill>
          <a:latin typeface="+mn-lt"/>
        </a:defRPr>
      </a:lvl7pPr>
      <a:lvl8pPr marL="3429000" indent="-228600" algn="l" defTabSz="731838" rtl="0" eaLnBrk="0" fontAlgn="base" hangingPunct="0">
        <a:spcBef>
          <a:spcPct val="20000"/>
        </a:spcBef>
        <a:spcAft>
          <a:spcPct val="0"/>
        </a:spcAft>
        <a:buChar char="•"/>
        <a:defRPr sz="2000">
          <a:solidFill>
            <a:schemeClr val="tx1"/>
          </a:solidFill>
          <a:latin typeface="+mn-lt"/>
        </a:defRPr>
      </a:lvl8pPr>
      <a:lvl9pPr marL="3886200" indent="-228600" algn="l" defTabSz="731838"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5"/>
          <p:cNvSpPr>
            <a:spLocks noChangeArrowheads="1"/>
          </p:cNvSpPr>
          <p:nvPr/>
        </p:nvSpPr>
        <p:spPr bwMode="auto">
          <a:xfrm>
            <a:off x="158262" y="255588"/>
            <a:ext cx="8667750" cy="6056312"/>
          </a:xfrm>
          <a:prstGeom prst="roundRect">
            <a:avLst>
              <a:gd name="adj" fmla="val 6384"/>
            </a:avLst>
          </a:prstGeom>
          <a:noFill/>
          <a:ln w="25400">
            <a:solidFill>
              <a:srgbClr val="00279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sp>
        <p:nvSpPr>
          <p:cNvPr id="1027" name="Rectangle 6"/>
          <p:cNvSpPr>
            <a:spLocks noGrp="1" noChangeArrowheads="1"/>
          </p:cNvSpPr>
          <p:nvPr>
            <p:ph type="title"/>
          </p:nvPr>
        </p:nvSpPr>
        <p:spPr bwMode="auto">
          <a:xfrm>
            <a:off x="679938" y="533403"/>
            <a:ext cx="7778262"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12" tIns="44450" rIns="87312" bIns="44450" numCol="1" anchor="t" anchorCtr="0" compatLnSpc="1">
            <a:prstTxWarp prst="textNoShape">
              <a:avLst/>
            </a:prstTxWarp>
          </a:bodyPr>
          <a:lstStyle/>
          <a:p>
            <a:pPr lvl="0"/>
            <a:r>
              <a:rPr lang="en-GB" altLang="zh-CN" smtClean="0"/>
              <a:t>Click to edit Master title style</a:t>
            </a:r>
          </a:p>
        </p:txBody>
      </p:sp>
      <p:sp>
        <p:nvSpPr>
          <p:cNvPr id="1028" name="Rectangle 9"/>
          <p:cNvSpPr>
            <a:spLocks noChangeArrowheads="1"/>
          </p:cNvSpPr>
          <p:nvPr/>
        </p:nvSpPr>
        <p:spPr bwMode="auto">
          <a:xfrm>
            <a:off x="347297" y="5534078"/>
            <a:ext cx="184638"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2415406595"/>
      </p:ext>
    </p:extLst>
  </p:cSld>
  <p:clrMap bg1="lt1" tx1="dk1" bg2="lt2" tx2="dk2" accent1="accent1" accent2="accent2" accent3="accent3" accent4="accent4" accent5="accent5" accent6="accent6" hlink="hlink" folHlink="folHlink"/>
  <p:sldLayoutIdLst>
    <p:sldLayoutId id="2147484300" r:id="rId1"/>
    <p:sldLayoutId id="2147484301" r:id="rId2"/>
    <p:sldLayoutId id="2147484302" r:id="rId3"/>
    <p:sldLayoutId id="2147484303" r:id="rId4"/>
    <p:sldLayoutId id="2147484304" r:id="rId5"/>
    <p:sldLayoutId id="2147484305" r:id="rId6"/>
    <p:sldLayoutId id="2147484306" r:id="rId7"/>
    <p:sldLayoutId id="2147484307" r:id="rId8"/>
    <p:sldLayoutId id="2147484308" r:id="rId9"/>
    <p:sldLayoutId id="2147484309" r:id="rId10"/>
    <p:sldLayoutId id="2147484310" r:id="rId11"/>
    <p:sldLayoutId id="2147484311" r:id="rId12"/>
    <p:sldLayoutId id="2147484312" r:id="rId13"/>
  </p:sldLayoutIdLst>
  <p:txStyles>
    <p:titleStyle>
      <a:lvl1pPr algn="ctr" defTabSz="731838" rtl="0" eaLnBrk="0" fontAlgn="base" hangingPunct="0">
        <a:spcBef>
          <a:spcPct val="0"/>
        </a:spcBef>
        <a:spcAft>
          <a:spcPct val="0"/>
        </a:spcAft>
        <a:defRPr sz="4200" b="1">
          <a:solidFill>
            <a:srgbClr val="000080"/>
          </a:solidFill>
          <a:latin typeface="+mj-lt"/>
          <a:ea typeface="+mj-ea"/>
          <a:cs typeface="+mj-cs"/>
        </a:defRPr>
      </a:lvl1pPr>
      <a:lvl2pPr algn="ctr" defTabSz="731838" rtl="0" eaLnBrk="0" fontAlgn="base" hangingPunct="0">
        <a:spcBef>
          <a:spcPct val="0"/>
        </a:spcBef>
        <a:spcAft>
          <a:spcPct val="0"/>
        </a:spcAft>
        <a:defRPr sz="4200" b="1">
          <a:solidFill>
            <a:srgbClr val="000080"/>
          </a:solidFill>
          <a:latin typeface="Arial" charset="0"/>
        </a:defRPr>
      </a:lvl2pPr>
      <a:lvl3pPr algn="ctr" defTabSz="731838" rtl="0" eaLnBrk="0" fontAlgn="base" hangingPunct="0">
        <a:spcBef>
          <a:spcPct val="0"/>
        </a:spcBef>
        <a:spcAft>
          <a:spcPct val="0"/>
        </a:spcAft>
        <a:defRPr sz="4200" b="1">
          <a:solidFill>
            <a:srgbClr val="000080"/>
          </a:solidFill>
          <a:latin typeface="Arial" charset="0"/>
        </a:defRPr>
      </a:lvl3pPr>
      <a:lvl4pPr algn="ctr" defTabSz="731838" rtl="0" eaLnBrk="0" fontAlgn="base" hangingPunct="0">
        <a:spcBef>
          <a:spcPct val="0"/>
        </a:spcBef>
        <a:spcAft>
          <a:spcPct val="0"/>
        </a:spcAft>
        <a:defRPr sz="4200" b="1">
          <a:solidFill>
            <a:srgbClr val="000080"/>
          </a:solidFill>
          <a:latin typeface="Arial" charset="0"/>
        </a:defRPr>
      </a:lvl4pPr>
      <a:lvl5pPr algn="ctr" defTabSz="731838" rtl="0" eaLnBrk="0" fontAlgn="base" hangingPunct="0">
        <a:spcBef>
          <a:spcPct val="0"/>
        </a:spcBef>
        <a:spcAft>
          <a:spcPct val="0"/>
        </a:spcAft>
        <a:defRPr sz="4200" b="1">
          <a:solidFill>
            <a:srgbClr val="000080"/>
          </a:solidFill>
          <a:latin typeface="Arial" charset="0"/>
        </a:defRPr>
      </a:lvl5pPr>
      <a:lvl6pPr marL="457200" algn="ctr" defTabSz="731838" rtl="0" eaLnBrk="0" fontAlgn="base" hangingPunct="0">
        <a:spcBef>
          <a:spcPct val="0"/>
        </a:spcBef>
        <a:spcAft>
          <a:spcPct val="0"/>
        </a:spcAft>
        <a:defRPr sz="4200" b="1">
          <a:solidFill>
            <a:srgbClr val="000080"/>
          </a:solidFill>
          <a:latin typeface="Arial" charset="0"/>
        </a:defRPr>
      </a:lvl6pPr>
      <a:lvl7pPr marL="914400" algn="ctr" defTabSz="731838" rtl="0" eaLnBrk="0" fontAlgn="base" hangingPunct="0">
        <a:spcBef>
          <a:spcPct val="0"/>
        </a:spcBef>
        <a:spcAft>
          <a:spcPct val="0"/>
        </a:spcAft>
        <a:defRPr sz="4200" b="1">
          <a:solidFill>
            <a:srgbClr val="000080"/>
          </a:solidFill>
          <a:latin typeface="Arial" charset="0"/>
        </a:defRPr>
      </a:lvl7pPr>
      <a:lvl8pPr marL="1371600" algn="ctr" defTabSz="731838" rtl="0" eaLnBrk="0" fontAlgn="base" hangingPunct="0">
        <a:spcBef>
          <a:spcPct val="0"/>
        </a:spcBef>
        <a:spcAft>
          <a:spcPct val="0"/>
        </a:spcAft>
        <a:defRPr sz="4200" b="1">
          <a:solidFill>
            <a:srgbClr val="000080"/>
          </a:solidFill>
          <a:latin typeface="Arial" charset="0"/>
        </a:defRPr>
      </a:lvl8pPr>
      <a:lvl9pPr marL="1828800" algn="ctr" defTabSz="731838" rtl="0" eaLnBrk="0" fontAlgn="base" hangingPunct="0">
        <a:spcBef>
          <a:spcPct val="0"/>
        </a:spcBef>
        <a:spcAft>
          <a:spcPct val="0"/>
        </a:spcAft>
        <a:defRPr sz="4200" b="1">
          <a:solidFill>
            <a:srgbClr val="000080"/>
          </a:solidFill>
          <a:latin typeface="Arial" charset="0"/>
        </a:defRPr>
      </a:lvl9pPr>
    </p:titleStyle>
    <p:bodyStyle>
      <a:lvl1pPr marL="342900" indent="-342900" algn="l" defTabSz="731838" rtl="0" eaLnBrk="0" fontAlgn="base" hangingPunct="0">
        <a:spcBef>
          <a:spcPct val="20000"/>
        </a:spcBef>
        <a:spcAft>
          <a:spcPct val="0"/>
        </a:spcAft>
        <a:buChar char="•"/>
        <a:defRPr sz="3200">
          <a:solidFill>
            <a:schemeClr val="tx1"/>
          </a:solidFill>
          <a:latin typeface="+mn-lt"/>
          <a:ea typeface="+mn-ea"/>
          <a:cs typeface="+mn-cs"/>
        </a:defRPr>
      </a:lvl1pPr>
      <a:lvl2pPr marL="712788" indent="-255588" algn="l" defTabSz="731838" rtl="0" eaLnBrk="0" fontAlgn="base" hangingPunct="0">
        <a:spcBef>
          <a:spcPct val="20000"/>
        </a:spcBef>
        <a:spcAft>
          <a:spcPct val="0"/>
        </a:spcAft>
        <a:defRPr sz="2700">
          <a:solidFill>
            <a:schemeClr val="tx1"/>
          </a:solidFill>
          <a:latin typeface="+mj-lt"/>
        </a:defRPr>
      </a:lvl2pPr>
      <a:lvl3pPr marL="1143000" indent="-228600" algn="l" defTabSz="731838" rtl="0" eaLnBrk="0" fontAlgn="base" hangingPunct="0">
        <a:spcBef>
          <a:spcPct val="20000"/>
        </a:spcBef>
        <a:spcAft>
          <a:spcPct val="0"/>
        </a:spcAft>
        <a:buChar char="•"/>
        <a:defRPr sz="2400">
          <a:solidFill>
            <a:schemeClr val="tx1"/>
          </a:solidFill>
          <a:latin typeface="+mn-lt"/>
        </a:defRPr>
      </a:lvl3pPr>
      <a:lvl4pPr marL="1600200" indent="-228600" algn="l" defTabSz="731838" rtl="0" eaLnBrk="0" fontAlgn="base" hangingPunct="0">
        <a:spcBef>
          <a:spcPct val="20000"/>
        </a:spcBef>
        <a:spcAft>
          <a:spcPct val="0"/>
        </a:spcAft>
        <a:buChar char="–"/>
        <a:defRPr sz="2000">
          <a:solidFill>
            <a:schemeClr val="tx1"/>
          </a:solidFill>
          <a:latin typeface="+mn-lt"/>
        </a:defRPr>
      </a:lvl4pPr>
      <a:lvl5pPr marL="2057400" indent="-228600" algn="l" defTabSz="731838" rtl="0" eaLnBrk="0" fontAlgn="base" hangingPunct="0">
        <a:spcBef>
          <a:spcPct val="20000"/>
        </a:spcBef>
        <a:spcAft>
          <a:spcPct val="0"/>
        </a:spcAft>
        <a:buChar char="•"/>
        <a:defRPr sz="2000">
          <a:solidFill>
            <a:schemeClr val="tx1"/>
          </a:solidFill>
          <a:latin typeface="+mn-lt"/>
        </a:defRPr>
      </a:lvl5pPr>
      <a:lvl6pPr marL="2514600" indent="-228600" algn="l" defTabSz="731838" rtl="0" eaLnBrk="0" fontAlgn="base" hangingPunct="0">
        <a:spcBef>
          <a:spcPct val="20000"/>
        </a:spcBef>
        <a:spcAft>
          <a:spcPct val="0"/>
        </a:spcAft>
        <a:buChar char="•"/>
        <a:defRPr sz="2000">
          <a:solidFill>
            <a:schemeClr val="tx1"/>
          </a:solidFill>
          <a:latin typeface="+mn-lt"/>
        </a:defRPr>
      </a:lvl6pPr>
      <a:lvl7pPr marL="2971800" indent="-228600" algn="l" defTabSz="731838" rtl="0" eaLnBrk="0" fontAlgn="base" hangingPunct="0">
        <a:spcBef>
          <a:spcPct val="20000"/>
        </a:spcBef>
        <a:spcAft>
          <a:spcPct val="0"/>
        </a:spcAft>
        <a:buChar char="•"/>
        <a:defRPr sz="2000">
          <a:solidFill>
            <a:schemeClr val="tx1"/>
          </a:solidFill>
          <a:latin typeface="+mn-lt"/>
        </a:defRPr>
      </a:lvl7pPr>
      <a:lvl8pPr marL="3429000" indent="-228600" algn="l" defTabSz="731838" rtl="0" eaLnBrk="0" fontAlgn="base" hangingPunct="0">
        <a:spcBef>
          <a:spcPct val="20000"/>
        </a:spcBef>
        <a:spcAft>
          <a:spcPct val="0"/>
        </a:spcAft>
        <a:buChar char="•"/>
        <a:defRPr sz="2000">
          <a:solidFill>
            <a:schemeClr val="tx1"/>
          </a:solidFill>
          <a:latin typeface="+mn-lt"/>
        </a:defRPr>
      </a:lvl8pPr>
      <a:lvl9pPr marL="3886200" indent="-228600" algn="l" defTabSz="731838"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5"/>
          <p:cNvSpPr>
            <a:spLocks noChangeArrowheads="1"/>
          </p:cNvSpPr>
          <p:nvPr/>
        </p:nvSpPr>
        <p:spPr bwMode="auto">
          <a:xfrm>
            <a:off x="158262" y="255588"/>
            <a:ext cx="8667750" cy="6056312"/>
          </a:xfrm>
          <a:prstGeom prst="roundRect">
            <a:avLst>
              <a:gd name="adj" fmla="val 6384"/>
            </a:avLst>
          </a:prstGeom>
          <a:noFill/>
          <a:ln w="25400">
            <a:solidFill>
              <a:srgbClr val="00279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sp>
        <p:nvSpPr>
          <p:cNvPr id="1027" name="Rectangle 6"/>
          <p:cNvSpPr>
            <a:spLocks noGrp="1" noChangeArrowheads="1"/>
          </p:cNvSpPr>
          <p:nvPr>
            <p:ph type="title"/>
          </p:nvPr>
        </p:nvSpPr>
        <p:spPr bwMode="auto">
          <a:xfrm>
            <a:off x="679938" y="533403"/>
            <a:ext cx="7778262"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12" tIns="44450" rIns="87312" bIns="44450" numCol="1" anchor="t" anchorCtr="0" compatLnSpc="1">
            <a:prstTxWarp prst="textNoShape">
              <a:avLst/>
            </a:prstTxWarp>
          </a:bodyPr>
          <a:lstStyle/>
          <a:p>
            <a:pPr lvl="0"/>
            <a:r>
              <a:rPr lang="en-GB" altLang="zh-CN" smtClean="0"/>
              <a:t>Click to edit Master title style</a:t>
            </a:r>
          </a:p>
        </p:txBody>
      </p:sp>
      <p:sp>
        <p:nvSpPr>
          <p:cNvPr id="1028" name="Rectangle 9"/>
          <p:cNvSpPr>
            <a:spLocks noChangeArrowheads="1"/>
          </p:cNvSpPr>
          <p:nvPr/>
        </p:nvSpPr>
        <p:spPr bwMode="auto">
          <a:xfrm>
            <a:off x="347297" y="5534068"/>
            <a:ext cx="184638"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3416046970"/>
      </p:ext>
    </p:extLst>
  </p:cSld>
  <p:clrMap bg1="lt1" tx1="dk1" bg2="lt2" tx2="dk2" accent1="accent1" accent2="accent2" accent3="accent3" accent4="accent4" accent5="accent5" accent6="accent6" hlink="hlink" folHlink="folHlink"/>
  <p:sldLayoutIdLst>
    <p:sldLayoutId id="2147484314" r:id="rId1"/>
    <p:sldLayoutId id="2147484315" r:id="rId2"/>
    <p:sldLayoutId id="2147484316" r:id="rId3"/>
    <p:sldLayoutId id="2147484317" r:id="rId4"/>
    <p:sldLayoutId id="2147484318" r:id="rId5"/>
    <p:sldLayoutId id="2147484319" r:id="rId6"/>
    <p:sldLayoutId id="2147484320" r:id="rId7"/>
    <p:sldLayoutId id="2147484321" r:id="rId8"/>
    <p:sldLayoutId id="2147484322" r:id="rId9"/>
    <p:sldLayoutId id="2147484323" r:id="rId10"/>
    <p:sldLayoutId id="2147484324" r:id="rId11"/>
    <p:sldLayoutId id="2147484325" r:id="rId12"/>
    <p:sldLayoutId id="2147484326" r:id="rId13"/>
  </p:sldLayoutIdLst>
  <p:txStyles>
    <p:titleStyle>
      <a:lvl1pPr algn="ctr" defTabSz="731838" rtl="0" eaLnBrk="0" fontAlgn="base" hangingPunct="0">
        <a:spcBef>
          <a:spcPct val="0"/>
        </a:spcBef>
        <a:spcAft>
          <a:spcPct val="0"/>
        </a:spcAft>
        <a:defRPr sz="4200" b="1">
          <a:solidFill>
            <a:srgbClr val="000080"/>
          </a:solidFill>
          <a:latin typeface="+mj-lt"/>
          <a:ea typeface="+mj-ea"/>
          <a:cs typeface="+mj-cs"/>
        </a:defRPr>
      </a:lvl1pPr>
      <a:lvl2pPr algn="ctr" defTabSz="731838" rtl="0" eaLnBrk="0" fontAlgn="base" hangingPunct="0">
        <a:spcBef>
          <a:spcPct val="0"/>
        </a:spcBef>
        <a:spcAft>
          <a:spcPct val="0"/>
        </a:spcAft>
        <a:defRPr sz="4200" b="1">
          <a:solidFill>
            <a:srgbClr val="000080"/>
          </a:solidFill>
          <a:latin typeface="Arial" charset="0"/>
        </a:defRPr>
      </a:lvl2pPr>
      <a:lvl3pPr algn="ctr" defTabSz="731838" rtl="0" eaLnBrk="0" fontAlgn="base" hangingPunct="0">
        <a:spcBef>
          <a:spcPct val="0"/>
        </a:spcBef>
        <a:spcAft>
          <a:spcPct val="0"/>
        </a:spcAft>
        <a:defRPr sz="4200" b="1">
          <a:solidFill>
            <a:srgbClr val="000080"/>
          </a:solidFill>
          <a:latin typeface="Arial" charset="0"/>
        </a:defRPr>
      </a:lvl3pPr>
      <a:lvl4pPr algn="ctr" defTabSz="731838" rtl="0" eaLnBrk="0" fontAlgn="base" hangingPunct="0">
        <a:spcBef>
          <a:spcPct val="0"/>
        </a:spcBef>
        <a:spcAft>
          <a:spcPct val="0"/>
        </a:spcAft>
        <a:defRPr sz="4200" b="1">
          <a:solidFill>
            <a:srgbClr val="000080"/>
          </a:solidFill>
          <a:latin typeface="Arial" charset="0"/>
        </a:defRPr>
      </a:lvl4pPr>
      <a:lvl5pPr algn="ctr" defTabSz="731838" rtl="0" eaLnBrk="0" fontAlgn="base" hangingPunct="0">
        <a:spcBef>
          <a:spcPct val="0"/>
        </a:spcBef>
        <a:spcAft>
          <a:spcPct val="0"/>
        </a:spcAft>
        <a:defRPr sz="4200" b="1">
          <a:solidFill>
            <a:srgbClr val="000080"/>
          </a:solidFill>
          <a:latin typeface="Arial" charset="0"/>
        </a:defRPr>
      </a:lvl5pPr>
      <a:lvl6pPr marL="457200" algn="ctr" defTabSz="731838" rtl="0" eaLnBrk="0" fontAlgn="base" hangingPunct="0">
        <a:spcBef>
          <a:spcPct val="0"/>
        </a:spcBef>
        <a:spcAft>
          <a:spcPct val="0"/>
        </a:spcAft>
        <a:defRPr sz="4200" b="1">
          <a:solidFill>
            <a:srgbClr val="000080"/>
          </a:solidFill>
          <a:latin typeface="Arial" charset="0"/>
        </a:defRPr>
      </a:lvl6pPr>
      <a:lvl7pPr marL="914400" algn="ctr" defTabSz="731838" rtl="0" eaLnBrk="0" fontAlgn="base" hangingPunct="0">
        <a:spcBef>
          <a:spcPct val="0"/>
        </a:spcBef>
        <a:spcAft>
          <a:spcPct val="0"/>
        </a:spcAft>
        <a:defRPr sz="4200" b="1">
          <a:solidFill>
            <a:srgbClr val="000080"/>
          </a:solidFill>
          <a:latin typeface="Arial" charset="0"/>
        </a:defRPr>
      </a:lvl7pPr>
      <a:lvl8pPr marL="1371600" algn="ctr" defTabSz="731838" rtl="0" eaLnBrk="0" fontAlgn="base" hangingPunct="0">
        <a:spcBef>
          <a:spcPct val="0"/>
        </a:spcBef>
        <a:spcAft>
          <a:spcPct val="0"/>
        </a:spcAft>
        <a:defRPr sz="4200" b="1">
          <a:solidFill>
            <a:srgbClr val="000080"/>
          </a:solidFill>
          <a:latin typeface="Arial" charset="0"/>
        </a:defRPr>
      </a:lvl8pPr>
      <a:lvl9pPr marL="1828800" algn="ctr" defTabSz="731838" rtl="0" eaLnBrk="0" fontAlgn="base" hangingPunct="0">
        <a:spcBef>
          <a:spcPct val="0"/>
        </a:spcBef>
        <a:spcAft>
          <a:spcPct val="0"/>
        </a:spcAft>
        <a:defRPr sz="4200" b="1">
          <a:solidFill>
            <a:srgbClr val="000080"/>
          </a:solidFill>
          <a:latin typeface="Arial" charset="0"/>
        </a:defRPr>
      </a:lvl9pPr>
    </p:titleStyle>
    <p:bodyStyle>
      <a:lvl1pPr marL="342900" indent="-342900" algn="l" defTabSz="731838" rtl="0" eaLnBrk="0" fontAlgn="base" hangingPunct="0">
        <a:spcBef>
          <a:spcPct val="20000"/>
        </a:spcBef>
        <a:spcAft>
          <a:spcPct val="0"/>
        </a:spcAft>
        <a:buChar char="•"/>
        <a:defRPr sz="3200">
          <a:solidFill>
            <a:schemeClr val="tx1"/>
          </a:solidFill>
          <a:latin typeface="+mn-lt"/>
          <a:ea typeface="+mn-ea"/>
          <a:cs typeface="+mn-cs"/>
        </a:defRPr>
      </a:lvl1pPr>
      <a:lvl2pPr marL="712788" indent="-255588" algn="l" defTabSz="731838" rtl="0" eaLnBrk="0" fontAlgn="base" hangingPunct="0">
        <a:spcBef>
          <a:spcPct val="20000"/>
        </a:spcBef>
        <a:spcAft>
          <a:spcPct val="0"/>
        </a:spcAft>
        <a:defRPr sz="2700">
          <a:solidFill>
            <a:schemeClr val="tx1"/>
          </a:solidFill>
          <a:latin typeface="+mj-lt"/>
        </a:defRPr>
      </a:lvl2pPr>
      <a:lvl3pPr marL="1143000" indent="-228600" algn="l" defTabSz="731838" rtl="0" eaLnBrk="0" fontAlgn="base" hangingPunct="0">
        <a:spcBef>
          <a:spcPct val="20000"/>
        </a:spcBef>
        <a:spcAft>
          <a:spcPct val="0"/>
        </a:spcAft>
        <a:buChar char="•"/>
        <a:defRPr sz="2400">
          <a:solidFill>
            <a:schemeClr val="tx1"/>
          </a:solidFill>
          <a:latin typeface="+mn-lt"/>
        </a:defRPr>
      </a:lvl3pPr>
      <a:lvl4pPr marL="1600200" indent="-228600" algn="l" defTabSz="731838" rtl="0" eaLnBrk="0" fontAlgn="base" hangingPunct="0">
        <a:spcBef>
          <a:spcPct val="20000"/>
        </a:spcBef>
        <a:spcAft>
          <a:spcPct val="0"/>
        </a:spcAft>
        <a:buChar char="–"/>
        <a:defRPr sz="2000">
          <a:solidFill>
            <a:schemeClr val="tx1"/>
          </a:solidFill>
          <a:latin typeface="+mn-lt"/>
        </a:defRPr>
      </a:lvl4pPr>
      <a:lvl5pPr marL="2057400" indent="-228600" algn="l" defTabSz="731838" rtl="0" eaLnBrk="0" fontAlgn="base" hangingPunct="0">
        <a:spcBef>
          <a:spcPct val="20000"/>
        </a:spcBef>
        <a:spcAft>
          <a:spcPct val="0"/>
        </a:spcAft>
        <a:buChar char="•"/>
        <a:defRPr sz="2000">
          <a:solidFill>
            <a:schemeClr val="tx1"/>
          </a:solidFill>
          <a:latin typeface="+mn-lt"/>
        </a:defRPr>
      </a:lvl5pPr>
      <a:lvl6pPr marL="2514600" indent="-228600" algn="l" defTabSz="731838" rtl="0" eaLnBrk="0" fontAlgn="base" hangingPunct="0">
        <a:spcBef>
          <a:spcPct val="20000"/>
        </a:spcBef>
        <a:spcAft>
          <a:spcPct val="0"/>
        </a:spcAft>
        <a:buChar char="•"/>
        <a:defRPr sz="2000">
          <a:solidFill>
            <a:schemeClr val="tx1"/>
          </a:solidFill>
          <a:latin typeface="+mn-lt"/>
        </a:defRPr>
      </a:lvl6pPr>
      <a:lvl7pPr marL="2971800" indent="-228600" algn="l" defTabSz="731838" rtl="0" eaLnBrk="0" fontAlgn="base" hangingPunct="0">
        <a:spcBef>
          <a:spcPct val="20000"/>
        </a:spcBef>
        <a:spcAft>
          <a:spcPct val="0"/>
        </a:spcAft>
        <a:buChar char="•"/>
        <a:defRPr sz="2000">
          <a:solidFill>
            <a:schemeClr val="tx1"/>
          </a:solidFill>
          <a:latin typeface="+mn-lt"/>
        </a:defRPr>
      </a:lvl7pPr>
      <a:lvl8pPr marL="3429000" indent="-228600" algn="l" defTabSz="731838" rtl="0" eaLnBrk="0" fontAlgn="base" hangingPunct="0">
        <a:spcBef>
          <a:spcPct val="20000"/>
        </a:spcBef>
        <a:spcAft>
          <a:spcPct val="0"/>
        </a:spcAft>
        <a:buChar char="•"/>
        <a:defRPr sz="2000">
          <a:solidFill>
            <a:schemeClr val="tx1"/>
          </a:solidFill>
          <a:latin typeface="+mn-lt"/>
        </a:defRPr>
      </a:lvl8pPr>
      <a:lvl9pPr marL="3886200" indent="-228600" algn="l" defTabSz="731838"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5"/>
          <p:cNvSpPr>
            <a:spLocks noChangeArrowheads="1"/>
          </p:cNvSpPr>
          <p:nvPr/>
        </p:nvSpPr>
        <p:spPr bwMode="auto">
          <a:xfrm>
            <a:off x="158262" y="255588"/>
            <a:ext cx="8667750" cy="6056312"/>
          </a:xfrm>
          <a:prstGeom prst="roundRect">
            <a:avLst>
              <a:gd name="adj" fmla="val 6384"/>
            </a:avLst>
          </a:prstGeom>
          <a:noFill/>
          <a:ln w="25400">
            <a:solidFill>
              <a:srgbClr val="00279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sp>
        <p:nvSpPr>
          <p:cNvPr id="1027" name="Rectangle 6"/>
          <p:cNvSpPr>
            <a:spLocks noGrp="1" noChangeArrowheads="1"/>
          </p:cNvSpPr>
          <p:nvPr>
            <p:ph type="title"/>
          </p:nvPr>
        </p:nvSpPr>
        <p:spPr bwMode="auto">
          <a:xfrm>
            <a:off x="679938" y="533403"/>
            <a:ext cx="7778262"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12" tIns="44450" rIns="87312" bIns="44450" numCol="1" anchor="t" anchorCtr="0" compatLnSpc="1">
            <a:prstTxWarp prst="textNoShape">
              <a:avLst/>
            </a:prstTxWarp>
          </a:bodyPr>
          <a:lstStyle/>
          <a:p>
            <a:pPr lvl="0"/>
            <a:r>
              <a:rPr lang="en-GB" altLang="zh-CN" smtClean="0"/>
              <a:t>Click to edit Master title style</a:t>
            </a:r>
          </a:p>
        </p:txBody>
      </p:sp>
      <p:sp>
        <p:nvSpPr>
          <p:cNvPr id="1028" name="Rectangle 9"/>
          <p:cNvSpPr>
            <a:spLocks noChangeArrowheads="1"/>
          </p:cNvSpPr>
          <p:nvPr/>
        </p:nvSpPr>
        <p:spPr bwMode="auto">
          <a:xfrm>
            <a:off x="347297" y="5534056"/>
            <a:ext cx="184638"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3615872694"/>
      </p:ext>
    </p:extLst>
  </p:cSld>
  <p:clrMap bg1="lt1" tx1="dk1" bg2="lt2" tx2="dk2" accent1="accent1" accent2="accent2" accent3="accent3" accent4="accent4" accent5="accent5" accent6="accent6" hlink="hlink" folHlink="folHlink"/>
  <p:sldLayoutIdLst>
    <p:sldLayoutId id="2147484328" r:id="rId1"/>
    <p:sldLayoutId id="2147484329" r:id="rId2"/>
    <p:sldLayoutId id="2147484330" r:id="rId3"/>
    <p:sldLayoutId id="2147484331" r:id="rId4"/>
    <p:sldLayoutId id="2147484332" r:id="rId5"/>
    <p:sldLayoutId id="2147484333" r:id="rId6"/>
    <p:sldLayoutId id="2147484334" r:id="rId7"/>
    <p:sldLayoutId id="2147484335" r:id="rId8"/>
    <p:sldLayoutId id="2147484336" r:id="rId9"/>
    <p:sldLayoutId id="2147484337" r:id="rId10"/>
    <p:sldLayoutId id="2147484338" r:id="rId11"/>
    <p:sldLayoutId id="2147484339" r:id="rId12"/>
    <p:sldLayoutId id="2147484340" r:id="rId13"/>
  </p:sldLayoutIdLst>
  <p:txStyles>
    <p:titleStyle>
      <a:lvl1pPr algn="ctr" defTabSz="731838" rtl="0" eaLnBrk="0" fontAlgn="base" hangingPunct="0">
        <a:spcBef>
          <a:spcPct val="0"/>
        </a:spcBef>
        <a:spcAft>
          <a:spcPct val="0"/>
        </a:spcAft>
        <a:defRPr sz="4200" b="1">
          <a:solidFill>
            <a:srgbClr val="000080"/>
          </a:solidFill>
          <a:latin typeface="+mj-lt"/>
          <a:ea typeface="+mj-ea"/>
          <a:cs typeface="+mj-cs"/>
        </a:defRPr>
      </a:lvl1pPr>
      <a:lvl2pPr algn="ctr" defTabSz="731838" rtl="0" eaLnBrk="0" fontAlgn="base" hangingPunct="0">
        <a:spcBef>
          <a:spcPct val="0"/>
        </a:spcBef>
        <a:spcAft>
          <a:spcPct val="0"/>
        </a:spcAft>
        <a:defRPr sz="4200" b="1">
          <a:solidFill>
            <a:srgbClr val="000080"/>
          </a:solidFill>
          <a:latin typeface="Arial" charset="0"/>
        </a:defRPr>
      </a:lvl2pPr>
      <a:lvl3pPr algn="ctr" defTabSz="731838" rtl="0" eaLnBrk="0" fontAlgn="base" hangingPunct="0">
        <a:spcBef>
          <a:spcPct val="0"/>
        </a:spcBef>
        <a:spcAft>
          <a:spcPct val="0"/>
        </a:spcAft>
        <a:defRPr sz="4200" b="1">
          <a:solidFill>
            <a:srgbClr val="000080"/>
          </a:solidFill>
          <a:latin typeface="Arial" charset="0"/>
        </a:defRPr>
      </a:lvl3pPr>
      <a:lvl4pPr algn="ctr" defTabSz="731838" rtl="0" eaLnBrk="0" fontAlgn="base" hangingPunct="0">
        <a:spcBef>
          <a:spcPct val="0"/>
        </a:spcBef>
        <a:spcAft>
          <a:spcPct val="0"/>
        </a:spcAft>
        <a:defRPr sz="4200" b="1">
          <a:solidFill>
            <a:srgbClr val="000080"/>
          </a:solidFill>
          <a:latin typeface="Arial" charset="0"/>
        </a:defRPr>
      </a:lvl4pPr>
      <a:lvl5pPr algn="ctr" defTabSz="731838" rtl="0" eaLnBrk="0" fontAlgn="base" hangingPunct="0">
        <a:spcBef>
          <a:spcPct val="0"/>
        </a:spcBef>
        <a:spcAft>
          <a:spcPct val="0"/>
        </a:spcAft>
        <a:defRPr sz="4200" b="1">
          <a:solidFill>
            <a:srgbClr val="000080"/>
          </a:solidFill>
          <a:latin typeface="Arial" charset="0"/>
        </a:defRPr>
      </a:lvl5pPr>
      <a:lvl6pPr marL="457200" algn="ctr" defTabSz="731838" rtl="0" eaLnBrk="0" fontAlgn="base" hangingPunct="0">
        <a:spcBef>
          <a:spcPct val="0"/>
        </a:spcBef>
        <a:spcAft>
          <a:spcPct val="0"/>
        </a:spcAft>
        <a:defRPr sz="4200" b="1">
          <a:solidFill>
            <a:srgbClr val="000080"/>
          </a:solidFill>
          <a:latin typeface="Arial" charset="0"/>
        </a:defRPr>
      </a:lvl6pPr>
      <a:lvl7pPr marL="914400" algn="ctr" defTabSz="731838" rtl="0" eaLnBrk="0" fontAlgn="base" hangingPunct="0">
        <a:spcBef>
          <a:spcPct val="0"/>
        </a:spcBef>
        <a:spcAft>
          <a:spcPct val="0"/>
        </a:spcAft>
        <a:defRPr sz="4200" b="1">
          <a:solidFill>
            <a:srgbClr val="000080"/>
          </a:solidFill>
          <a:latin typeface="Arial" charset="0"/>
        </a:defRPr>
      </a:lvl7pPr>
      <a:lvl8pPr marL="1371600" algn="ctr" defTabSz="731838" rtl="0" eaLnBrk="0" fontAlgn="base" hangingPunct="0">
        <a:spcBef>
          <a:spcPct val="0"/>
        </a:spcBef>
        <a:spcAft>
          <a:spcPct val="0"/>
        </a:spcAft>
        <a:defRPr sz="4200" b="1">
          <a:solidFill>
            <a:srgbClr val="000080"/>
          </a:solidFill>
          <a:latin typeface="Arial" charset="0"/>
        </a:defRPr>
      </a:lvl8pPr>
      <a:lvl9pPr marL="1828800" algn="ctr" defTabSz="731838" rtl="0" eaLnBrk="0" fontAlgn="base" hangingPunct="0">
        <a:spcBef>
          <a:spcPct val="0"/>
        </a:spcBef>
        <a:spcAft>
          <a:spcPct val="0"/>
        </a:spcAft>
        <a:defRPr sz="4200" b="1">
          <a:solidFill>
            <a:srgbClr val="000080"/>
          </a:solidFill>
          <a:latin typeface="Arial" charset="0"/>
        </a:defRPr>
      </a:lvl9pPr>
    </p:titleStyle>
    <p:bodyStyle>
      <a:lvl1pPr marL="342900" indent="-342900" algn="l" defTabSz="731838" rtl="0" eaLnBrk="0" fontAlgn="base" hangingPunct="0">
        <a:spcBef>
          <a:spcPct val="20000"/>
        </a:spcBef>
        <a:spcAft>
          <a:spcPct val="0"/>
        </a:spcAft>
        <a:buChar char="•"/>
        <a:defRPr sz="3200">
          <a:solidFill>
            <a:schemeClr val="tx1"/>
          </a:solidFill>
          <a:latin typeface="+mn-lt"/>
          <a:ea typeface="+mn-ea"/>
          <a:cs typeface="+mn-cs"/>
        </a:defRPr>
      </a:lvl1pPr>
      <a:lvl2pPr marL="712788" indent="-255588" algn="l" defTabSz="731838" rtl="0" eaLnBrk="0" fontAlgn="base" hangingPunct="0">
        <a:spcBef>
          <a:spcPct val="20000"/>
        </a:spcBef>
        <a:spcAft>
          <a:spcPct val="0"/>
        </a:spcAft>
        <a:defRPr sz="2700">
          <a:solidFill>
            <a:schemeClr val="tx1"/>
          </a:solidFill>
          <a:latin typeface="+mj-lt"/>
        </a:defRPr>
      </a:lvl2pPr>
      <a:lvl3pPr marL="1143000" indent="-228600" algn="l" defTabSz="731838" rtl="0" eaLnBrk="0" fontAlgn="base" hangingPunct="0">
        <a:spcBef>
          <a:spcPct val="20000"/>
        </a:spcBef>
        <a:spcAft>
          <a:spcPct val="0"/>
        </a:spcAft>
        <a:buChar char="•"/>
        <a:defRPr sz="2400">
          <a:solidFill>
            <a:schemeClr val="tx1"/>
          </a:solidFill>
          <a:latin typeface="+mn-lt"/>
        </a:defRPr>
      </a:lvl3pPr>
      <a:lvl4pPr marL="1600200" indent="-228600" algn="l" defTabSz="731838" rtl="0" eaLnBrk="0" fontAlgn="base" hangingPunct="0">
        <a:spcBef>
          <a:spcPct val="20000"/>
        </a:spcBef>
        <a:spcAft>
          <a:spcPct val="0"/>
        </a:spcAft>
        <a:buChar char="–"/>
        <a:defRPr sz="2000">
          <a:solidFill>
            <a:schemeClr val="tx1"/>
          </a:solidFill>
          <a:latin typeface="+mn-lt"/>
        </a:defRPr>
      </a:lvl4pPr>
      <a:lvl5pPr marL="2057400" indent="-228600" algn="l" defTabSz="731838" rtl="0" eaLnBrk="0" fontAlgn="base" hangingPunct="0">
        <a:spcBef>
          <a:spcPct val="20000"/>
        </a:spcBef>
        <a:spcAft>
          <a:spcPct val="0"/>
        </a:spcAft>
        <a:buChar char="•"/>
        <a:defRPr sz="2000">
          <a:solidFill>
            <a:schemeClr val="tx1"/>
          </a:solidFill>
          <a:latin typeface="+mn-lt"/>
        </a:defRPr>
      </a:lvl5pPr>
      <a:lvl6pPr marL="2514600" indent="-228600" algn="l" defTabSz="731838" rtl="0" eaLnBrk="0" fontAlgn="base" hangingPunct="0">
        <a:spcBef>
          <a:spcPct val="20000"/>
        </a:spcBef>
        <a:spcAft>
          <a:spcPct val="0"/>
        </a:spcAft>
        <a:buChar char="•"/>
        <a:defRPr sz="2000">
          <a:solidFill>
            <a:schemeClr val="tx1"/>
          </a:solidFill>
          <a:latin typeface="+mn-lt"/>
        </a:defRPr>
      </a:lvl6pPr>
      <a:lvl7pPr marL="2971800" indent="-228600" algn="l" defTabSz="731838" rtl="0" eaLnBrk="0" fontAlgn="base" hangingPunct="0">
        <a:spcBef>
          <a:spcPct val="20000"/>
        </a:spcBef>
        <a:spcAft>
          <a:spcPct val="0"/>
        </a:spcAft>
        <a:buChar char="•"/>
        <a:defRPr sz="2000">
          <a:solidFill>
            <a:schemeClr val="tx1"/>
          </a:solidFill>
          <a:latin typeface="+mn-lt"/>
        </a:defRPr>
      </a:lvl7pPr>
      <a:lvl8pPr marL="3429000" indent="-228600" algn="l" defTabSz="731838" rtl="0" eaLnBrk="0" fontAlgn="base" hangingPunct="0">
        <a:spcBef>
          <a:spcPct val="20000"/>
        </a:spcBef>
        <a:spcAft>
          <a:spcPct val="0"/>
        </a:spcAft>
        <a:buChar char="•"/>
        <a:defRPr sz="2000">
          <a:solidFill>
            <a:schemeClr val="tx1"/>
          </a:solidFill>
          <a:latin typeface="+mn-lt"/>
        </a:defRPr>
      </a:lvl8pPr>
      <a:lvl9pPr marL="3886200" indent="-228600" algn="l" defTabSz="731838"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026" name="Rectangle 8"/>
          <p:cNvSpPr>
            <a:spLocks noChangeArrowheads="1"/>
          </p:cNvSpPr>
          <p:nvPr/>
        </p:nvSpPr>
        <p:spPr bwMode="auto">
          <a:xfrm>
            <a:off x="-3175" y="32"/>
            <a:ext cx="9144000" cy="11969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1027" name="Rectangle 10"/>
          <p:cNvSpPr>
            <a:spLocks noChangeArrowheads="1"/>
          </p:cNvSpPr>
          <p:nvPr/>
        </p:nvSpPr>
        <p:spPr bwMode="auto">
          <a:xfrm>
            <a:off x="-3171" y="1089025"/>
            <a:ext cx="9147175" cy="215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1028" name="Rectangle 2"/>
          <p:cNvSpPr>
            <a:spLocks noGrp="1" noChangeArrowheads="1"/>
          </p:cNvSpPr>
          <p:nvPr>
            <p:ph type="title"/>
          </p:nvPr>
        </p:nvSpPr>
        <p:spPr bwMode="auto">
          <a:xfrm>
            <a:off x="457204" y="260382"/>
            <a:ext cx="82915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9" name="Rectangle 3"/>
          <p:cNvSpPr>
            <a:spLocks noGrp="1" noChangeArrowheads="1"/>
          </p:cNvSpPr>
          <p:nvPr>
            <p:ph type="body" idx="1"/>
          </p:nvPr>
        </p:nvSpPr>
        <p:spPr bwMode="auto">
          <a:xfrm>
            <a:off x="457204" y="1484313"/>
            <a:ext cx="8291513"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30" name="Rectangle 11"/>
          <p:cNvSpPr>
            <a:spLocks noChangeArrowheads="1"/>
          </p:cNvSpPr>
          <p:nvPr/>
        </p:nvSpPr>
        <p:spPr bwMode="auto">
          <a:xfrm>
            <a:off x="0" y="6605588"/>
            <a:ext cx="9139238" cy="2778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2" name="Rectangle 4"/>
          <p:cNvSpPr>
            <a:spLocks noGrp="1" noChangeArrowheads="1"/>
          </p:cNvSpPr>
          <p:nvPr>
            <p:ph type="dt" sz="half" idx="2"/>
          </p:nvPr>
        </p:nvSpPr>
        <p:spPr bwMode="auto">
          <a:xfrm>
            <a:off x="457200" y="6561138"/>
            <a:ext cx="2133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accent2"/>
                </a:solidFill>
                <a:latin typeface="Arial" charset="0"/>
                <a:ea typeface="宋体" pitchFamily="2" charset="-122"/>
              </a:defRPr>
            </a:lvl1pPr>
          </a:lstStyle>
          <a:p>
            <a:pPr>
              <a:defRPr/>
            </a:pPr>
            <a:endParaRPr lang="en-US" altLang="zh-CN">
              <a:solidFill>
                <a:srgbClr val="2E4C6B"/>
              </a:solidFill>
            </a:endParaRPr>
          </a:p>
        </p:txBody>
      </p:sp>
      <p:sp>
        <p:nvSpPr>
          <p:cNvPr id="3" name="Rectangle 5"/>
          <p:cNvSpPr>
            <a:spLocks noGrp="1" noChangeArrowheads="1"/>
          </p:cNvSpPr>
          <p:nvPr>
            <p:ph type="ftr" sz="quarter" idx="3"/>
          </p:nvPr>
        </p:nvSpPr>
        <p:spPr bwMode="auto">
          <a:xfrm>
            <a:off x="3124200" y="6561138"/>
            <a:ext cx="2895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accent2"/>
                </a:solidFill>
                <a:latin typeface="Arial" charset="0"/>
                <a:ea typeface="宋体" pitchFamily="2" charset="-122"/>
              </a:defRPr>
            </a:lvl1pPr>
          </a:lstStyle>
          <a:p>
            <a:pPr>
              <a:defRPr/>
            </a:pPr>
            <a:endParaRPr lang="en-US" altLang="zh-CN">
              <a:solidFill>
                <a:srgbClr val="2E4C6B"/>
              </a:solidFill>
            </a:endParaRPr>
          </a:p>
        </p:txBody>
      </p:sp>
      <p:sp>
        <p:nvSpPr>
          <p:cNvPr id="4" name="Rectangle 6"/>
          <p:cNvSpPr>
            <a:spLocks noGrp="1" noChangeArrowheads="1"/>
          </p:cNvSpPr>
          <p:nvPr>
            <p:ph type="sldNum" sz="quarter" idx="4"/>
          </p:nvPr>
        </p:nvSpPr>
        <p:spPr bwMode="auto">
          <a:xfrm>
            <a:off x="6553200" y="6561138"/>
            <a:ext cx="2133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accent2"/>
                </a:solidFill>
                <a:latin typeface="Arial" charset="0"/>
                <a:ea typeface="宋体" pitchFamily="2" charset="-122"/>
              </a:defRPr>
            </a:lvl1pPr>
          </a:lstStyle>
          <a:p>
            <a:pPr>
              <a:defRPr/>
            </a:pPr>
            <a:fld id="{0472DF97-903E-4A97-A0CA-8EFE98863BA5}"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1019800472"/>
      </p:ext>
    </p:extLst>
  </p:cSld>
  <p:clrMap bg1="lt1" tx1="dk1" bg2="lt2" tx2="dk2" accent1="accent1" accent2="accent2" accent3="accent3" accent4="accent4" accent5="accent5" accent6="accent6" hlink="hlink" folHlink="folHlink"/>
  <p:sldLayoutIdLst>
    <p:sldLayoutId id="2147484342" r:id="rId1"/>
    <p:sldLayoutId id="2147484343" r:id="rId2"/>
    <p:sldLayoutId id="2147484344" r:id="rId3"/>
    <p:sldLayoutId id="2147484345" r:id="rId4"/>
    <p:sldLayoutId id="2147484346" r:id="rId5"/>
    <p:sldLayoutId id="2147484347" r:id="rId6"/>
    <p:sldLayoutId id="2147484348" r:id="rId7"/>
    <p:sldLayoutId id="2147484349" r:id="rId8"/>
  </p:sldLayoutIdLst>
  <p:transition>
    <p:wipe dir="r"/>
  </p:transition>
  <p:timing>
    <p:tnLst>
      <p:par>
        <p:cTn id="1" dur="indefinite" restart="never" nodeType="tmRoot"/>
      </p:par>
    </p:tnLst>
  </p:timing>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cs typeface="Arial" charset="0"/>
        </a:defRPr>
      </a:lvl2pPr>
      <a:lvl3pPr algn="l" rtl="0" eaLnBrk="0" fontAlgn="base" hangingPunct="0">
        <a:spcBef>
          <a:spcPct val="0"/>
        </a:spcBef>
        <a:spcAft>
          <a:spcPct val="0"/>
        </a:spcAft>
        <a:defRPr sz="3600">
          <a:solidFill>
            <a:schemeClr val="tx2"/>
          </a:solidFill>
          <a:latin typeface="Arial" charset="0"/>
          <a:cs typeface="Arial" charset="0"/>
        </a:defRPr>
      </a:lvl3pPr>
      <a:lvl4pPr algn="l" rtl="0" eaLnBrk="0" fontAlgn="base" hangingPunct="0">
        <a:spcBef>
          <a:spcPct val="0"/>
        </a:spcBef>
        <a:spcAft>
          <a:spcPct val="0"/>
        </a:spcAft>
        <a:defRPr sz="3600">
          <a:solidFill>
            <a:schemeClr val="tx2"/>
          </a:solidFill>
          <a:latin typeface="Arial" charset="0"/>
          <a:cs typeface="Arial" charset="0"/>
        </a:defRPr>
      </a:lvl4pPr>
      <a:lvl5pPr algn="l" rtl="0" eaLnBrk="0" fontAlgn="base" hangingPunct="0">
        <a:spcBef>
          <a:spcPct val="0"/>
        </a:spcBef>
        <a:spcAft>
          <a:spcPct val="0"/>
        </a:spcAft>
        <a:defRPr sz="3600">
          <a:solidFill>
            <a:schemeClr val="tx2"/>
          </a:solidFill>
          <a:latin typeface="Arial" charset="0"/>
          <a:cs typeface="Arial" charset="0"/>
        </a:defRPr>
      </a:lvl5pPr>
      <a:lvl6pPr marL="457200" algn="l" rtl="0" fontAlgn="base">
        <a:spcBef>
          <a:spcPct val="0"/>
        </a:spcBef>
        <a:spcAft>
          <a:spcPct val="0"/>
        </a:spcAft>
        <a:defRPr sz="3600">
          <a:solidFill>
            <a:schemeClr val="tx2"/>
          </a:solidFill>
          <a:latin typeface="Arial" charset="0"/>
          <a:cs typeface="Arial" charset="0"/>
        </a:defRPr>
      </a:lvl6pPr>
      <a:lvl7pPr marL="914400" algn="l" rtl="0" fontAlgn="base">
        <a:spcBef>
          <a:spcPct val="0"/>
        </a:spcBef>
        <a:spcAft>
          <a:spcPct val="0"/>
        </a:spcAft>
        <a:defRPr sz="3600">
          <a:solidFill>
            <a:schemeClr val="tx2"/>
          </a:solidFill>
          <a:latin typeface="Arial" charset="0"/>
          <a:cs typeface="Arial" charset="0"/>
        </a:defRPr>
      </a:lvl7pPr>
      <a:lvl8pPr marL="1371600" algn="l" rtl="0" fontAlgn="base">
        <a:spcBef>
          <a:spcPct val="0"/>
        </a:spcBef>
        <a:spcAft>
          <a:spcPct val="0"/>
        </a:spcAft>
        <a:defRPr sz="3600">
          <a:solidFill>
            <a:schemeClr val="tx2"/>
          </a:solidFill>
          <a:latin typeface="Arial" charset="0"/>
          <a:cs typeface="Arial" charset="0"/>
        </a:defRPr>
      </a:lvl8pPr>
      <a:lvl9pPr marL="1828800" algn="l" rtl="0" fontAlgn="base">
        <a:spcBef>
          <a:spcPct val="0"/>
        </a:spcBef>
        <a:spcAft>
          <a:spcPct val="0"/>
        </a:spcAft>
        <a:defRPr sz="36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cs typeface="+mn-cs"/>
        </a:defRPr>
      </a:lvl2pPr>
      <a:lvl3pPr marL="1143000" indent="-228600" algn="l" rtl="0" eaLnBrk="0" fontAlgn="base" hangingPunct="0">
        <a:spcBef>
          <a:spcPct val="20000"/>
        </a:spcBef>
        <a:spcAft>
          <a:spcPct val="0"/>
        </a:spcAft>
        <a:buChar char="•"/>
        <a:defRPr sz="2400">
          <a:solidFill>
            <a:schemeClr val="bg1"/>
          </a:solidFill>
          <a:latin typeface="+mn-lt"/>
          <a:cs typeface="+mn-cs"/>
        </a:defRPr>
      </a:lvl3pPr>
      <a:lvl4pPr marL="1600200" indent="-228600" algn="l" rtl="0" eaLnBrk="0" fontAlgn="base" hangingPunct="0">
        <a:spcBef>
          <a:spcPct val="20000"/>
        </a:spcBef>
        <a:spcAft>
          <a:spcPct val="0"/>
        </a:spcAft>
        <a:buChar char="–"/>
        <a:defRPr sz="2000">
          <a:solidFill>
            <a:schemeClr val="bg1"/>
          </a:solidFill>
          <a:latin typeface="+mn-lt"/>
          <a:cs typeface="+mn-cs"/>
        </a:defRPr>
      </a:lvl4pPr>
      <a:lvl5pPr marL="2057400" indent="-228600" algn="l" rtl="0" eaLnBrk="0" fontAlgn="base" hangingPunct="0">
        <a:spcBef>
          <a:spcPct val="20000"/>
        </a:spcBef>
        <a:spcAft>
          <a:spcPct val="0"/>
        </a:spcAft>
        <a:buChar char="»"/>
        <a:defRPr sz="2000">
          <a:solidFill>
            <a:schemeClr val="bg1"/>
          </a:solidFill>
          <a:latin typeface="+mn-lt"/>
          <a:cs typeface="+mn-cs"/>
        </a:defRPr>
      </a:lvl5pPr>
      <a:lvl6pPr marL="2514600" indent="-228600" algn="l" rtl="0" fontAlgn="base">
        <a:spcBef>
          <a:spcPct val="20000"/>
        </a:spcBef>
        <a:spcAft>
          <a:spcPct val="0"/>
        </a:spcAft>
        <a:buChar char="»"/>
        <a:defRPr sz="2000">
          <a:solidFill>
            <a:schemeClr val="bg1"/>
          </a:solidFill>
          <a:latin typeface="+mn-lt"/>
          <a:cs typeface="+mn-cs"/>
        </a:defRPr>
      </a:lvl6pPr>
      <a:lvl7pPr marL="2971800" indent="-228600" algn="l" rtl="0" fontAlgn="base">
        <a:spcBef>
          <a:spcPct val="20000"/>
        </a:spcBef>
        <a:spcAft>
          <a:spcPct val="0"/>
        </a:spcAft>
        <a:buChar char="»"/>
        <a:defRPr sz="2000">
          <a:solidFill>
            <a:schemeClr val="bg1"/>
          </a:solidFill>
          <a:latin typeface="+mn-lt"/>
          <a:cs typeface="+mn-cs"/>
        </a:defRPr>
      </a:lvl7pPr>
      <a:lvl8pPr marL="3429000" indent="-228600" algn="l" rtl="0" fontAlgn="base">
        <a:spcBef>
          <a:spcPct val="20000"/>
        </a:spcBef>
        <a:spcAft>
          <a:spcPct val="0"/>
        </a:spcAft>
        <a:buChar char="»"/>
        <a:defRPr sz="2000">
          <a:solidFill>
            <a:schemeClr val="bg1"/>
          </a:solidFill>
          <a:latin typeface="+mn-lt"/>
          <a:cs typeface="+mn-cs"/>
        </a:defRPr>
      </a:lvl8pPr>
      <a:lvl9pPr marL="3886200" indent="-228600" algn="l" rtl="0" fontAlgn="base">
        <a:spcBef>
          <a:spcPct val="20000"/>
        </a:spcBef>
        <a:spcAft>
          <a:spcPct val="0"/>
        </a:spcAft>
        <a:buChar char="»"/>
        <a:defRPr sz="2000">
          <a:solidFill>
            <a:schemeClr val="bg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1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70.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7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7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7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0.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29.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29.xml"/></Relationships>
</file>

<file path=ppt/slides/_rels/slide108.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6.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6.xml"/><Relationship Id="rId1" Type="http://schemas.openxmlformats.org/officeDocument/2006/relationships/vmlDrawing" Target="../drawings/vmlDrawing2.vml"/><Relationship Id="rId4" Type="http://schemas.openxmlformats.org/officeDocument/2006/relationships/image" Target="../media/image9.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4.bin"/><Relationship Id="rId4" Type="http://schemas.openxmlformats.org/officeDocument/2006/relationships/image" Target="../media/image10.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59.xml"/><Relationship Id="rId1" Type="http://schemas.openxmlformats.org/officeDocument/2006/relationships/vmlDrawing" Target="../drawings/vmlDrawing4.vml"/><Relationship Id="rId4" Type="http://schemas.openxmlformats.org/officeDocument/2006/relationships/image" Target="../media/image12.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2.xml"/><Relationship Id="rId1" Type="http://schemas.openxmlformats.org/officeDocument/2006/relationships/vmlDrawing" Target="../drawings/vmlDrawing5.vml"/><Relationship Id="rId4" Type="http://schemas.openxmlformats.org/officeDocument/2006/relationships/image" Target="../media/image13.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14.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33.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8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98.xml"/><Relationship Id="rId1" Type="http://schemas.openxmlformats.org/officeDocument/2006/relationships/vmlDrawing" Target="../drawings/vmlDrawing7.vml"/><Relationship Id="rId4" Type="http://schemas.openxmlformats.org/officeDocument/2006/relationships/image" Target="../media/image16.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5.xml"/><Relationship Id="rId1" Type="http://schemas.openxmlformats.org/officeDocument/2006/relationships/vmlDrawing" Target="../drawings/vmlDrawing8.vml"/><Relationship Id="rId5" Type="http://schemas.openxmlformats.org/officeDocument/2006/relationships/image" Target="../media/image17.wmf"/><Relationship Id="rId4" Type="http://schemas.openxmlformats.org/officeDocument/2006/relationships/oleObject" Target="../embeddings/oleObject9.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5.xml"/></Relationships>
</file>

<file path=ppt/slides/_rels/slide63.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130.xml"/><Relationship Id="rId1" Type="http://schemas.openxmlformats.org/officeDocument/2006/relationships/vmlDrawing" Target="../drawings/vmlDrawing9.vml"/><Relationship Id="rId6" Type="http://schemas.openxmlformats.org/officeDocument/2006/relationships/image" Target="../media/image19.emf"/><Relationship Id="rId11" Type="http://schemas.openxmlformats.org/officeDocument/2006/relationships/image" Target="../media/image22.png"/><Relationship Id="rId5" Type="http://schemas.openxmlformats.org/officeDocument/2006/relationships/oleObject" Target="../embeddings/oleObject11.bin"/><Relationship Id="rId10" Type="http://schemas.openxmlformats.org/officeDocument/2006/relationships/image" Target="../media/image21.emf"/><Relationship Id="rId4" Type="http://schemas.openxmlformats.org/officeDocument/2006/relationships/image" Target="../media/image18.emf"/><Relationship Id="rId9" Type="http://schemas.openxmlformats.org/officeDocument/2006/relationships/oleObject" Target="../embeddings/oleObject13.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5.xml"/></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27.emf"/><Relationship Id="rId3" Type="http://schemas.openxmlformats.org/officeDocument/2006/relationships/notesSlide" Target="../notesSlides/notesSlide15.xml"/><Relationship Id="rId7" Type="http://schemas.openxmlformats.org/officeDocument/2006/relationships/image" Target="../media/image24.emf"/><Relationship Id="rId12" Type="http://schemas.openxmlformats.org/officeDocument/2006/relationships/oleObject" Target="../embeddings/oleObject18.bin"/><Relationship Id="rId2" Type="http://schemas.openxmlformats.org/officeDocument/2006/relationships/slideLayout" Target="../slideLayouts/slideLayout135.xml"/><Relationship Id="rId1" Type="http://schemas.openxmlformats.org/officeDocument/2006/relationships/vmlDrawing" Target="../drawings/vmlDrawing10.vml"/><Relationship Id="rId6" Type="http://schemas.openxmlformats.org/officeDocument/2006/relationships/oleObject" Target="../embeddings/oleObject15.bin"/><Relationship Id="rId11" Type="http://schemas.openxmlformats.org/officeDocument/2006/relationships/image" Target="../media/image26.emf"/><Relationship Id="rId5" Type="http://schemas.openxmlformats.org/officeDocument/2006/relationships/image" Target="../media/image23.e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25.emf"/></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32.emf"/><Relationship Id="rId3" Type="http://schemas.openxmlformats.org/officeDocument/2006/relationships/notesSlide" Target="../notesSlides/notesSlide16.xml"/><Relationship Id="rId7" Type="http://schemas.openxmlformats.org/officeDocument/2006/relationships/image" Target="../media/image29.emf"/><Relationship Id="rId12" Type="http://schemas.openxmlformats.org/officeDocument/2006/relationships/oleObject" Target="../embeddings/oleObject23.bin"/><Relationship Id="rId2" Type="http://schemas.openxmlformats.org/officeDocument/2006/relationships/slideLayout" Target="../slideLayouts/slideLayout135.xml"/><Relationship Id="rId1" Type="http://schemas.openxmlformats.org/officeDocument/2006/relationships/vmlDrawing" Target="../drawings/vmlDrawing11.vml"/><Relationship Id="rId6" Type="http://schemas.openxmlformats.org/officeDocument/2006/relationships/oleObject" Target="../embeddings/oleObject20.bin"/><Relationship Id="rId11" Type="http://schemas.openxmlformats.org/officeDocument/2006/relationships/image" Target="../media/image31.emf"/><Relationship Id="rId5" Type="http://schemas.openxmlformats.org/officeDocument/2006/relationships/image" Target="../media/image28.emf"/><Relationship Id="rId15" Type="http://schemas.openxmlformats.org/officeDocument/2006/relationships/image" Target="../media/image33.e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30.emf"/><Relationship Id="rId14" Type="http://schemas.openxmlformats.org/officeDocument/2006/relationships/oleObject" Target="../embeddings/oleObject24.bin"/></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55.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163.xml"/><Relationship Id="rId1" Type="http://schemas.openxmlformats.org/officeDocument/2006/relationships/vmlDrawing" Target="../drawings/vmlDrawing12.vml"/><Relationship Id="rId4" Type="http://schemas.openxmlformats.org/officeDocument/2006/relationships/image" Target="../media/image34.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6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7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8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0.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9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0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7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0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0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0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7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0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7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7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0.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75.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0.xml"/></Relationships>
</file>

<file path=ppt/slides/_rels/slide95.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oleObject" Target="../embeddings/oleObject26.bin"/><Relationship Id="rId7" Type="http://schemas.openxmlformats.org/officeDocument/2006/relationships/customXml" Target="../ink/ink1.xml"/><Relationship Id="rId2" Type="http://schemas.openxmlformats.org/officeDocument/2006/relationships/slideLayout" Target="../slideLayouts/slideLayout175.xml"/><Relationship Id="rId1" Type="http://schemas.openxmlformats.org/officeDocument/2006/relationships/vmlDrawing" Target="../drawings/vmlDrawing13.vml"/><Relationship Id="rId6" Type="http://schemas.openxmlformats.org/officeDocument/2006/relationships/image" Target="../media/image36.emf"/><Relationship Id="rId5" Type="http://schemas.openxmlformats.org/officeDocument/2006/relationships/oleObject" Target="../embeddings/oleObject27.bin"/><Relationship Id="rId4" Type="http://schemas.openxmlformats.org/officeDocument/2006/relationships/image" Target="../media/image35.emf"/></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175.xml"/><Relationship Id="rId1" Type="http://schemas.openxmlformats.org/officeDocument/2006/relationships/vmlDrawing" Target="../drawings/vmlDrawing14.vml"/><Relationship Id="rId6" Type="http://schemas.openxmlformats.org/officeDocument/2006/relationships/image" Target="../media/image39.emf"/><Relationship Id="rId5" Type="http://schemas.openxmlformats.org/officeDocument/2006/relationships/oleObject" Target="../embeddings/oleObject29.bin"/><Relationship Id="rId4" Type="http://schemas.openxmlformats.org/officeDocument/2006/relationships/image" Target="../media/image37.emf"/></Relationships>
</file>

<file path=ppt/slides/_rels/slide97.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175.xml"/><Relationship Id="rId1" Type="http://schemas.openxmlformats.org/officeDocument/2006/relationships/vmlDrawing" Target="../drawings/vmlDrawing15.vml"/><Relationship Id="rId6" Type="http://schemas.openxmlformats.org/officeDocument/2006/relationships/image" Target="../media/image41.emf"/><Relationship Id="rId5" Type="http://schemas.openxmlformats.org/officeDocument/2006/relationships/oleObject" Target="../embeddings/oleObject31.bin"/><Relationship Id="rId4" Type="http://schemas.openxmlformats.org/officeDocument/2006/relationships/image" Target="../media/image40.emf"/></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1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446088" y="296863"/>
            <a:ext cx="6937375" cy="1655762"/>
          </a:xfrm>
        </p:spPr>
        <p:txBody>
          <a:bodyPr/>
          <a:lstStyle/>
          <a:p>
            <a:pPr algn="ctr" eaLnBrk="1" hangingPunct="1"/>
            <a:r>
              <a:rPr lang="zh-CN" altLang="en-US" sz="4000" b="1" smtClean="0">
                <a:ea typeface="黑体" pitchFamily="49" charset="-122"/>
              </a:rPr>
              <a:t>数据结构</a:t>
            </a:r>
            <a:r>
              <a:rPr lang="en-US" altLang="zh-CN" sz="4000" b="1" smtClean="0">
                <a:ea typeface="黑体" pitchFamily="49" charset="-122"/>
              </a:rPr>
              <a:t>—C++</a:t>
            </a:r>
            <a:r>
              <a:rPr lang="zh-CN" altLang="en-US" sz="4000" b="1" smtClean="0">
                <a:ea typeface="黑体" pitchFamily="49" charset="-122"/>
              </a:rPr>
              <a:t>实现</a:t>
            </a:r>
          </a:p>
        </p:txBody>
      </p:sp>
      <p:sp>
        <p:nvSpPr>
          <p:cNvPr id="10243" name="副标题 3"/>
          <p:cNvSpPr txBox="1">
            <a:spLocks/>
          </p:cNvSpPr>
          <p:nvPr/>
        </p:nvSpPr>
        <p:spPr bwMode="auto">
          <a:xfrm>
            <a:off x="3311525" y="3573498"/>
            <a:ext cx="558165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spcBef>
                <a:spcPct val="20000"/>
              </a:spcBef>
            </a:pPr>
            <a:r>
              <a:rPr lang="zh-CN" altLang="en-US" sz="2800" b="1" dirty="0">
                <a:latin typeface="楷体_GB2312"/>
                <a:ea typeface="楷体_GB2312"/>
                <a:cs typeface="楷体_GB2312"/>
              </a:rPr>
              <a:t>缪淮扣  沈 俊  顾训穰</a:t>
            </a:r>
            <a:endParaRPr lang="en-US" altLang="zh-CN" sz="2800" b="1" dirty="0">
              <a:latin typeface="楷体_GB2312"/>
              <a:ea typeface="楷体_GB2312"/>
              <a:cs typeface="楷体_GB2312"/>
            </a:endParaRPr>
          </a:p>
          <a:p>
            <a:pPr>
              <a:lnSpc>
                <a:spcPct val="150000"/>
              </a:lnSpc>
              <a:spcBef>
                <a:spcPct val="20000"/>
              </a:spcBef>
            </a:pPr>
            <a:r>
              <a:rPr lang="zh-CN" altLang="en-US" sz="2800" b="1" dirty="0">
                <a:latin typeface="楷体_GB2312"/>
                <a:ea typeface="楷体_GB2312"/>
                <a:cs typeface="楷体_GB2312"/>
              </a:rPr>
              <a:t>上海大学 计算机工程与科学学院</a:t>
            </a:r>
          </a:p>
          <a:p>
            <a:pPr>
              <a:lnSpc>
                <a:spcPct val="150000"/>
              </a:lnSpc>
              <a:spcBef>
                <a:spcPct val="20000"/>
              </a:spcBef>
            </a:pPr>
            <a:r>
              <a:rPr lang="en-GB" altLang="zh-CN" sz="2800" b="1" dirty="0">
                <a:latin typeface="楷体_GB2312"/>
                <a:ea typeface="楷体_GB2312"/>
                <a:cs typeface="楷体_GB2312"/>
              </a:rPr>
              <a:t>2014</a:t>
            </a:r>
            <a:r>
              <a:rPr lang="zh-CN" altLang="en-GB" sz="2800" b="1" dirty="0">
                <a:latin typeface="楷体_GB2312"/>
                <a:ea typeface="楷体_GB2312"/>
                <a:cs typeface="楷体_GB2312"/>
              </a:rPr>
              <a:t>年</a:t>
            </a:r>
            <a:r>
              <a:rPr lang="en-GB" altLang="zh-CN" sz="2800" b="1" dirty="0">
                <a:latin typeface="楷体_GB2312"/>
                <a:ea typeface="楷体_GB2312"/>
                <a:cs typeface="楷体_GB2312"/>
              </a:rPr>
              <a:t>6</a:t>
            </a:r>
            <a:r>
              <a:rPr lang="zh-CN" altLang="en-GB" sz="2800" b="1" dirty="0">
                <a:latin typeface="楷体_GB2312"/>
                <a:ea typeface="楷体_GB2312"/>
                <a:cs typeface="楷体_GB2312"/>
              </a:rPr>
              <a:t>月</a:t>
            </a:r>
          </a:p>
          <a:p>
            <a:pPr>
              <a:spcBef>
                <a:spcPct val="20000"/>
              </a:spcBef>
            </a:pPr>
            <a:endParaRPr lang="zh-CN" altLang="en-US" sz="3200" dirty="0"/>
          </a:p>
        </p:txBody>
      </p:sp>
    </p:spTree>
  </p:cSld>
  <p:clrMapOvr>
    <a:masterClrMapping/>
  </p:clrMapOvr>
  <p:transition spd="slow">
    <p:circl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83987" y="404813"/>
            <a:ext cx="7778262" cy="957262"/>
          </a:xfrm>
        </p:spPr>
        <p:txBody>
          <a:bodyPr/>
          <a:lstStyle/>
          <a:p>
            <a:r>
              <a:rPr lang="en-US" altLang="zh-CN" sz="4600" smtClean="0">
                <a:ea typeface="宋体" charset="-122"/>
              </a:rPr>
              <a:t>9.2 </a:t>
            </a:r>
            <a:r>
              <a:rPr lang="zh-CN" altLang="en-US" sz="4600" smtClean="0">
                <a:ea typeface="宋体" charset="-122"/>
              </a:rPr>
              <a:t>交 换 排 序</a:t>
            </a:r>
          </a:p>
        </p:txBody>
      </p:sp>
      <p:sp>
        <p:nvSpPr>
          <p:cNvPr id="919556" name="Rectangle 4"/>
          <p:cNvSpPr>
            <a:spLocks noChangeArrowheads="1"/>
          </p:cNvSpPr>
          <p:nvPr/>
        </p:nvSpPr>
        <p:spPr bwMode="auto">
          <a:xfrm>
            <a:off x="351692" y="1844698"/>
            <a:ext cx="8307266" cy="2551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just" eaLnBrk="0" hangingPunct="0">
              <a:spcBef>
                <a:spcPct val="20000"/>
              </a:spcBef>
            </a:pPr>
            <a:r>
              <a:rPr kumimoji="1" lang="zh-CN" altLang="en-US" sz="3200" dirty="0" smtClean="0">
                <a:solidFill>
                  <a:srgbClr val="000000"/>
                </a:solidFill>
                <a:latin typeface="Times New Roman" pitchFamily="18" charset="0"/>
                <a:ea typeface="宋体" charset="-122"/>
              </a:rPr>
              <a:t>    交换排序的基本思想是对排序表中两个元素的关键字进行比较，如果发生</a:t>
            </a:r>
            <a:r>
              <a:rPr kumimoji="1" lang="zh-CN" altLang="en-US" sz="3200" b="1" dirty="0" smtClean="0">
                <a:solidFill>
                  <a:srgbClr val="FC0128"/>
                </a:solidFill>
                <a:latin typeface="Times New Roman" pitchFamily="18" charset="0"/>
                <a:ea typeface="宋体" charset="-122"/>
              </a:rPr>
              <a:t>逆序</a:t>
            </a:r>
            <a:r>
              <a:rPr kumimoji="1" lang="en-US" altLang="zh-CN" sz="3200" dirty="0" smtClean="0">
                <a:solidFill>
                  <a:srgbClr val="000000"/>
                </a:solidFill>
                <a:latin typeface="Times New Roman" pitchFamily="18" charset="0"/>
                <a:ea typeface="宋体" charset="-122"/>
              </a:rPr>
              <a:t>(</a:t>
            </a:r>
            <a:r>
              <a:rPr kumimoji="1" lang="zh-CN" altLang="en-US" sz="3200" dirty="0" smtClean="0">
                <a:solidFill>
                  <a:srgbClr val="000000"/>
                </a:solidFill>
                <a:latin typeface="Times New Roman" pitchFamily="18" charset="0"/>
                <a:ea typeface="宋体" charset="-122"/>
              </a:rPr>
              <a:t>即排列顺序与排序后的次序正好相反</a:t>
            </a:r>
            <a:r>
              <a:rPr kumimoji="1" lang="en-US" altLang="zh-CN" sz="3200" dirty="0" smtClean="0">
                <a:solidFill>
                  <a:srgbClr val="000000"/>
                </a:solidFill>
                <a:latin typeface="Times New Roman" pitchFamily="18" charset="0"/>
                <a:ea typeface="宋体" charset="-122"/>
              </a:rPr>
              <a:t>)</a:t>
            </a:r>
            <a:r>
              <a:rPr kumimoji="1" lang="zh-CN" altLang="en-US" sz="3200" dirty="0" smtClean="0">
                <a:solidFill>
                  <a:srgbClr val="000000"/>
                </a:solidFill>
                <a:latin typeface="Times New Roman" pitchFamily="18" charset="0"/>
                <a:ea typeface="宋体" charset="-122"/>
              </a:rPr>
              <a:t>，</a:t>
            </a:r>
            <a:r>
              <a:rPr kumimoji="1" lang="zh-CN" altLang="en-US" sz="3200" dirty="0" smtClean="0">
                <a:solidFill>
                  <a:srgbClr val="FC0128"/>
                </a:solidFill>
                <a:latin typeface="Times New Roman" pitchFamily="18" charset="0"/>
                <a:ea typeface="宋体" charset="-122"/>
              </a:rPr>
              <a:t>则</a:t>
            </a:r>
            <a:r>
              <a:rPr kumimoji="1" lang="zh-CN" altLang="en-US" sz="3200" dirty="0" smtClean="0">
                <a:solidFill>
                  <a:srgbClr val="000000"/>
                </a:solidFill>
                <a:latin typeface="Times New Roman" pitchFamily="18" charset="0"/>
                <a:ea typeface="宋体" charset="-122"/>
              </a:rPr>
              <a:t>两者</a:t>
            </a:r>
            <a:r>
              <a:rPr kumimoji="1" lang="zh-CN" altLang="en-US" sz="3200" b="1" dirty="0" smtClean="0">
                <a:solidFill>
                  <a:srgbClr val="FC0128"/>
                </a:solidFill>
                <a:latin typeface="Times New Roman" pitchFamily="18" charset="0"/>
                <a:ea typeface="宋体" charset="-122"/>
              </a:rPr>
              <a:t>交换</a:t>
            </a:r>
            <a:r>
              <a:rPr kumimoji="1" lang="zh-CN" altLang="en-US" sz="3200" dirty="0" smtClean="0">
                <a:solidFill>
                  <a:srgbClr val="000000"/>
                </a:solidFill>
                <a:latin typeface="Times New Roman" pitchFamily="18" charset="0"/>
                <a:ea typeface="宋体" charset="-122"/>
              </a:rPr>
              <a:t>位置，直到所有元素都排好序为止。在本节中，介绍两种交换排序：冒泡排序和快速排序。</a:t>
            </a:r>
          </a:p>
        </p:txBody>
      </p:sp>
    </p:spTree>
    <p:extLst>
      <p:ext uri="{BB962C8B-B14F-4D97-AF65-F5344CB8AC3E}">
        <p14:creationId xmlns:p14="http://schemas.microsoft.com/office/powerpoint/2010/main" val="3646537104"/>
      </p:ext>
    </p:extLst>
  </p:cSld>
  <p:clrMapOvr>
    <a:masterClrMapping/>
  </p:clrMapOvr>
  <p:timing>
    <p:tnLst>
      <p:par>
        <p:cTn id="1" dur="indefinite" restart="never" nodeType="tmRoot"/>
      </p:par>
    </p:tnLst>
    <p:bldLst>
      <p:bldP spid="919556"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431806" y="1304932"/>
            <a:ext cx="7812088"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dirty="0">
                <a:solidFill>
                  <a:srgbClr val="003366"/>
                </a:solidFill>
                <a:latin typeface="Times New Roman" pitchFamily="18" charset="0"/>
              </a:rPr>
              <a:t>        </a:t>
            </a:r>
            <a:r>
              <a:rPr kumimoji="1" lang="zh-CN" altLang="en-US" sz="2400" dirty="0">
                <a:solidFill>
                  <a:srgbClr val="003366"/>
                </a:solidFill>
                <a:latin typeface="Times New Roman" pitchFamily="18" charset="0"/>
              </a:rPr>
              <a:t>对于有</a:t>
            </a:r>
            <a:r>
              <a:rPr kumimoji="1" lang="en-US" altLang="zh-CN" sz="2400" dirty="0">
                <a:solidFill>
                  <a:srgbClr val="003366"/>
                </a:solidFill>
                <a:latin typeface="Times New Roman" pitchFamily="18" charset="0"/>
              </a:rPr>
              <a:t>n</a:t>
            </a:r>
            <a:r>
              <a:rPr kumimoji="1" lang="zh-CN" altLang="en-US" sz="2400" dirty="0">
                <a:solidFill>
                  <a:srgbClr val="003366"/>
                </a:solidFill>
                <a:latin typeface="Times New Roman" pitchFamily="18" charset="0"/>
              </a:rPr>
              <a:t>个数据元素的链表，若每个关键字有</a:t>
            </a:r>
            <a:r>
              <a:rPr kumimoji="1" lang="en-US" altLang="zh-CN" sz="2400" dirty="0">
                <a:solidFill>
                  <a:srgbClr val="003366"/>
                </a:solidFill>
                <a:latin typeface="Times New Roman" pitchFamily="18" charset="0"/>
              </a:rPr>
              <a:t>d</a:t>
            </a:r>
            <a:r>
              <a:rPr kumimoji="1" lang="zh-CN" altLang="en-US" sz="2400" dirty="0">
                <a:solidFill>
                  <a:srgbClr val="003366"/>
                </a:solidFill>
                <a:latin typeface="Times New Roman" pitchFamily="18" charset="0"/>
              </a:rPr>
              <a:t>位，算法需要重复执行</a:t>
            </a:r>
            <a:r>
              <a:rPr kumimoji="1" lang="en-US" altLang="zh-CN" sz="2400" dirty="0">
                <a:solidFill>
                  <a:srgbClr val="003366"/>
                </a:solidFill>
                <a:latin typeface="Times New Roman" pitchFamily="18" charset="0"/>
              </a:rPr>
              <a:t>d</a:t>
            </a:r>
            <a:r>
              <a:rPr kumimoji="1" lang="zh-CN" altLang="en-US" sz="2400" dirty="0">
                <a:solidFill>
                  <a:srgbClr val="003366"/>
                </a:solidFill>
                <a:latin typeface="Times New Roman" pitchFamily="18" charset="0"/>
              </a:rPr>
              <a:t>趟“分配”与“收集”。每趟进行“分配”的循环需要执行</a:t>
            </a:r>
            <a:r>
              <a:rPr kumimoji="1" lang="en-US" altLang="zh-CN" sz="2400" dirty="0">
                <a:solidFill>
                  <a:srgbClr val="003366"/>
                </a:solidFill>
                <a:latin typeface="Times New Roman" pitchFamily="18" charset="0"/>
              </a:rPr>
              <a:t>n</a:t>
            </a:r>
            <a:r>
              <a:rPr kumimoji="1" lang="zh-CN" altLang="en-US" sz="2400" dirty="0">
                <a:solidFill>
                  <a:srgbClr val="003366"/>
                </a:solidFill>
                <a:latin typeface="Times New Roman" pitchFamily="18" charset="0"/>
              </a:rPr>
              <a:t>次，把</a:t>
            </a:r>
            <a:r>
              <a:rPr kumimoji="1" lang="en-US" altLang="zh-CN" sz="2400" dirty="0">
                <a:solidFill>
                  <a:srgbClr val="003366"/>
                </a:solidFill>
                <a:latin typeface="Times New Roman" pitchFamily="18" charset="0"/>
              </a:rPr>
              <a:t>n</a:t>
            </a:r>
            <a:r>
              <a:rPr kumimoji="1" lang="zh-CN" altLang="en-US" sz="2400" dirty="0">
                <a:solidFill>
                  <a:srgbClr val="003366"/>
                </a:solidFill>
                <a:latin typeface="Times New Roman" pitchFamily="18" charset="0"/>
              </a:rPr>
              <a:t>个数据元素分配到</a:t>
            </a:r>
            <a:r>
              <a:rPr kumimoji="1" lang="en-US" altLang="zh-CN" sz="2400" dirty="0">
                <a:solidFill>
                  <a:srgbClr val="003366"/>
                </a:solidFill>
                <a:latin typeface="Times New Roman" pitchFamily="18" charset="0"/>
              </a:rPr>
              <a:t>radix</a:t>
            </a:r>
            <a:r>
              <a:rPr kumimoji="1" lang="zh-CN" altLang="en-US" sz="2400" dirty="0">
                <a:solidFill>
                  <a:srgbClr val="003366"/>
                </a:solidFill>
                <a:latin typeface="Times New Roman" pitchFamily="18" charset="0"/>
              </a:rPr>
              <a:t>个队列中去；进行“收集”的循环需要执行</a:t>
            </a:r>
            <a:r>
              <a:rPr kumimoji="1" lang="en-US" altLang="zh-CN" sz="2400" dirty="0">
                <a:solidFill>
                  <a:srgbClr val="003366"/>
                </a:solidFill>
                <a:latin typeface="Times New Roman" pitchFamily="18" charset="0"/>
              </a:rPr>
              <a:t>radix</a:t>
            </a:r>
            <a:r>
              <a:rPr kumimoji="1" lang="zh-CN" altLang="en-US" sz="2400" dirty="0">
                <a:solidFill>
                  <a:srgbClr val="003366"/>
                </a:solidFill>
                <a:latin typeface="Times New Roman" pitchFamily="18" charset="0"/>
              </a:rPr>
              <a:t>次，把</a:t>
            </a:r>
            <a:r>
              <a:rPr kumimoji="1" lang="en-US" altLang="zh-CN" sz="2400" dirty="0">
                <a:solidFill>
                  <a:srgbClr val="003366"/>
                </a:solidFill>
                <a:latin typeface="Times New Roman" pitchFamily="18" charset="0"/>
              </a:rPr>
              <a:t>radix</a:t>
            </a:r>
            <a:r>
              <a:rPr kumimoji="1" lang="zh-CN" altLang="en-US" sz="2400" dirty="0">
                <a:solidFill>
                  <a:srgbClr val="003366"/>
                </a:solidFill>
                <a:latin typeface="Times New Roman" pitchFamily="18" charset="0"/>
              </a:rPr>
              <a:t>个队列中的数据元素收集起来按顺序链接。所以总的时间复杂度</a:t>
            </a:r>
            <a:r>
              <a:rPr kumimoji="1" lang="zh-CN" altLang="en-US" sz="2400" dirty="0" smtClean="0">
                <a:solidFill>
                  <a:srgbClr val="003366"/>
                </a:solidFill>
                <a:latin typeface="Times New Roman" pitchFamily="18" charset="0"/>
              </a:rPr>
              <a:t>为</a:t>
            </a:r>
            <a:r>
              <a:rPr kumimoji="1" lang="en-US" altLang="zh-CN" sz="2400" dirty="0" smtClean="0">
                <a:solidFill>
                  <a:srgbClr val="003366"/>
                </a:solidFill>
                <a:latin typeface="Times New Roman" pitchFamily="18" charset="0"/>
              </a:rPr>
              <a:t>O(d(n</a:t>
            </a:r>
            <a:r>
              <a:rPr kumimoji="1" lang="zh-CN" altLang="en-US" sz="2400" dirty="0">
                <a:solidFill>
                  <a:srgbClr val="003366"/>
                </a:solidFill>
                <a:latin typeface="Times New Roman" pitchFamily="18" charset="0"/>
              </a:rPr>
              <a:t>十</a:t>
            </a:r>
            <a:r>
              <a:rPr kumimoji="1" lang="en-US" altLang="zh-CN" sz="2400" dirty="0">
                <a:solidFill>
                  <a:srgbClr val="003366"/>
                </a:solidFill>
                <a:latin typeface="Times New Roman" pitchFamily="18" charset="0"/>
              </a:rPr>
              <a:t>radix))</a:t>
            </a:r>
            <a:r>
              <a:rPr kumimoji="1" lang="zh-CN" altLang="en-US" sz="2400" dirty="0">
                <a:solidFill>
                  <a:srgbClr val="003366"/>
                </a:solidFill>
                <a:latin typeface="Times New Roman" pitchFamily="18" charset="0"/>
              </a:rPr>
              <a:t>。</a:t>
            </a:r>
          </a:p>
          <a:p>
            <a:pPr eaLnBrk="1" hangingPunct="1">
              <a:spcBef>
                <a:spcPct val="50000"/>
              </a:spcBef>
            </a:pPr>
            <a:r>
              <a:rPr kumimoji="1" lang="zh-CN" altLang="en-US" sz="2400" dirty="0">
                <a:solidFill>
                  <a:srgbClr val="003366"/>
                </a:solidFill>
                <a:latin typeface="Times New Roman" pitchFamily="18" charset="0"/>
              </a:rPr>
              <a:t>        算法所需要的附加存储空间是为每个是数据元素结点增设的链接指针，及为每一个队列设置的队头和队尾指针，总共为</a:t>
            </a:r>
            <a:r>
              <a:rPr kumimoji="1" lang="en-US" altLang="zh-CN" sz="2400" dirty="0">
                <a:solidFill>
                  <a:srgbClr val="003366"/>
                </a:solidFill>
                <a:latin typeface="Times New Roman" pitchFamily="18" charset="0"/>
              </a:rPr>
              <a:t>n+2*radix</a:t>
            </a:r>
            <a:r>
              <a:rPr kumimoji="1" lang="zh-CN" altLang="en-US" sz="2400" dirty="0">
                <a:solidFill>
                  <a:srgbClr val="003366"/>
                </a:solidFill>
                <a:latin typeface="Times New Roman" pitchFamily="18" charset="0"/>
              </a:rPr>
              <a:t>。</a:t>
            </a:r>
          </a:p>
          <a:p>
            <a:pPr eaLnBrk="1" hangingPunct="1">
              <a:spcBef>
                <a:spcPct val="50000"/>
              </a:spcBef>
            </a:pPr>
            <a:r>
              <a:rPr kumimoji="1" lang="zh-CN" altLang="en-US" sz="2400" dirty="0">
                <a:solidFill>
                  <a:srgbClr val="003366"/>
                </a:solidFill>
                <a:latin typeface="Times New Roman" pitchFamily="18" charset="0"/>
              </a:rPr>
              <a:t>        在基数排序中不需要移动数据元素，并且它是一种</a:t>
            </a:r>
            <a:r>
              <a:rPr kumimoji="1" lang="zh-CN" altLang="en-US" sz="2400" dirty="0">
                <a:solidFill>
                  <a:srgbClr val="FF0000"/>
                </a:solidFill>
                <a:latin typeface="Times New Roman" pitchFamily="18" charset="0"/>
              </a:rPr>
              <a:t>稳定</a:t>
            </a:r>
            <a:r>
              <a:rPr kumimoji="1" lang="zh-CN" altLang="en-US" sz="2400" dirty="0">
                <a:solidFill>
                  <a:srgbClr val="003366"/>
                </a:solidFill>
                <a:latin typeface="Times New Roman" pitchFamily="18" charset="0"/>
              </a:rPr>
              <a:t>的排序方法。 </a:t>
            </a:r>
          </a:p>
        </p:txBody>
      </p:sp>
      <p:sp>
        <p:nvSpPr>
          <p:cNvPr id="2" name="标题 1"/>
          <p:cNvSpPr>
            <a:spLocks noGrp="1"/>
          </p:cNvSpPr>
          <p:nvPr>
            <p:ph type="title"/>
          </p:nvPr>
        </p:nvSpPr>
        <p:spPr>
          <a:xfrm>
            <a:off x="993781" y="142875"/>
            <a:ext cx="7754938" cy="838200"/>
          </a:xfrm>
        </p:spPr>
        <p:txBody>
          <a:bodyPr/>
          <a:lstStyle/>
          <a:p>
            <a:pPr>
              <a:defRPr/>
            </a:pPr>
            <a:r>
              <a:rPr lang="zh-CN" altLang="en-US" dirty="0"/>
              <a:t>链式基数排序 </a:t>
            </a:r>
          </a:p>
        </p:txBody>
      </p:sp>
    </p:spTree>
    <p:extLst>
      <p:ext uri="{BB962C8B-B14F-4D97-AF65-F5344CB8AC3E}">
        <p14:creationId xmlns:p14="http://schemas.microsoft.com/office/powerpoint/2010/main" val="974072387"/>
      </p:ext>
    </p:extLst>
  </p:cSld>
  <p:clrMapOvr>
    <a:masterClrMapping/>
  </p:clrMapOvr>
  <p:transition spd="slow">
    <p:circl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583224" y="1773238"/>
            <a:ext cx="7778262" cy="957262"/>
          </a:xfrm>
        </p:spPr>
        <p:txBody>
          <a:bodyPr/>
          <a:lstStyle/>
          <a:p>
            <a:r>
              <a:rPr lang="en-US" altLang="zh-CN" sz="4600" smtClean="0">
                <a:ea typeface="宋体" charset="-122"/>
              </a:rPr>
              <a:t>9.7 </a:t>
            </a:r>
            <a:r>
              <a:rPr lang="zh-CN" altLang="en-US" smtClean="0">
                <a:ea typeface="宋体" charset="-122"/>
              </a:rPr>
              <a:t>各种排序方法的选择和使用</a:t>
            </a:r>
            <a:endParaRPr lang="zh-CN" altLang="en-US" sz="4600" smtClean="0">
              <a:ea typeface="宋体" charset="-122"/>
            </a:endParaRPr>
          </a:p>
        </p:txBody>
      </p:sp>
    </p:spTree>
    <p:extLst>
      <p:ext uri="{BB962C8B-B14F-4D97-AF65-F5344CB8AC3E}">
        <p14:creationId xmlns:p14="http://schemas.microsoft.com/office/powerpoint/2010/main" val="394353978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3"/>
          <p:cNvSpPr txBox="1">
            <a:spLocks noChangeArrowheads="1"/>
          </p:cNvSpPr>
          <p:nvPr/>
        </p:nvSpPr>
        <p:spPr bwMode="auto">
          <a:xfrm>
            <a:off x="2110918" y="409903"/>
            <a:ext cx="54409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pPr algn="just" eaLnBrk="1" hangingPunct="0">
              <a:spcBef>
                <a:spcPct val="20000"/>
              </a:spcBef>
            </a:pPr>
            <a:r>
              <a:rPr lang="zh-CN" altLang="en-US" b="1" dirty="0">
                <a:solidFill>
                  <a:srgbClr val="000000"/>
                </a:solidFill>
              </a:rPr>
              <a:t>表</a:t>
            </a:r>
            <a:r>
              <a:rPr lang="en-US" altLang="zh-CN" b="1" dirty="0">
                <a:solidFill>
                  <a:srgbClr val="000000"/>
                </a:solidFill>
              </a:rPr>
              <a:t>9 - 1  </a:t>
            </a:r>
            <a:r>
              <a:rPr lang="zh-CN" altLang="en-US" b="1" dirty="0">
                <a:solidFill>
                  <a:srgbClr val="000000"/>
                </a:solidFill>
              </a:rPr>
              <a:t>各种排序方法的性能比较 </a:t>
            </a:r>
          </a:p>
        </p:txBody>
      </p:sp>
      <p:graphicFrame>
        <p:nvGraphicFramePr>
          <p:cNvPr id="105555" name="Group 83"/>
          <p:cNvGraphicFramePr>
            <a:graphicFrameLocks noGrp="1"/>
          </p:cNvGraphicFramePr>
          <p:nvPr>
            <p:extLst>
              <p:ext uri="{D42A27DB-BD31-4B8C-83A1-F6EECF244321}">
                <p14:modId xmlns:p14="http://schemas.microsoft.com/office/powerpoint/2010/main" val="154809882"/>
              </p:ext>
            </p:extLst>
          </p:nvPr>
        </p:nvGraphicFramePr>
        <p:xfrm>
          <a:off x="323528" y="1196752"/>
          <a:ext cx="8229600" cy="4849181"/>
        </p:xfrm>
        <a:graphic>
          <a:graphicData uri="http://schemas.openxmlformats.org/drawingml/2006/table">
            <a:tbl>
              <a:tblPr/>
              <a:tblGrid>
                <a:gridCol w="1775375"/>
                <a:gridCol w="1741548"/>
                <a:gridCol w="1969477"/>
                <a:gridCol w="1617785"/>
                <a:gridCol w="1125415"/>
              </a:tblGrid>
              <a:tr h="423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排序方法</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平均</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时间复杂度</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最坏</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时间复杂度</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辅助</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存储空间</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稳定性</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冒泡排序</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O(n</a:t>
                      </a:r>
                      <a:r>
                        <a:rPr kumimoji="0" lang="en-US" altLang="zh-CN" sz="2000" b="0" i="0" u="none" strike="noStrike" cap="none" normalizeH="0" baseline="30000" smtClean="0">
                          <a:ln>
                            <a:noFill/>
                          </a:ln>
                          <a:solidFill>
                            <a:schemeClr val="tx1"/>
                          </a:solidFill>
                          <a:effectLst/>
                          <a:latin typeface="Times New Roman" pitchFamily="18" charset="0"/>
                          <a:ea typeface="宋体" pitchFamily="2" charset="-122"/>
                        </a:rPr>
                        <a:t>2</a:t>
                      </a: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a:t>
                      </a: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O(n</a:t>
                      </a:r>
                      <a:r>
                        <a:rPr kumimoji="0" lang="en-US" altLang="zh-CN" sz="2000" b="0" i="0" u="none" strike="noStrike" cap="none" normalizeH="0" baseline="30000" smtClean="0">
                          <a:ln>
                            <a:noFill/>
                          </a:ln>
                          <a:solidFill>
                            <a:schemeClr val="tx1"/>
                          </a:solidFill>
                          <a:effectLst/>
                          <a:latin typeface="Times New Roman" pitchFamily="18" charset="0"/>
                          <a:ea typeface="宋体" pitchFamily="2" charset="-122"/>
                        </a:rPr>
                        <a:t>2</a:t>
                      </a: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a:t>
                      </a: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O(1)</a:t>
                      </a: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是</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快速排序</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O(</a:t>
                      </a:r>
                      <a:r>
                        <a:rPr kumimoji="0" lang="en-US" altLang="zh-CN" sz="2000" b="0" i="0" u="none" strike="noStrike" cap="none" normalizeH="0" baseline="0" dirty="0" err="1" smtClean="0">
                          <a:ln>
                            <a:noFill/>
                          </a:ln>
                          <a:solidFill>
                            <a:schemeClr val="tx1"/>
                          </a:solidFill>
                          <a:effectLst/>
                          <a:latin typeface="Times New Roman" pitchFamily="18" charset="0"/>
                          <a:ea typeface="宋体" pitchFamily="2" charset="-122"/>
                        </a:rPr>
                        <a:t>nlogn</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endParaRP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O(n</a:t>
                      </a:r>
                      <a:r>
                        <a:rPr kumimoji="0" lang="en-US" altLang="zh-CN" sz="2000" b="0" i="0" u="none" strike="noStrike" cap="none" normalizeH="0" baseline="30000" smtClean="0">
                          <a:ln>
                            <a:noFill/>
                          </a:ln>
                          <a:solidFill>
                            <a:schemeClr val="tx1"/>
                          </a:solidFill>
                          <a:effectLst/>
                          <a:latin typeface="Times New Roman" pitchFamily="18" charset="0"/>
                          <a:ea typeface="宋体" pitchFamily="2" charset="-122"/>
                        </a:rPr>
                        <a:t>2</a:t>
                      </a: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a:t>
                      </a: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O(1)</a:t>
                      </a:r>
                      <a:endPar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endParaRP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否</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堆排序</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O(nlogn)</a:t>
                      </a: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O(nlogn)</a:t>
                      </a: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O(1)</a:t>
                      </a: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是</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归并排序</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O(</a:t>
                      </a:r>
                      <a:r>
                        <a:rPr kumimoji="0" lang="en-US" altLang="zh-CN" sz="2000" b="0" i="0" u="none" strike="noStrike" cap="none" normalizeH="0" baseline="0" dirty="0" err="1" smtClean="0">
                          <a:ln>
                            <a:noFill/>
                          </a:ln>
                          <a:solidFill>
                            <a:schemeClr val="tx1"/>
                          </a:solidFill>
                          <a:effectLst/>
                          <a:latin typeface="Times New Roman" pitchFamily="18" charset="0"/>
                          <a:ea typeface="宋体" pitchFamily="2" charset="-122"/>
                        </a:rPr>
                        <a:t>nlogn</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endParaRP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O(nlogn)</a:t>
                      </a: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O(n)</a:t>
                      </a:r>
                      <a:endPar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endParaRP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是</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基数排序</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O(d(</a:t>
                      </a:r>
                      <a:r>
                        <a:rPr kumimoji="0" lang="en-US" altLang="zh-CN" sz="2000" b="0" i="0" u="none" strike="noStrike" cap="none" normalizeH="0" baseline="0" dirty="0" err="1" smtClean="0">
                          <a:ln>
                            <a:noFill/>
                          </a:ln>
                          <a:solidFill>
                            <a:schemeClr val="tx1"/>
                          </a:solidFill>
                          <a:effectLst/>
                          <a:latin typeface="Times New Roman" pitchFamily="18" charset="0"/>
                          <a:ea typeface="宋体" pitchFamily="2" charset="-122"/>
                        </a:rPr>
                        <a:t>n+radix</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endParaRP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O(d(</a:t>
                      </a:r>
                      <a:r>
                        <a:rPr kumimoji="0" lang="en-US" altLang="zh-CN" sz="2000" b="0" i="0" u="none" strike="noStrike" cap="none" normalizeH="0" baseline="0" dirty="0" err="1" smtClean="0">
                          <a:ln>
                            <a:noFill/>
                          </a:ln>
                          <a:solidFill>
                            <a:schemeClr val="tx1"/>
                          </a:solidFill>
                          <a:effectLst/>
                          <a:latin typeface="Times New Roman" pitchFamily="18" charset="0"/>
                          <a:ea typeface="宋体" pitchFamily="2" charset="-122"/>
                        </a:rPr>
                        <a:t>n+radix</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endParaRP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O(radix)</a:t>
                      </a:r>
                      <a:endPar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endParaRP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是</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锦标赛排序</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O(</a:t>
                      </a:r>
                      <a:r>
                        <a:rPr kumimoji="0" lang="en-US" altLang="zh-CN" sz="2000" b="0" i="0" u="none" strike="noStrike" cap="none" normalizeH="0" baseline="0" dirty="0" err="1" smtClean="0">
                          <a:ln>
                            <a:noFill/>
                          </a:ln>
                          <a:solidFill>
                            <a:schemeClr val="tx1"/>
                          </a:solidFill>
                          <a:effectLst/>
                          <a:latin typeface="Times New Roman" pitchFamily="18" charset="0"/>
                          <a:ea typeface="宋体" pitchFamily="2" charset="-122"/>
                        </a:rPr>
                        <a:t>nlogn</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endParaRP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O(nlogn)</a:t>
                      </a: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O(n)</a:t>
                      </a:r>
                      <a:endPar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endParaRP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是</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直接插入排序</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O(n</a:t>
                      </a:r>
                      <a:r>
                        <a:rPr kumimoji="0" lang="en-US" altLang="zh-CN" sz="2000" b="0" i="0" u="none" strike="noStrike" cap="none" normalizeH="0" baseline="30000" dirty="0" smtClean="0">
                          <a:ln>
                            <a:noFill/>
                          </a:ln>
                          <a:solidFill>
                            <a:schemeClr val="tx1"/>
                          </a:solidFill>
                          <a:effectLst/>
                          <a:latin typeface="Times New Roman" pitchFamily="18" charset="0"/>
                          <a:ea typeface="宋体" pitchFamily="2" charset="-122"/>
                        </a:rPr>
                        <a:t>2</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endParaRP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O(n</a:t>
                      </a:r>
                      <a:r>
                        <a:rPr kumimoji="0" lang="en-US" altLang="zh-CN" sz="2000" b="0" i="0" u="none" strike="noStrike" cap="none" normalizeH="0" baseline="30000" dirty="0" smtClean="0">
                          <a:ln>
                            <a:noFill/>
                          </a:ln>
                          <a:solidFill>
                            <a:schemeClr val="tx1"/>
                          </a:solidFill>
                          <a:effectLst/>
                          <a:latin typeface="Times New Roman" pitchFamily="18" charset="0"/>
                          <a:ea typeface="宋体" pitchFamily="2" charset="-122"/>
                        </a:rPr>
                        <a:t>2</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endParaRP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O(1)</a:t>
                      </a:r>
                      <a:endPar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endParaRP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是</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折半插入排序</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O(n</a:t>
                      </a:r>
                      <a:r>
                        <a:rPr kumimoji="0" lang="en-US" altLang="zh-CN" sz="2000" b="0" i="0" u="none" strike="noStrike" cap="none" normalizeH="0" baseline="30000" smtClean="0">
                          <a:ln>
                            <a:noFill/>
                          </a:ln>
                          <a:solidFill>
                            <a:schemeClr val="tx1"/>
                          </a:solidFill>
                          <a:effectLst/>
                          <a:latin typeface="Times New Roman" pitchFamily="18" charset="0"/>
                          <a:ea typeface="宋体" pitchFamily="2" charset="-122"/>
                        </a:rPr>
                        <a:t>2</a:t>
                      </a: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a:t>
                      </a: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O(n</a:t>
                      </a:r>
                      <a:r>
                        <a:rPr kumimoji="0" lang="en-US" altLang="zh-CN" sz="2000" b="0" i="0" u="none" strike="noStrike" cap="none" normalizeH="0" baseline="30000" smtClean="0">
                          <a:ln>
                            <a:noFill/>
                          </a:ln>
                          <a:solidFill>
                            <a:schemeClr val="tx1"/>
                          </a:solidFill>
                          <a:effectLst/>
                          <a:latin typeface="Times New Roman" pitchFamily="18" charset="0"/>
                          <a:ea typeface="宋体" pitchFamily="2" charset="-122"/>
                        </a:rPr>
                        <a:t>2</a:t>
                      </a: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a:t>
                      </a: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O(1)</a:t>
                      </a:r>
                      <a:endPar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endParaRP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是</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直接选择排序</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O(n</a:t>
                      </a:r>
                      <a:r>
                        <a:rPr kumimoji="0" lang="en-US" altLang="zh-CN" sz="2000" b="0" i="0" u="none" strike="noStrike" cap="none" normalizeH="0" baseline="30000" smtClean="0">
                          <a:ln>
                            <a:noFill/>
                          </a:ln>
                          <a:solidFill>
                            <a:schemeClr val="tx1"/>
                          </a:solidFill>
                          <a:effectLst/>
                          <a:latin typeface="Times New Roman" pitchFamily="18" charset="0"/>
                          <a:ea typeface="宋体" pitchFamily="2" charset="-122"/>
                        </a:rPr>
                        <a:t>2</a:t>
                      </a: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a:t>
                      </a: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O(n</a:t>
                      </a:r>
                      <a:r>
                        <a:rPr kumimoji="0" lang="en-US" altLang="zh-CN" sz="2000" b="0" i="0" u="none" strike="noStrike" cap="none" normalizeH="0" baseline="30000" dirty="0" smtClean="0">
                          <a:ln>
                            <a:noFill/>
                          </a:ln>
                          <a:solidFill>
                            <a:schemeClr val="tx1"/>
                          </a:solidFill>
                          <a:effectLst/>
                          <a:latin typeface="Times New Roman" pitchFamily="18" charset="0"/>
                          <a:ea typeface="宋体" pitchFamily="2" charset="-122"/>
                        </a:rPr>
                        <a:t>2</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endParaRP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O(1)</a:t>
                      </a: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否</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希尔排序</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a:t>
                      </a: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O(n</a:t>
                      </a:r>
                      <a:r>
                        <a:rPr kumimoji="0" lang="en-US" altLang="zh-CN" sz="2000" b="0" i="0" u="none" strike="noStrike" cap="none" normalizeH="0" baseline="30000" smtClean="0">
                          <a:ln>
                            <a:noFill/>
                          </a:ln>
                          <a:solidFill>
                            <a:schemeClr val="tx1"/>
                          </a:solidFill>
                          <a:effectLst/>
                          <a:latin typeface="Times New Roman" pitchFamily="18" charset="0"/>
                          <a:ea typeface="宋体" pitchFamily="2" charset="-122"/>
                        </a:rPr>
                        <a:t>2</a:t>
                      </a: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a:t>
                      </a: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O(1)</a:t>
                      </a:r>
                      <a:endPar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endParaRP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否</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0910951"/>
      </p:ext>
    </p:extLst>
  </p:cSld>
  <p:clrMapOvr>
    <a:masterClrMapping/>
  </p:clrMapOvr>
  <p:transition>
    <p:pull dir="rd"/>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3"/>
          <p:cNvSpPr txBox="1">
            <a:spLocks noChangeArrowheads="1"/>
          </p:cNvSpPr>
          <p:nvPr/>
        </p:nvSpPr>
        <p:spPr bwMode="auto">
          <a:xfrm>
            <a:off x="-457200" y="549275"/>
            <a:ext cx="5562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pPr lvl="2" eaLnBrk="1">
              <a:lnSpc>
                <a:spcPct val="125000"/>
              </a:lnSpc>
            </a:pPr>
            <a:r>
              <a:rPr lang="en-US" altLang="zh-CN" sz="4000" b="1">
                <a:solidFill>
                  <a:srgbClr val="00AE00"/>
                </a:solidFill>
                <a:ea typeface="楷体_GB2312" pitchFamily="49" charset="-122"/>
              </a:rPr>
              <a:t>1.  </a:t>
            </a:r>
            <a:r>
              <a:rPr lang="zh-CN" altLang="en-US" sz="4000" b="1">
                <a:solidFill>
                  <a:srgbClr val="00AE00"/>
                </a:solidFill>
                <a:ea typeface="楷体_GB2312" pitchFamily="49" charset="-122"/>
              </a:rPr>
              <a:t>平均的时间性能</a:t>
            </a:r>
            <a:endParaRPr lang="zh-CN" altLang="en-US" sz="3600">
              <a:solidFill>
                <a:srgbClr val="000000"/>
              </a:solidFill>
              <a:ea typeface="楷体_GB2312" pitchFamily="49" charset="-122"/>
            </a:endParaRPr>
          </a:p>
        </p:txBody>
      </p:sp>
      <p:sp>
        <p:nvSpPr>
          <p:cNvPr id="1825796" name="Rectangle 4"/>
          <p:cNvSpPr>
            <a:spLocks noChangeArrowheads="1"/>
          </p:cNvSpPr>
          <p:nvPr/>
        </p:nvSpPr>
        <p:spPr bwMode="auto">
          <a:xfrm>
            <a:off x="1143001" y="5562601"/>
            <a:ext cx="296106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lvl="2">
              <a:lnSpc>
                <a:spcPct val="125000"/>
              </a:lnSpc>
            </a:pPr>
            <a:r>
              <a:rPr kumimoji="1" lang="zh-CN" altLang="en-US" sz="3600" b="1">
                <a:solidFill>
                  <a:srgbClr val="0000FF"/>
                </a:solidFill>
                <a:latin typeface="Times New Roman" pitchFamily="18" charset="0"/>
                <a:ea typeface="楷体_GB2312" pitchFamily="49" charset="-122"/>
              </a:rPr>
              <a:t>基数排序</a:t>
            </a:r>
            <a:endParaRPr kumimoji="1" lang="zh-CN" altLang="en-US" sz="3600">
              <a:solidFill>
                <a:srgbClr val="000000"/>
              </a:solidFill>
              <a:latin typeface="Times New Roman" pitchFamily="18" charset="0"/>
              <a:ea typeface="楷体_GB2312" pitchFamily="49" charset="-122"/>
            </a:endParaRPr>
          </a:p>
        </p:txBody>
      </p:sp>
      <p:sp>
        <p:nvSpPr>
          <p:cNvPr id="1825797" name="Rectangle 5"/>
          <p:cNvSpPr>
            <a:spLocks noChangeArrowheads="1"/>
          </p:cNvSpPr>
          <p:nvPr/>
        </p:nvSpPr>
        <p:spPr bwMode="auto">
          <a:xfrm>
            <a:off x="1143000" y="1676402"/>
            <a:ext cx="531267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zh-CN" altLang="en-US" sz="3600" b="1">
                <a:solidFill>
                  <a:srgbClr val="990000"/>
                </a:solidFill>
                <a:latin typeface="Times New Roman" pitchFamily="18" charset="0"/>
                <a:ea typeface="隶书" pitchFamily="49" charset="-122"/>
              </a:rPr>
              <a:t>时间复杂度为 </a:t>
            </a:r>
            <a:r>
              <a:rPr kumimoji="1" lang="en-US" altLang="zh-CN" sz="3600" b="1">
                <a:solidFill>
                  <a:srgbClr val="990000"/>
                </a:solidFill>
                <a:latin typeface="Times New Roman" pitchFamily="18" charset="0"/>
                <a:ea typeface="楷体_GB2312" pitchFamily="49" charset="-122"/>
              </a:rPr>
              <a:t>O(</a:t>
            </a:r>
            <a:r>
              <a:rPr kumimoji="1" lang="en-US" altLang="zh-CN" sz="3600" b="1" i="1">
                <a:solidFill>
                  <a:srgbClr val="990000"/>
                </a:solidFill>
                <a:latin typeface="Times New Roman" pitchFamily="18" charset="0"/>
                <a:ea typeface="楷体_GB2312" pitchFamily="49" charset="-122"/>
              </a:rPr>
              <a:t>n</a:t>
            </a:r>
            <a:r>
              <a:rPr kumimoji="1" lang="en-US" altLang="zh-CN" sz="3600" b="1">
                <a:solidFill>
                  <a:srgbClr val="990000"/>
                </a:solidFill>
                <a:latin typeface="Times New Roman" pitchFamily="18" charset="0"/>
                <a:ea typeface="楷体_GB2312" pitchFamily="49" charset="-122"/>
              </a:rPr>
              <a:t>log</a:t>
            </a:r>
            <a:r>
              <a:rPr kumimoji="1" lang="en-US" altLang="zh-CN" sz="3600" b="1" i="1">
                <a:solidFill>
                  <a:srgbClr val="990000"/>
                </a:solidFill>
                <a:latin typeface="Times New Roman" pitchFamily="18" charset="0"/>
                <a:ea typeface="楷体_GB2312" pitchFamily="49" charset="-122"/>
              </a:rPr>
              <a:t>n</a:t>
            </a:r>
            <a:r>
              <a:rPr kumimoji="1" lang="en-US" altLang="zh-CN" sz="3600" b="1">
                <a:solidFill>
                  <a:srgbClr val="990000"/>
                </a:solidFill>
                <a:latin typeface="Times New Roman" pitchFamily="18" charset="0"/>
                <a:ea typeface="楷体_GB2312" pitchFamily="49" charset="-122"/>
              </a:rPr>
              <a:t>)</a:t>
            </a:r>
            <a:r>
              <a:rPr kumimoji="1" lang="zh-CN" altLang="en-US" sz="3600" b="1">
                <a:solidFill>
                  <a:srgbClr val="990000"/>
                </a:solidFill>
                <a:latin typeface="Times New Roman" pitchFamily="18" charset="0"/>
                <a:ea typeface="楷体_GB2312" pitchFamily="49" charset="-122"/>
              </a:rPr>
              <a:t>：</a:t>
            </a:r>
            <a:endParaRPr kumimoji="1" lang="zh-CN" altLang="en-US" sz="3600">
              <a:solidFill>
                <a:srgbClr val="000000"/>
              </a:solidFill>
              <a:latin typeface="Times New Roman" pitchFamily="18" charset="0"/>
              <a:ea typeface="楷体_GB2312" pitchFamily="49" charset="-122"/>
            </a:endParaRPr>
          </a:p>
        </p:txBody>
      </p:sp>
      <p:sp>
        <p:nvSpPr>
          <p:cNvPr id="1825798" name="Rectangle 6"/>
          <p:cNvSpPr>
            <a:spLocks noChangeArrowheads="1"/>
          </p:cNvSpPr>
          <p:nvPr/>
        </p:nvSpPr>
        <p:spPr bwMode="auto">
          <a:xfrm>
            <a:off x="1143001" y="2209801"/>
            <a:ext cx="7130478"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lvl="2">
              <a:lnSpc>
                <a:spcPct val="125000"/>
              </a:lnSpc>
            </a:pPr>
            <a:r>
              <a:rPr kumimoji="1" lang="zh-CN" altLang="en-US" sz="3600" b="1">
                <a:solidFill>
                  <a:srgbClr val="FF0000"/>
                </a:solidFill>
                <a:latin typeface="Times New Roman" pitchFamily="18" charset="0"/>
                <a:ea typeface="楷体_GB2312" pitchFamily="49" charset="-122"/>
              </a:rPr>
              <a:t>快速排序、堆排序和归并排序</a:t>
            </a:r>
            <a:endParaRPr kumimoji="1" lang="zh-CN" altLang="en-US" sz="3600">
              <a:solidFill>
                <a:srgbClr val="FF0000"/>
              </a:solidFill>
              <a:latin typeface="Times New Roman" pitchFamily="18" charset="0"/>
              <a:ea typeface="楷体_GB2312" pitchFamily="49" charset="-122"/>
            </a:endParaRPr>
          </a:p>
        </p:txBody>
      </p:sp>
      <p:sp>
        <p:nvSpPr>
          <p:cNvPr id="1825799" name="Rectangle 7"/>
          <p:cNvSpPr>
            <a:spLocks noChangeArrowheads="1"/>
          </p:cNvSpPr>
          <p:nvPr/>
        </p:nvSpPr>
        <p:spPr bwMode="auto">
          <a:xfrm>
            <a:off x="1143001" y="3076577"/>
            <a:ext cx="473719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zh-CN" altLang="en-US" sz="3600" b="1">
                <a:solidFill>
                  <a:srgbClr val="990000"/>
                </a:solidFill>
                <a:latin typeface="隶书" pitchFamily="49" charset="-122"/>
                <a:ea typeface="隶书" pitchFamily="49" charset="-122"/>
              </a:rPr>
              <a:t>时间复杂度为 </a:t>
            </a:r>
            <a:r>
              <a:rPr kumimoji="1" lang="en-US" altLang="zh-CN" sz="3600" b="1">
                <a:solidFill>
                  <a:srgbClr val="990000"/>
                </a:solidFill>
                <a:latin typeface="Times New Roman" pitchFamily="18" charset="0"/>
                <a:ea typeface="隶书" pitchFamily="49" charset="-122"/>
              </a:rPr>
              <a:t>O(</a:t>
            </a:r>
            <a:r>
              <a:rPr kumimoji="1" lang="en-US" altLang="zh-CN" sz="3600" b="1" i="1">
                <a:solidFill>
                  <a:srgbClr val="990000"/>
                </a:solidFill>
                <a:latin typeface="Times New Roman" pitchFamily="18" charset="0"/>
                <a:ea typeface="隶书" pitchFamily="49" charset="-122"/>
              </a:rPr>
              <a:t>n</a:t>
            </a:r>
            <a:r>
              <a:rPr kumimoji="1" lang="en-US" altLang="zh-CN" sz="3600" b="1" baseline="30000">
                <a:solidFill>
                  <a:srgbClr val="990000"/>
                </a:solidFill>
                <a:latin typeface="Times New Roman" pitchFamily="18" charset="0"/>
                <a:ea typeface="隶书" pitchFamily="49" charset="-122"/>
              </a:rPr>
              <a:t>2</a:t>
            </a:r>
            <a:r>
              <a:rPr kumimoji="1" lang="en-US" altLang="zh-CN" sz="3600" b="1">
                <a:solidFill>
                  <a:srgbClr val="990000"/>
                </a:solidFill>
                <a:latin typeface="Times New Roman" pitchFamily="18" charset="0"/>
                <a:ea typeface="隶书" pitchFamily="49" charset="-122"/>
              </a:rPr>
              <a:t>)</a:t>
            </a:r>
            <a:r>
              <a:rPr kumimoji="1" lang="zh-CN" altLang="en-US" sz="3600" b="1">
                <a:solidFill>
                  <a:srgbClr val="990000"/>
                </a:solidFill>
                <a:latin typeface="Times New Roman" pitchFamily="18" charset="0"/>
                <a:ea typeface="隶书" pitchFamily="49" charset="-122"/>
              </a:rPr>
              <a:t>：</a:t>
            </a:r>
            <a:endParaRPr kumimoji="1" lang="zh-CN" altLang="en-US" sz="3600" b="1">
              <a:solidFill>
                <a:srgbClr val="000000"/>
              </a:solidFill>
              <a:latin typeface="隶书" pitchFamily="49" charset="-122"/>
              <a:ea typeface="隶书" pitchFamily="49" charset="-122"/>
            </a:endParaRPr>
          </a:p>
        </p:txBody>
      </p:sp>
      <p:sp>
        <p:nvSpPr>
          <p:cNvPr id="1825800" name="Rectangle 8"/>
          <p:cNvSpPr>
            <a:spLocks noChangeArrowheads="1"/>
          </p:cNvSpPr>
          <p:nvPr/>
        </p:nvSpPr>
        <p:spPr bwMode="auto">
          <a:xfrm>
            <a:off x="1143000" y="3581400"/>
            <a:ext cx="666721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lvl="2">
              <a:lnSpc>
                <a:spcPct val="125000"/>
              </a:lnSpc>
            </a:pPr>
            <a:r>
              <a:rPr kumimoji="1" lang="zh-CN" altLang="en-US" sz="3600" b="1">
                <a:solidFill>
                  <a:srgbClr val="008784"/>
                </a:solidFill>
                <a:latin typeface="Times New Roman" pitchFamily="18" charset="0"/>
                <a:ea typeface="楷体_GB2312" pitchFamily="49" charset="-122"/>
              </a:rPr>
              <a:t>直接插入排序、起泡排序和</a:t>
            </a:r>
          </a:p>
          <a:p>
            <a:pPr lvl="2">
              <a:lnSpc>
                <a:spcPct val="125000"/>
              </a:lnSpc>
            </a:pPr>
            <a:r>
              <a:rPr kumimoji="1" lang="zh-CN" altLang="en-US" sz="3600" b="1">
                <a:solidFill>
                  <a:srgbClr val="008784"/>
                </a:solidFill>
                <a:latin typeface="Times New Roman" pitchFamily="18" charset="0"/>
                <a:ea typeface="楷体_GB2312" pitchFamily="49" charset="-122"/>
              </a:rPr>
              <a:t>直接选择排序</a:t>
            </a:r>
          </a:p>
        </p:txBody>
      </p:sp>
      <p:sp>
        <p:nvSpPr>
          <p:cNvPr id="1825801" name="Rectangle 9"/>
          <p:cNvSpPr>
            <a:spLocks noChangeArrowheads="1"/>
          </p:cNvSpPr>
          <p:nvPr/>
        </p:nvSpPr>
        <p:spPr bwMode="auto">
          <a:xfrm>
            <a:off x="1143001" y="5149852"/>
            <a:ext cx="415690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zh-CN" altLang="en-US" sz="3600" b="1">
                <a:solidFill>
                  <a:srgbClr val="990000"/>
                </a:solidFill>
                <a:latin typeface="Times New Roman" pitchFamily="18" charset="0"/>
                <a:ea typeface="隶书" pitchFamily="49" charset="-122"/>
              </a:rPr>
              <a:t>时间复杂度为 </a:t>
            </a:r>
            <a:r>
              <a:rPr kumimoji="1" lang="en-US" altLang="zh-CN" sz="3600" b="1">
                <a:solidFill>
                  <a:srgbClr val="990000"/>
                </a:solidFill>
                <a:latin typeface="Times New Roman" pitchFamily="18" charset="0"/>
                <a:ea typeface="楷体_GB2312" pitchFamily="49" charset="-122"/>
              </a:rPr>
              <a:t>O(n):</a:t>
            </a:r>
            <a:endParaRPr kumimoji="1" lang="en-US" altLang="zh-CN" sz="3600">
              <a:solidFill>
                <a:srgbClr val="000000"/>
              </a:solidFill>
              <a:latin typeface="Times New Roman" pitchFamily="18" charset="0"/>
              <a:ea typeface="楷体_GB2312" pitchFamily="49" charset="-122"/>
            </a:endParaRPr>
          </a:p>
        </p:txBody>
      </p:sp>
    </p:spTree>
    <p:extLst>
      <p:ext uri="{BB962C8B-B14F-4D97-AF65-F5344CB8AC3E}">
        <p14:creationId xmlns:p14="http://schemas.microsoft.com/office/powerpoint/2010/main" val="3798359006"/>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25797"/>
                                        </p:tgtEl>
                                        <p:attrNameLst>
                                          <p:attrName>style.visibility</p:attrName>
                                        </p:attrNameLst>
                                      </p:cBhvr>
                                      <p:to>
                                        <p:strVal val="visible"/>
                                      </p:to>
                                    </p:set>
                                    <p:animEffect transition="in" filter="wipe(left)">
                                      <p:cBhvr>
                                        <p:cTn id="7" dur="500"/>
                                        <p:tgtEl>
                                          <p:spTgt spid="18257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825798"/>
                                        </p:tgtEl>
                                        <p:attrNameLst>
                                          <p:attrName>style.visibility</p:attrName>
                                        </p:attrNameLst>
                                      </p:cBhvr>
                                      <p:to>
                                        <p:strVal val="visible"/>
                                      </p:to>
                                    </p:set>
                                    <p:animEffect transition="in" filter="wipe(left)">
                                      <p:cBhvr>
                                        <p:cTn id="12" dur="300"/>
                                        <p:tgtEl>
                                          <p:spTgt spid="18257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25799"/>
                                        </p:tgtEl>
                                        <p:attrNameLst>
                                          <p:attrName>style.visibility</p:attrName>
                                        </p:attrNameLst>
                                      </p:cBhvr>
                                      <p:to>
                                        <p:strVal val="visible"/>
                                      </p:to>
                                    </p:set>
                                    <p:animEffect transition="in" filter="wipe(left)">
                                      <p:cBhvr>
                                        <p:cTn id="17" dur="500"/>
                                        <p:tgtEl>
                                          <p:spTgt spid="18257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1825800"/>
                                        </p:tgtEl>
                                        <p:attrNameLst>
                                          <p:attrName>style.visibility</p:attrName>
                                        </p:attrNameLst>
                                      </p:cBhvr>
                                      <p:to>
                                        <p:strVal val="visible"/>
                                      </p:to>
                                    </p:set>
                                    <p:animEffect transition="in" filter="wipe(left)">
                                      <p:cBhvr>
                                        <p:cTn id="22" dur="300"/>
                                        <p:tgtEl>
                                          <p:spTgt spid="18258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25801"/>
                                        </p:tgtEl>
                                        <p:attrNameLst>
                                          <p:attrName>style.visibility</p:attrName>
                                        </p:attrNameLst>
                                      </p:cBhvr>
                                      <p:to>
                                        <p:strVal val="visible"/>
                                      </p:to>
                                    </p:set>
                                    <p:animEffect transition="in" filter="wipe(left)">
                                      <p:cBhvr>
                                        <p:cTn id="27" dur="500"/>
                                        <p:tgtEl>
                                          <p:spTgt spid="182580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1825796"/>
                                        </p:tgtEl>
                                        <p:attrNameLst>
                                          <p:attrName>style.visibility</p:attrName>
                                        </p:attrNameLst>
                                      </p:cBhvr>
                                      <p:to>
                                        <p:strVal val="visible"/>
                                      </p:to>
                                    </p:set>
                                    <p:animEffect transition="in" filter="wipe(left)">
                                      <p:cBhvr>
                                        <p:cTn id="32" dur="300"/>
                                        <p:tgtEl>
                                          <p:spTgt spid="1825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5796" grpId="0" autoUpdateAnimBg="0"/>
      <p:bldP spid="1825797" grpId="0" autoUpdateAnimBg="0"/>
      <p:bldP spid="1825798" grpId="0" autoUpdateAnimBg="0"/>
      <p:bldP spid="1825799" grpId="0" autoUpdateAnimBg="0"/>
      <p:bldP spid="1825800" grpId="0" autoUpdateAnimBg="0"/>
      <p:bldP spid="1825801"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517281" y="381000"/>
            <a:ext cx="8093319"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pPr eaLnBrk="1">
              <a:lnSpc>
                <a:spcPct val="140000"/>
              </a:lnSpc>
            </a:pPr>
            <a:r>
              <a:rPr lang="en-US" altLang="zh-CN" sz="3600" b="1">
                <a:solidFill>
                  <a:srgbClr val="00AE00"/>
                </a:solidFill>
                <a:ea typeface="楷体_GB2312" pitchFamily="49" charset="-122"/>
              </a:rPr>
              <a:t>2. </a:t>
            </a:r>
            <a:r>
              <a:rPr lang="zh-CN" altLang="en-US" sz="3600" b="1">
                <a:solidFill>
                  <a:srgbClr val="00AE00"/>
                </a:solidFill>
                <a:ea typeface="楷体_GB2312" pitchFamily="49" charset="-122"/>
              </a:rPr>
              <a:t>当待排记录序列按关键字顺序有序时</a:t>
            </a:r>
            <a:endParaRPr lang="zh-CN" altLang="en-US" sz="3600">
              <a:solidFill>
                <a:srgbClr val="800000"/>
              </a:solidFill>
              <a:ea typeface="楷体_GB2312" pitchFamily="49" charset="-122"/>
            </a:endParaRPr>
          </a:p>
        </p:txBody>
      </p:sp>
      <p:sp>
        <p:nvSpPr>
          <p:cNvPr id="1826819" name="Text Box 3"/>
          <p:cNvSpPr txBox="1">
            <a:spLocks noChangeArrowheads="1"/>
          </p:cNvSpPr>
          <p:nvPr/>
        </p:nvSpPr>
        <p:spPr bwMode="auto">
          <a:xfrm>
            <a:off x="533400" y="3810001"/>
            <a:ext cx="8305800" cy="2419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pPr eaLnBrk="1">
              <a:lnSpc>
                <a:spcPct val="140000"/>
              </a:lnSpc>
            </a:pPr>
            <a:r>
              <a:rPr lang="en-US" altLang="zh-CN" sz="3600" b="1" dirty="0">
                <a:solidFill>
                  <a:srgbClr val="00AE00"/>
                </a:solidFill>
                <a:ea typeface="楷体_GB2312" pitchFamily="49" charset="-122"/>
              </a:rPr>
              <a:t>3.</a:t>
            </a:r>
            <a:r>
              <a:rPr lang="en-US" altLang="zh-CN" sz="3600" b="1" dirty="0">
                <a:solidFill>
                  <a:srgbClr val="000000"/>
                </a:solidFill>
                <a:ea typeface="楷体_GB2312" pitchFamily="49" charset="-122"/>
              </a:rPr>
              <a:t> </a:t>
            </a:r>
            <a:r>
              <a:rPr lang="zh-CN" altLang="en-US" sz="3600" b="1" dirty="0">
                <a:solidFill>
                  <a:srgbClr val="800000"/>
                </a:solidFill>
                <a:ea typeface="楷体_GB2312" pitchFamily="49" charset="-122"/>
              </a:rPr>
              <a:t>直接选择排序、堆排序和归并排序</a:t>
            </a:r>
            <a:r>
              <a:rPr lang="zh-CN" altLang="en-US" sz="3600" dirty="0">
                <a:solidFill>
                  <a:srgbClr val="800000"/>
                </a:solidFill>
                <a:ea typeface="楷体_GB2312" pitchFamily="49" charset="-122"/>
              </a:rPr>
              <a:t>的时间性能</a:t>
            </a:r>
            <a:r>
              <a:rPr lang="zh-CN" altLang="en-US" sz="3600" b="1" dirty="0">
                <a:solidFill>
                  <a:srgbClr val="800000"/>
                </a:solidFill>
                <a:ea typeface="楷体_GB2312" pitchFamily="49" charset="-122"/>
              </a:rPr>
              <a:t>不随</a:t>
            </a:r>
            <a:r>
              <a:rPr lang="zh-CN" altLang="en-US" sz="3600" dirty="0">
                <a:solidFill>
                  <a:srgbClr val="800000"/>
                </a:solidFill>
                <a:ea typeface="楷体_GB2312" pitchFamily="49" charset="-122"/>
              </a:rPr>
              <a:t>记录序列中关键字的分布而改变</a:t>
            </a:r>
            <a:r>
              <a:rPr lang="zh-CN" altLang="en-US" sz="3600" dirty="0">
                <a:solidFill>
                  <a:srgbClr val="000000"/>
                </a:solidFill>
                <a:ea typeface="楷体_GB2312" pitchFamily="49" charset="-122"/>
              </a:rPr>
              <a:t>。</a:t>
            </a:r>
            <a:endParaRPr lang="zh-CN" altLang="en-US" sz="3400" dirty="0">
              <a:solidFill>
                <a:srgbClr val="000000"/>
              </a:solidFill>
              <a:ea typeface="楷体_GB2312" pitchFamily="49" charset="-122"/>
            </a:endParaRPr>
          </a:p>
        </p:txBody>
      </p:sp>
      <p:sp>
        <p:nvSpPr>
          <p:cNvPr id="1826820" name="Rectangle 4"/>
          <p:cNvSpPr>
            <a:spLocks noChangeArrowheads="1"/>
          </p:cNvSpPr>
          <p:nvPr/>
        </p:nvSpPr>
        <p:spPr bwMode="auto">
          <a:xfrm>
            <a:off x="609600" y="1219202"/>
            <a:ext cx="8305800" cy="239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0000"/>
              </a:lnSpc>
            </a:pPr>
            <a:r>
              <a:rPr kumimoji="1" lang="zh-CN" altLang="en-US" sz="3600">
                <a:solidFill>
                  <a:srgbClr val="FF00FF"/>
                </a:solidFill>
                <a:latin typeface="Times New Roman" pitchFamily="18" charset="0"/>
                <a:ea typeface="楷体_GB2312" pitchFamily="49" charset="-122"/>
              </a:rPr>
              <a:t>    </a:t>
            </a:r>
            <a:r>
              <a:rPr kumimoji="1" lang="zh-CN" altLang="en-US" sz="3600" b="1">
                <a:solidFill>
                  <a:srgbClr val="FF00FF"/>
                </a:solidFill>
                <a:latin typeface="Times New Roman" pitchFamily="18" charset="0"/>
                <a:ea typeface="楷体_GB2312" pitchFamily="49" charset="-122"/>
              </a:rPr>
              <a:t>直接插入排序</a:t>
            </a:r>
            <a:r>
              <a:rPr kumimoji="1" lang="zh-CN" altLang="en-US" sz="3600">
                <a:solidFill>
                  <a:srgbClr val="FF00FF"/>
                </a:solidFill>
                <a:latin typeface="Times New Roman" pitchFamily="18" charset="0"/>
                <a:ea typeface="楷体_GB2312" pitchFamily="49" charset="-122"/>
              </a:rPr>
              <a:t>和</a:t>
            </a:r>
            <a:r>
              <a:rPr kumimoji="1" lang="zh-CN" altLang="en-US" sz="3600" b="1">
                <a:solidFill>
                  <a:srgbClr val="FF00FF"/>
                </a:solidFill>
                <a:latin typeface="Times New Roman" pitchFamily="18" charset="0"/>
                <a:ea typeface="楷体_GB2312" pitchFamily="49" charset="-122"/>
              </a:rPr>
              <a:t>起泡排序</a:t>
            </a:r>
            <a:r>
              <a:rPr kumimoji="1" lang="zh-CN" altLang="en-US" sz="3600">
                <a:solidFill>
                  <a:srgbClr val="000000"/>
                </a:solidFill>
                <a:latin typeface="Times New Roman" pitchFamily="18" charset="0"/>
                <a:ea typeface="楷体_GB2312" pitchFamily="49" charset="-122"/>
              </a:rPr>
              <a:t>能达到</a:t>
            </a:r>
            <a:r>
              <a:rPr kumimoji="1" lang="en-US" altLang="zh-CN" sz="3600" b="1">
                <a:solidFill>
                  <a:srgbClr val="FF00FF"/>
                </a:solidFill>
                <a:latin typeface="Times New Roman" pitchFamily="18" charset="0"/>
                <a:ea typeface="楷体_GB2312" pitchFamily="49" charset="-122"/>
              </a:rPr>
              <a:t>O(</a:t>
            </a:r>
            <a:r>
              <a:rPr kumimoji="1" lang="en-US" altLang="zh-CN" sz="3600" b="1" i="1">
                <a:solidFill>
                  <a:srgbClr val="FF00FF"/>
                </a:solidFill>
                <a:latin typeface="Times New Roman" pitchFamily="18" charset="0"/>
                <a:ea typeface="楷体_GB2312" pitchFamily="49" charset="-122"/>
              </a:rPr>
              <a:t>n</a:t>
            </a:r>
            <a:r>
              <a:rPr kumimoji="1" lang="en-US" altLang="zh-CN" sz="3600" b="1">
                <a:solidFill>
                  <a:srgbClr val="FF00FF"/>
                </a:solidFill>
                <a:latin typeface="Times New Roman" pitchFamily="18" charset="0"/>
                <a:ea typeface="楷体_GB2312" pitchFamily="49" charset="-122"/>
              </a:rPr>
              <a:t>)</a:t>
            </a:r>
            <a:r>
              <a:rPr kumimoji="1" lang="zh-CN" altLang="en-US" sz="3600">
                <a:solidFill>
                  <a:srgbClr val="000000"/>
                </a:solidFill>
                <a:latin typeface="Times New Roman" pitchFamily="18" charset="0"/>
                <a:ea typeface="楷体_GB2312" pitchFamily="49" charset="-122"/>
              </a:rPr>
              <a:t>的时间复杂度，    </a:t>
            </a:r>
          </a:p>
          <a:p>
            <a:pPr>
              <a:lnSpc>
                <a:spcPct val="140000"/>
              </a:lnSpc>
            </a:pPr>
            <a:r>
              <a:rPr kumimoji="1" lang="zh-CN" altLang="en-US" sz="3600">
                <a:solidFill>
                  <a:srgbClr val="800000"/>
                </a:solidFill>
                <a:latin typeface="Times New Roman" pitchFamily="18" charset="0"/>
                <a:ea typeface="楷体_GB2312" pitchFamily="49" charset="-122"/>
              </a:rPr>
              <a:t>    </a:t>
            </a:r>
            <a:r>
              <a:rPr kumimoji="1" lang="zh-CN" altLang="en-US" sz="3600" b="1">
                <a:solidFill>
                  <a:srgbClr val="800000"/>
                </a:solidFill>
                <a:latin typeface="Times New Roman" pitchFamily="18" charset="0"/>
                <a:ea typeface="楷体_GB2312" pitchFamily="49" charset="-122"/>
              </a:rPr>
              <a:t>快速排序</a:t>
            </a:r>
            <a:r>
              <a:rPr kumimoji="1" lang="zh-CN" altLang="en-US" sz="3600">
                <a:solidFill>
                  <a:srgbClr val="000000"/>
                </a:solidFill>
                <a:latin typeface="Times New Roman" pitchFamily="18" charset="0"/>
                <a:ea typeface="楷体_GB2312" pitchFamily="49" charset="-122"/>
              </a:rPr>
              <a:t>的时间性能</a:t>
            </a:r>
            <a:r>
              <a:rPr kumimoji="1" lang="zh-CN" altLang="en-US" sz="3600">
                <a:solidFill>
                  <a:srgbClr val="800000"/>
                </a:solidFill>
                <a:latin typeface="Times New Roman" pitchFamily="18" charset="0"/>
                <a:ea typeface="楷体_GB2312" pitchFamily="49" charset="-122"/>
              </a:rPr>
              <a:t>蜕化为</a:t>
            </a:r>
            <a:r>
              <a:rPr kumimoji="1" lang="en-US" altLang="zh-CN" sz="3600" b="1">
                <a:solidFill>
                  <a:srgbClr val="800000"/>
                </a:solidFill>
                <a:latin typeface="Times New Roman" pitchFamily="18" charset="0"/>
                <a:ea typeface="楷体_GB2312" pitchFamily="49" charset="-122"/>
              </a:rPr>
              <a:t>O(</a:t>
            </a:r>
            <a:r>
              <a:rPr kumimoji="1" lang="en-US" altLang="zh-CN" sz="3600" b="1" i="1">
                <a:solidFill>
                  <a:srgbClr val="800000"/>
                </a:solidFill>
                <a:latin typeface="Times New Roman" pitchFamily="18" charset="0"/>
                <a:ea typeface="楷体_GB2312" pitchFamily="49" charset="-122"/>
              </a:rPr>
              <a:t>n</a:t>
            </a:r>
            <a:r>
              <a:rPr kumimoji="1" lang="en-US" altLang="zh-CN" sz="3600" b="1" baseline="30000">
                <a:solidFill>
                  <a:srgbClr val="800000"/>
                </a:solidFill>
                <a:latin typeface="Times New Roman" pitchFamily="18" charset="0"/>
                <a:ea typeface="楷体_GB2312" pitchFamily="49" charset="-122"/>
              </a:rPr>
              <a:t>2</a:t>
            </a:r>
            <a:r>
              <a:rPr kumimoji="1" lang="en-US" altLang="zh-CN" sz="3600" b="1">
                <a:solidFill>
                  <a:srgbClr val="800000"/>
                </a:solidFill>
                <a:latin typeface="Times New Roman" pitchFamily="18" charset="0"/>
                <a:ea typeface="楷体_GB2312" pitchFamily="49" charset="-122"/>
              </a:rPr>
              <a:t>)</a:t>
            </a:r>
            <a:r>
              <a:rPr kumimoji="1" lang="en-US" altLang="zh-CN" sz="3600">
                <a:solidFill>
                  <a:srgbClr val="800000"/>
                </a:solidFill>
                <a:latin typeface="Times New Roman" pitchFamily="18" charset="0"/>
                <a:ea typeface="楷体_GB2312" pitchFamily="49" charset="-122"/>
              </a:rPr>
              <a:t> </a:t>
            </a:r>
            <a:r>
              <a:rPr kumimoji="1" lang="zh-CN" altLang="en-US" sz="3600">
                <a:solidFill>
                  <a:srgbClr val="800000"/>
                </a:solidFill>
                <a:latin typeface="Times New Roman" pitchFamily="18" charset="0"/>
                <a:ea typeface="楷体_GB2312" pitchFamily="49" charset="-122"/>
              </a:rPr>
              <a:t>。</a:t>
            </a:r>
          </a:p>
        </p:txBody>
      </p:sp>
    </p:spTree>
    <p:extLst>
      <p:ext uri="{BB962C8B-B14F-4D97-AF65-F5344CB8AC3E}">
        <p14:creationId xmlns:p14="http://schemas.microsoft.com/office/powerpoint/2010/main" val="2494228592"/>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26820"/>
                                        </p:tgtEl>
                                        <p:attrNameLst>
                                          <p:attrName>style.visibility</p:attrName>
                                        </p:attrNameLst>
                                      </p:cBhvr>
                                      <p:to>
                                        <p:strVal val="visible"/>
                                      </p:to>
                                    </p:set>
                                    <p:animEffect transition="in" filter="strips(downRight)">
                                      <p:cBhvr>
                                        <p:cTn id="7" dur="500"/>
                                        <p:tgtEl>
                                          <p:spTgt spid="18268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26819"/>
                                        </p:tgtEl>
                                        <p:attrNameLst>
                                          <p:attrName>style.visibility</p:attrName>
                                        </p:attrNameLst>
                                      </p:cBhvr>
                                      <p:to>
                                        <p:strVal val="visible"/>
                                      </p:to>
                                    </p:set>
                                    <p:animEffect transition="in" filter="strips(downRight)">
                                      <p:cBhvr>
                                        <p:cTn id="12" dur="500"/>
                                        <p:tgtEl>
                                          <p:spTgt spid="1826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6819" grpId="0" autoUpdateAnimBg="0"/>
      <p:bldP spid="1826820"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2"/>
          <p:cNvSpPr txBox="1">
            <a:spLocks noChangeArrowheads="1"/>
          </p:cNvSpPr>
          <p:nvPr/>
        </p:nvSpPr>
        <p:spPr bwMode="auto">
          <a:xfrm>
            <a:off x="252046" y="908051"/>
            <a:ext cx="8440615" cy="5401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kumimoji="1" sz="2800">
                <a:solidFill>
                  <a:schemeClr val="tx1"/>
                </a:solidFill>
                <a:latin typeface="Times New Roman" pitchFamily="18" charset="0"/>
                <a:ea typeface="宋体" pitchFamily="2" charset="-122"/>
              </a:defRPr>
            </a:lvl1pPr>
            <a:lvl2pPr marL="742950" indent="-285750" eaLnBrk="0">
              <a:defRPr kumimoji="1" sz="2800">
                <a:solidFill>
                  <a:schemeClr val="tx1"/>
                </a:solidFill>
                <a:latin typeface="Times New Roman" pitchFamily="18" charset="0"/>
                <a:ea typeface="宋体" pitchFamily="2" charset="-122"/>
              </a:defRPr>
            </a:lvl2pPr>
            <a:lvl3pPr marL="1143000" indent="-228600" eaLnBrk="0">
              <a:defRPr kumimoji="1" sz="2800">
                <a:solidFill>
                  <a:schemeClr val="tx1"/>
                </a:solidFill>
                <a:latin typeface="Times New Roman" pitchFamily="18" charset="0"/>
                <a:ea typeface="宋体" pitchFamily="2" charset="-122"/>
              </a:defRPr>
            </a:lvl3pPr>
            <a:lvl4pPr marL="1600200" indent="-228600" eaLnBrk="0">
              <a:defRPr kumimoji="1" sz="2800">
                <a:solidFill>
                  <a:schemeClr val="tx1"/>
                </a:solidFill>
                <a:latin typeface="Times New Roman" pitchFamily="18" charset="0"/>
                <a:ea typeface="宋体" pitchFamily="2" charset="-122"/>
              </a:defRPr>
            </a:lvl4pPr>
            <a:lvl5pPr marL="2057400" indent="-228600" eaLnBrk="0">
              <a:defRPr kumimoji="1" sz="2800">
                <a:solidFill>
                  <a:schemeClr val="tx1"/>
                </a:solidFill>
                <a:latin typeface="Times New Roman" pitchFamily="18" charset="0"/>
                <a:ea typeface="宋体" pitchFamily="2"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pitchFamily="2"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pitchFamily="2"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pitchFamily="2"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pitchFamily="2" charset="-122"/>
              </a:defRPr>
            </a:lvl9pPr>
          </a:lstStyle>
          <a:p>
            <a:pPr algn="just" eaLnBrk="1">
              <a:buFont typeface="Wingdings" pitchFamily="2" charset="2"/>
              <a:buNone/>
              <a:defRPr/>
            </a:pPr>
            <a:r>
              <a:rPr lang="zh-CN" altLang="en-US" sz="2300" dirty="0" smtClean="0">
                <a:solidFill>
                  <a:srgbClr val="000000"/>
                </a:solidFill>
                <a:latin typeface="Times New Roman"/>
              </a:rPr>
              <a:t>    </a:t>
            </a:r>
            <a:r>
              <a:rPr lang="zh-CN" altLang="zh-CN" sz="2300" dirty="0" smtClean="0">
                <a:solidFill>
                  <a:srgbClr val="000000"/>
                </a:solidFill>
                <a:latin typeface="Times New Roman"/>
              </a:rPr>
              <a:t>（1）若排序表较</a:t>
            </a:r>
            <a:r>
              <a:rPr lang="zh-CN" altLang="en-US" sz="2300" dirty="0" smtClean="0">
                <a:solidFill>
                  <a:srgbClr val="000000"/>
                </a:solidFill>
                <a:latin typeface="Times New Roman"/>
              </a:rPr>
              <a:t>短</a:t>
            </a:r>
            <a:r>
              <a:rPr lang="zh-CN" altLang="zh-CN" sz="2300" dirty="0" smtClean="0">
                <a:solidFill>
                  <a:srgbClr val="000000"/>
                </a:solidFill>
                <a:latin typeface="Times New Roman"/>
              </a:rPr>
              <a:t>（</a:t>
            </a:r>
            <a:r>
              <a:rPr lang="zh-CN" altLang="en-US" sz="2300" dirty="0" smtClean="0">
                <a:solidFill>
                  <a:srgbClr val="000000"/>
                </a:solidFill>
                <a:latin typeface="Times New Roman"/>
              </a:rPr>
              <a:t>n</a:t>
            </a:r>
            <a:r>
              <a:rPr lang="en-US" altLang="zh-CN" sz="2300" dirty="0" smtClean="0">
                <a:solidFill>
                  <a:srgbClr val="000000"/>
                </a:solidFill>
                <a:latin typeface="Times New Roman"/>
              </a:rPr>
              <a:t>&lt;</a:t>
            </a:r>
            <a:r>
              <a:rPr lang="zh-CN" altLang="zh-CN" sz="2300" dirty="0" smtClean="0">
                <a:solidFill>
                  <a:srgbClr val="000000"/>
                </a:solidFill>
                <a:latin typeface="Times New Roman"/>
              </a:rPr>
              <a:t>50）时，可采用简单排序方法，如直接插入排序或选择排序。但要注意插入排序的元素移动次数比选择排序的次数多，因此，当元素个数较多时，用选择排序较好。</a:t>
            </a:r>
          </a:p>
          <a:p>
            <a:pPr algn="just" eaLnBrk="1">
              <a:buFont typeface="Wingdings" pitchFamily="2" charset="2"/>
              <a:buNone/>
              <a:defRPr/>
            </a:pPr>
            <a:r>
              <a:rPr lang="zh-CN" altLang="en-US" sz="2300" dirty="0" smtClean="0">
                <a:solidFill>
                  <a:srgbClr val="000000"/>
                </a:solidFill>
                <a:latin typeface="Times New Roman"/>
              </a:rPr>
              <a:t>  </a:t>
            </a:r>
            <a:r>
              <a:rPr lang="zh-CN" altLang="zh-CN" sz="2300" dirty="0" smtClean="0">
                <a:solidFill>
                  <a:srgbClr val="000000"/>
                </a:solidFill>
                <a:latin typeface="Times New Roman"/>
              </a:rPr>
              <a:t>（2）若排序表较长时，应选用执行时间与nlog</a:t>
            </a:r>
            <a:r>
              <a:rPr lang="zh-CN" altLang="zh-CN" sz="2300" baseline="-25000" dirty="0" smtClean="0">
                <a:solidFill>
                  <a:srgbClr val="000000"/>
                </a:solidFill>
                <a:latin typeface="Times New Roman"/>
              </a:rPr>
              <a:t>2</a:t>
            </a:r>
            <a:r>
              <a:rPr lang="zh-CN" altLang="zh-CN" sz="2300" dirty="0" smtClean="0">
                <a:solidFill>
                  <a:srgbClr val="000000"/>
                </a:solidFill>
                <a:latin typeface="Times New Roman"/>
              </a:rPr>
              <a:t>n成正比的排序方法，如快速排序、希尔排序、堆排序和归并排序等。当关键字分布随机时，快速排序的平均运行时间最少；堆排序只需1个辅助空间，并且不会出现快速排序可能出现的最坏情况；希尔排序由于也是一种插入排序，故排序过程中移动记录的次数较多，但当记录接近有序时，希尔排序较快。上述三种排序都是不稳定的。利用归并排序可满足对排序结果稳定性的要求。还可将归并排序与直接插入排序联合使用，即先用直接插入排序得到长度小于50的有序段，然后再两两归并。</a:t>
            </a:r>
          </a:p>
          <a:p>
            <a:pPr algn="just" eaLnBrk="1">
              <a:buFont typeface="Wingdings" pitchFamily="2" charset="2"/>
              <a:buNone/>
              <a:defRPr/>
            </a:pPr>
            <a:r>
              <a:rPr lang="zh-CN" altLang="zh-CN" sz="2300" dirty="0" smtClean="0">
                <a:solidFill>
                  <a:srgbClr val="000000"/>
                </a:solidFill>
                <a:latin typeface="Times New Roman"/>
              </a:rPr>
              <a:t>（3）若待排序记录已基本有序，可采用插入类排序方法或冒泡排序。</a:t>
            </a:r>
          </a:p>
          <a:p>
            <a:pPr algn="just" eaLnBrk="1">
              <a:buFont typeface="Wingdings" pitchFamily="2" charset="2"/>
              <a:buNone/>
              <a:defRPr/>
            </a:pPr>
            <a:r>
              <a:rPr lang="zh-CN" altLang="zh-CN" sz="2300" dirty="0" smtClean="0">
                <a:solidFill>
                  <a:srgbClr val="000000"/>
                </a:solidFill>
                <a:latin typeface="Times New Roman"/>
              </a:rPr>
              <a:t>（4）当n很大而关键字位数较小时，可考虑采用基数排序方法。</a:t>
            </a:r>
            <a:endParaRPr lang="en-US" altLang="zh-CN" sz="2300" dirty="0" smtClean="0">
              <a:solidFill>
                <a:srgbClr val="000000"/>
              </a:solidFill>
              <a:latin typeface="Times New Roman"/>
            </a:endParaRPr>
          </a:p>
        </p:txBody>
      </p:sp>
      <p:sp>
        <p:nvSpPr>
          <p:cNvPr id="113667" name="Text Box 3"/>
          <p:cNvSpPr txBox="1">
            <a:spLocks noChangeArrowheads="1"/>
          </p:cNvSpPr>
          <p:nvPr/>
        </p:nvSpPr>
        <p:spPr bwMode="auto">
          <a:xfrm>
            <a:off x="317989" y="115888"/>
            <a:ext cx="83058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pPr algn="just" eaLnBrk="1">
              <a:lnSpc>
                <a:spcPct val="130000"/>
              </a:lnSpc>
              <a:spcBef>
                <a:spcPct val="50000"/>
              </a:spcBef>
              <a:buFont typeface="Wingdings" pitchFamily="2" charset="2"/>
              <a:buNone/>
            </a:pPr>
            <a:r>
              <a:rPr lang="zh-CN" altLang="zh-CN" b="1">
                <a:solidFill>
                  <a:srgbClr val="000000"/>
                </a:solidFill>
              </a:rPr>
              <a:t>排序算法的</a:t>
            </a:r>
            <a:r>
              <a:rPr lang="zh-CN" altLang="en-US" b="1">
                <a:solidFill>
                  <a:srgbClr val="000000"/>
                </a:solidFill>
              </a:rPr>
              <a:t>选择原则</a:t>
            </a:r>
            <a:endParaRPr lang="en-US" altLang="zh-CN" i="1" u="sng">
              <a:solidFill>
                <a:srgbClr val="000000"/>
              </a:solidFill>
            </a:endParaRPr>
          </a:p>
        </p:txBody>
      </p:sp>
    </p:spTree>
    <p:extLst>
      <p:ext uri="{BB962C8B-B14F-4D97-AF65-F5344CB8AC3E}">
        <p14:creationId xmlns:p14="http://schemas.microsoft.com/office/powerpoint/2010/main" val="254230981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49899" y="188640"/>
            <a:ext cx="7778262" cy="957263"/>
          </a:xfrm>
        </p:spPr>
        <p:txBody>
          <a:bodyPr/>
          <a:lstStyle/>
          <a:p>
            <a:r>
              <a:rPr lang="zh-CN" altLang="en-US" sz="4600" dirty="0" smtClean="0">
                <a:ea typeface="宋体" charset="-122"/>
              </a:rPr>
              <a:t>书　面　作  业</a:t>
            </a:r>
          </a:p>
        </p:txBody>
      </p:sp>
      <p:sp>
        <p:nvSpPr>
          <p:cNvPr id="552963" name="Rectangle 3"/>
          <p:cNvSpPr>
            <a:spLocks noChangeArrowheads="1"/>
          </p:cNvSpPr>
          <p:nvPr/>
        </p:nvSpPr>
        <p:spPr bwMode="auto">
          <a:xfrm>
            <a:off x="451369" y="1628777"/>
            <a:ext cx="8175381" cy="35368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312" tIns="44450" rIns="87312" bIns="44450">
            <a:spAutoFit/>
          </a:bodyPr>
          <a:lstStyle/>
          <a:p>
            <a:pPr>
              <a:defRPr/>
            </a:pPr>
            <a:r>
              <a:rPr kumimoji="1" lang="en-US" altLang="zh-CN" sz="3200" dirty="0" smtClean="0">
                <a:solidFill>
                  <a:srgbClr val="003366"/>
                </a:solidFill>
                <a:latin typeface="黑体" pitchFamily="49" charset="-122"/>
                <a:ea typeface="黑体" pitchFamily="49" charset="-122"/>
              </a:rPr>
              <a:t>    P338-341:</a:t>
            </a:r>
          </a:p>
          <a:p>
            <a:pPr>
              <a:defRPr/>
            </a:pPr>
            <a:endParaRPr kumimoji="1" lang="en-US" altLang="zh-CN" sz="3200" dirty="0" smtClean="0">
              <a:solidFill>
                <a:srgbClr val="003366"/>
              </a:solidFill>
              <a:latin typeface="黑体" pitchFamily="49" charset="-122"/>
              <a:ea typeface="黑体" pitchFamily="49" charset="-122"/>
            </a:endParaRPr>
          </a:p>
          <a:p>
            <a:pPr>
              <a:defRPr/>
            </a:pPr>
            <a:r>
              <a:rPr kumimoji="1" lang="en-US" altLang="zh-CN" sz="3200" dirty="0">
                <a:solidFill>
                  <a:srgbClr val="003366"/>
                </a:solidFill>
                <a:latin typeface="黑体" pitchFamily="49" charset="-122"/>
                <a:ea typeface="黑体" pitchFamily="49" charset="-122"/>
              </a:rPr>
              <a:t> </a:t>
            </a:r>
            <a:r>
              <a:rPr kumimoji="1" lang="en-US" altLang="zh-CN" sz="3200" dirty="0" smtClean="0">
                <a:solidFill>
                  <a:srgbClr val="003366"/>
                </a:solidFill>
                <a:latin typeface="黑体" pitchFamily="49" charset="-122"/>
                <a:ea typeface="黑体" pitchFamily="49" charset="-122"/>
              </a:rPr>
              <a:t>   </a:t>
            </a:r>
            <a:r>
              <a:rPr kumimoji="1" lang="zh-CN" altLang="en-US" sz="3200" dirty="0" smtClean="0">
                <a:solidFill>
                  <a:srgbClr val="003366"/>
                </a:solidFill>
                <a:latin typeface="黑体" pitchFamily="49" charset="-122"/>
                <a:ea typeface="黑体" pitchFamily="49" charset="-122"/>
              </a:rPr>
              <a:t>一 </a:t>
            </a:r>
            <a:r>
              <a:rPr kumimoji="1" lang="en-US" altLang="zh-CN" sz="3200" dirty="0" smtClean="0">
                <a:solidFill>
                  <a:srgbClr val="003366"/>
                </a:solidFill>
                <a:latin typeface="黑体" pitchFamily="49" charset="-122"/>
                <a:ea typeface="黑体" pitchFamily="49" charset="-122"/>
              </a:rPr>
              <a:t>1-10</a:t>
            </a:r>
          </a:p>
          <a:p>
            <a:pPr>
              <a:defRPr/>
            </a:pPr>
            <a:r>
              <a:rPr kumimoji="1" lang="en-US" altLang="zh-CN" sz="3200" dirty="0">
                <a:solidFill>
                  <a:srgbClr val="003366"/>
                </a:solidFill>
                <a:latin typeface="黑体" pitchFamily="49" charset="-122"/>
                <a:ea typeface="黑体" pitchFamily="49" charset="-122"/>
              </a:rPr>
              <a:t> </a:t>
            </a:r>
            <a:r>
              <a:rPr kumimoji="1" lang="en-US" altLang="zh-CN" sz="3200" dirty="0" smtClean="0">
                <a:solidFill>
                  <a:srgbClr val="003366"/>
                </a:solidFill>
                <a:latin typeface="黑体" pitchFamily="49" charset="-122"/>
                <a:ea typeface="黑体" pitchFamily="49" charset="-122"/>
              </a:rPr>
              <a:t>   </a:t>
            </a:r>
            <a:r>
              <a:rPr kumimoji="1" lang="zh-CN" altLang="en-US" sz="3200" dirty="0" smtClean="0">
                <a:solidFill>
                  <a:srgbClr val="003366"/>
                </a:solidFill>
                <a:latin typeface="黑体" pitchFamily="49" charset="-122"/>
                <a:ea typeface="黑体" pitchFamily="49" charset="-122"/>
              </a:rPr>
              <a:t>二 </a:t>
            </a:r>
            <a:r>
              <a:rPr kumimoji="1" lang="en-US" altLang="zh-CN" sz="3200" dirty="0" smtClean="0">
                <a:solidFill>
                  <a:srgbClr val="003366"/>
                </a:solidFill>
                <a:latin typeface="黑体" pitchFamily="49" charset="-122"/>
                <a:ea typeface="黑体" pitchFamily="49" charset="-122"/>
              </a:rPr>
              <a:t>1-10</a:t>
            </a:r>
          </a:p>
          <a:p>
            <a:pPr>
              <a:defRPr/>
            </a:pPr>
            <a:r>
              <a:rPr kumimoji="1" lang="en-US" altLang="zh-CN" sz="3200" dirty="0">
                <a:solidFill>
                  <a:srgbClr val="003366"/>
                </a:solidFill>
                <a:latin typeface="黑体" pitchFamily="49" charset="-122"/>
                <a:ea typeface="黑体" pitchFamily="49" charset="-122"/>
              </a:rPr>
              <a:t> </a:t>
            </a:r>
            <a:r>
              <a:rPr kumimoji="1" lang="en-US" altLang="zh-CN" sz="3200" dirty="0" smtClean="0">
                <a:solidFill>
                  <a:srgbClr val="003366"/>
                </a:solidFill>
                <a:latin typeface="黑体" pitchFamily="49" charset="-122"/>
                <a:ea typeface="黑体" pitchFamily="49" charset="-122"/>
              </a:rPr>
              <a:t>   </a:t>
            </a:r>
            <a:r>
              <a:rPr kumimoji="1" lang="zh-CN" altLang="en-US" sz="3200" dirty="0" smtClean="0">
                <a:solidFill>
                  <a:srgbClr val="003366"/>
                </a:solidFill>
                <a:latin typeface="黑体" pitchFamily="49" charset="-122"/>
                <a:ea typeface="黑体" pitchFamily="49" charset="-122"/>
              </a:rPr>
              <a:t>三 </a:t>
            </a:r>
            <a:r>
              <a:rPr kumimoji="1" lang="en-US" altLang="zh-CN" sz="3200" dirty="0" smtClean="0">
                <a:solidFill>
                  <a:srgbClr val="003366"/>
                </a:solidFill>
                <a:latin typeface="黑体" pitchFamily="49" charset="-122"/>
                <a:ea typeface="黑体" pitchFamily="49" charset="-122"/>
              </a:rPr>
              <a:t>1-10  </a:t>
            </a:r>
          </a:p>
          <a:p>
            <a:pPr>
              <a:defRPr/>
            </a:pPr>
            <a:r>
              <a:rPr kumimoji="1" lang="en-US" altLang="zh-CN" sz="3200" dirty="0">
                <a:solidFill>
                  <a:srgbClr val="003366"/>
                </a:solidFill>
                <a:latin typeface="黑体" pitchFamily="49" charset="-122"/>
                <a:ea typeface="黑体" pitchFamily="49" charset="-122"/>
              </a:rPr>
              <a:t> </a:t>
            </a:r>
            <a:r>
              <a:rPr kumimoji="1" lang="en-US" altLang="zh-CN" sz="3200" dirty="0" smtClean="0">
                <a:solidFill>
                  <a:srgbClr val="003366"/>
                </a:solidFill>
                <a:latin typeface="黑体" pitchFamily="49" charset="-122"/>
                <a:ea typeface="黑体" pitchFamily="49" charset="-122"/>
              </a:rPr>
              <a:t>   </a:t>
            </a:r>
            <a:r>
              <a:rPr kumimoji="1" lang="zh-CN" altLang="en-US" sz="3200" dirty="0" smtClean="0">
                <a:solidFill>
                  <a:srgbClr val="003366"/>
                </a:solidFill>
                <a:latin typeface="黑体" pitchFamily="49" charset="-122"/>
                <a:ea typeface="黑体" pitchFamily="49" charset="-122"/>
              </a:rPr>
              <a:t>四 </a:t>
            </a:r>
            <a:r>
              <a:rPr kumimoji="1" lang="en-US" altLang="zh-CN" sz="3200" dirty="0" smtClean="0">
                <a:solidFill>
                  <a:srgbClr val="003366"/>
                </a:solidFill>
                <a:latin typeface="黑体" pitchFamily="49" charset="-122"/>
                <a:ea typeface="黑体" pitchFamily="49" charset="-122"/>
              </a:rPr>
              <a:t>1,2,3</a:t>
            </a:r>
          </a:p>
          <a:p>
            <a:pPr>
              <a:defRPr/>
            </a:pPr>
            <a:endParaRPr kumimoji="1" lang="en-US" altLang="zh-CN" sz="3200" dirty="0">
              <a:solidFill>
                <a:srgbClr val="003366"/>
              </a:solidFill>
              <a:latin typeface="黑体" pitchFamily="49" charset="-122"/>
              <a:ea typeface="黑体" pitchFamily="49" charset="-122"/>
            </a:endParaRPr>
          </a:p>
        </p:txBody>
      </p:sp>
    </p:spTree>
    <p:extLst>
      <p:ext uri="{BB962C8B-B14F-4D97-AF65-F5344CB8AC3E}">
        <p14:creationId xmlns:p14="http://schemas.microsoft.com/office/powerpoint/2010/main" val="390085073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49899" y="188640"/>
            <a:ext cx="7778262" cy="957263"/>
          </a:xfrm>
        </p:spPr>
        <p:txBody>
          <a:bodyPr/>
          <a:lstStyle/>
          <a:p>
            <a:r>
              <a:rPr lang="zh-CN" altLang="en-US" sz="4600" dirty="0" smtClean="0">
                <a:ea typeface="宋体" charset="-122"/>
              </a:rPr>
              <a:t>上  机　作  业</a:t>
            </a:r>
          </a:p>
        </p:txBody>
      </p:sp>
      <p:sp>
        <p:nvSpPr>
          <p:cNvPr id="552963" name="Rectangle 3"/>
          <p:cNvSpPr>
            <a:spLocks noChangeArrowheads="1"/>
          </p:cNvSpPr>
          <p:nvPr/>
        </p:nvSpPr>
        <p:spPr bwMode="auto">
          <a:xfrm>
            <a:off x="451369" y="1628781"/>
            <a:ext cx="8175381" cy="15670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312" tIns="44450" rIns="87312" bIns="44450">
            <a:spAutoFit/>
          </a:bodyPr>
          <a:lstStyle/>
          <a:p>
            <a:pPr>
              <a:defRPr/>
            </a:pPr>
            <a:r>
              <a:rPr kumimoji="1" lang="en-US" altLang="zh-CN" sz="3200" dirty="0" smtClean="0">
                <a:solidFill>
                  <a:srgbClr val="003366"/>
                </a:solidFill>
                <a:latin typeface="黑体" pitchFamily="49" charset="-122"/>
                <a:ea typeface="黑体" pitchFamily="49" charset="-122"/>
              </a:rPr>
              <a:t>P340</a:t>
            </a:r>
            <a:r>
              <a:rPr kumimoji="1" lang="zh-CN" altLang="en-US" sz="3200" dirty="0" smtClean="0">
                <a:solidFill>
                  <a:srgbClr val="003366"/>
                </a:solidFill>
                <a:latin typeface="黑体" pitchFamily="49" charset="-122"/>
                <a:ea typeface="黑体" pitchFamily="49" charset="-122"/>
              </a:rPr>
              <a:t>：</a:t>
            </a:r>
            <a:endParaRPr kumimoji="1" lang="en-US" altLang="zh-CN" sz="3200" dirty="0" smtClean="0">
              <a:solidFill>
                <a:srgbClr val="003366"/>
              </a:solidFill>
              <a:latin typeface="黑体" pitchFamily="49" charset="-122"/>
              <a:ea typeface="黑体" pitchFamily="49" charset="-122"/>
            </a:endParaRPr>
          </a:p>
          <a:p>
            <a:pPr>
              <a:defRPr/>
            </a:pPr>
            <a:endParaRPr kumimoji="1" lang="en-US" altLang="zh-CN" sz="3200" dirty="0" smtClean="0">
              <a:solidFill>
                <a:srgbClr val="003366"/>
              </a:solidFill>
              <a:latin typeface="黑体" pitchFamily="49" charset="-122"/>
              <a:ea typeface="黑体" pitchFamily="49" charset="-122"/>
            </a:endParaRPr>
          </a:p>
          <a:p>
            <a:pPr>
              <a:defRPr/>
            </a:pPr>
            <a:r>
              <a:rPr kumimoji="1" lang="zh-CN" altLang="en-US" sz="3200" dirty="0" smtClean="0">
                <a:solidFill>
                  <a:srgbClr val="003366"/>
                </a:solidFill>
                <a:latin typeface="黑体" pitchFamily="49" charset="-122"/>
                <a:ea typeface="黑体" pitchFamily="49" charset="-122"/>
              </a:rPr>
              <a:t>四 </a:t>
            </a:r>
            <a:r>
              <a:rPr kumimoji="1" lang="en-US" altLang="zh-CN" sz="3200" dirty="0" smtClean="0">
                <a:solidFill>
                  <a:srgbClr val="003366"/>
                </a:solidFill>
                <a:latin typeface="黑体" pitchFamily="49" charset="-122"/>
                <a:ea typeface="黑体" pitchFamily="49" charset="-122"/>
              </a:rPr>
              <a:t>5</a:t>
            </a:r>
            <a:r>
              <a:rPr kumimoji="1" lang="zh-CN" altLang="en-US" sz="3200" dirty="0" smtClean="0">
                <a:solidFill>
                  <a:srgbClr val="003366"/>
                </a:solidFill>
                <a:latin typeface="黑体" pitchFamily="49" charset="-122"/>
                <a:ea typeface="黑体" pitchFamily="49" charset="-122"/>
              </a:rPr>
              <a:t>，</a:t>
            </a:r>
            <a:r>
              <a:rPr kumimoji="1" lang="en-US" altLang="zh-CN" sz="3200" dirty="0" smtClean="0">
                <a:solidFill>
                  <a:srgbClr val="003366"/>
                </a:solidFill>
                <a:latin typeface="黑体" pitchFamily="49" charset="-122"/>
                <a:ea typeface="黑体" pitchFamily="49" charset="-122"/>
              </a:rPr>
              <a:t>9</a:t>
            </a:r>
            <a:r>
              <a:rPr kumimoji="1" lang="zh-CN" altLang="en-US" sz="3200" dirty="0" smtClean="0">
                <a:solidFill>
                  <a:srgbClr val="003366"/>
                </a:solidFill>
                <a:latin typeface="黑体" pitchFamily="49" charset="-122"/>
                <a:ea typeface="黑体" pitchFamily="49" charset="-122"/>
              </a:rPr>
              <a:t>，</a:t>
            </a:r>
            <a:r>
              <a:rPr kumimoji="1" lang="en-US" altLang="zh-CN" sz="3200" dirty="0" smtClean="0">
                <a:solidFill>
                  <a:srgbClr val="003366"/>
                </a:solidFill>
                <a:latin typeface="黑体" pitchFamily="49" charset="-122"/>
                <a:ea typeface="黑体" pitchFamily="49" charset="-122"/>
              </a:rPr>
              <a:t>10</a:t>
            </a:r>
            <a:endParaRPr kumimoji="1" lang="zh-CN" altLang="en-US" sz="4400" dirty="0">
              <a:solidFill>
                <a:srgbClr val="003366"/>
              </a:solidFill>
              <a:latin typeface="黑体" pitchFamily="49" charset="-122"/>
              <a:ea typeface="黑体" pitchFamily="49" charset="-122"/>
            </a:endParaRPr>
          </a:p>
        </p:txBody>
      </p:sp>
    </p:spTree>
    <p:extLst>
      <p:ext uri="{BB962C8B-B14F-4D97-AF65-F5344CB8AC3E}">
        <p14:creationId xmlns:p14="http://schemas.microsoft.com/office/powerpoint/2010/main" val="13435888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descr="Rectangle: Click to edit Master text styles&#10;Second level&#10;Third level&#10;Fourth level&#10;Fifth level"/>
          <p:cNvSpPr>
            <a:spLocks noGrp="1" noChangeArrowheads="1"/>
          </p:cNvSpPr>
          <p:nvPr>
            <p:ph type="body" idx="1"/>
          </p:nvPr>
        </p:nvSpPr>
        <p:spPr>
          <a:xfrm>
            <a:off x="300080" y="1384300"/>
            <a:ext cx="7521575" cy="5075238"/>
          </a:xfrm>
        </p:spPr>
        <p:txBody>
          <a:bodyPr/>
          <a:lstStyle/>
          <a:p>
            <a:pPr eaLnBrk="1" hangingPunct="1">
              <a:buFont typeface="Wingdings" pitchFamily="2" charset="2"/>
              <a:buNone/>
              <a:defRPr/>
            </a:pPr>
            <a:endParaRPr lang="en-US" altLang="zh-CN" dirty="0" smtClean="0"/>
          </a:p>
          <a:p>
            <a:pPr eaLnBrk="1" hangingPunct="1">
              <a:buFont typeface="Wingdings" pitchFamily="2" charset="2"/>
              <a:buNone/>
              <a:defRPr/>
            </a:pPr>
            <a:endParaRPr lang="en-US" altLang="zh-CN" dirty="0" smtClean="0"/>
          </a:p>
          <a:p>
            <a:pPr eaLnBrk="1" hangingPunct="1">
              <a:buFont typeface="Wingdings" pitchFamily="2" charset="2"/>
              <a:buNone/>
              <a:defRPr/>
            </a:pPr>
            <a:endParaRPr lang="en-US" altLang="zh-CN" dirty="0" smtClean="0"/>
          </a:p>
          <a:p>
            <a:pPr eaLnBrk="1" hangingPunct="1">
              <a:buFont typeface="Wingdings" pitchFamily="2" charset="2"/>
              <a:buNone/>
              <a:defRPr/>
            </a:pPr>
            <a:endParaRPr lang="en-US" altLang="zh-CN" dirty="0" smtClean="0"/>
          </a:p>
          <a:p>
            <a:pPr eaLnBrk="1" hangingPunct="1">
              <a:buFont typeface="Wingdings" pitchFamily="2" charset="2"/>
              <a:buNone/>
              <a:defRPr/>
            </a:pPr>
            <a:endParaRPr lang="en-US" altLang="zh-CN" dirty="0" smtClean="0"/>
          </a:p>
          <a:p>
            <a:pPr eaLnBrk="1" hangingPunct="1">
              <a:buFont typeface="Wingdings" pitchFamily="2" charset="2"/>
              <a:buNone/>
              <a:defRPr/>
            </a:pPr>
            <a:endParaRPr lang="en-US" altLang="zh-CN" dirty="0" smtClean="0"/>
          </a:p>
          <a:p>
            <a:pPr eaLnBrk="1" hangingPunct="1">
              <a:buFont typeface="Wingdings" pitchFamily="2" charset="2"/>
              <a:buNone/>
              <a:defRPr/>
            </a:pPr>
            <a:endParaRPr lang="en-US" altLang="zh-CN" dirty="0" smtClean="0"/>
          </a:p>
          <a:p>
            <a:pPr eaLnBrk="1" hangingPunct="1">
              <a:buFont typeface="Wingdings" pitchFamily="2" charset="2"/>
              <a:buNone/>
              <a:defRPr/>
            </a:pPr>
            <a:endParaRPr lang="en-US" altLang="zh-CN" dirty="0" smtClean="0"/>
          </a:p>
          <a:p>
            <a:pPr eaLnBrk="1" hangingPunct="1">
              <a:buFont typeface="Wingdings" pitchFamily="2" charset="2"/>
              <a:buNone/>
              <a:defRPr/>
            </a:pPr>
            <a:endParaRPr lang="en-US" altLang="zh-CN" dirty="0" smtClean="0"/>
          </a:p>
        </p:txBody>
      </p:sp>
      <p:pic>
        <p:nvPicPr>
          <p:cNvPr id="75779" name="Picture 6" descr="D:\Program Files\Common Files\Microsoft Shared\Clipart\cagcat50\BD05584_.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2163" y="1549400"/>
            <a:ext cx="6248400"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0" name="WordArt 10"/>
          <p:cNvSpPr>
            <a:spLocks noChangeArrowheads="1" noChangeShapeType="1" noTextEdit="1"/>
          </p:cNvSpPr>
          <p:nvPr/>
        </p:nvSpPr>
        <p:spPr bwMode="auto">
          <a:xfrm>
            <a:off x="1528766" y="4905459"/>
            <a:ext cx="5511800" cy="1457325"/>
          </a:xfrm>
          <a:prstGeom prst="rect">
            <a:avLst/>
          </a:prstGeom>
        </p:spPr>
        <p:txBody>
          <a:bodyPr wrap="none" fromWordArt="1">
            <a:prstTxWarp prst="textCascadeUp">
              <a:avLst>
                <a:gd name="adj" fmla="val 44444"/>
              </a:avLst>
            </a:prstTxWarp>
            <a:scene3d>
              <a:camera prst="legacyPerspectiveFront">
                <a:rot lat="20519958" lon="1080000" rev="0"/>
              </a:camera>
              <a:lightRig rig="legacyHarsh2" dir="b"/>
            </a:scene3d>
            <a:sp3d extrusionH="430200" prstMaterial="legacyMatte">
              <a:extrusionClr>
                <a:srgbClr val="FF6600"/>
              </a:extrusionClr>
            </a:sp3d>
          </a:bodyPr>
          <a:lstStyle/>
          <a:p>
            <a:pPr algn="ctr"/>
            <a:r>
              <a:rPr lang="zh-CN" altLang="en-US" sz="3600" kern="10">
                <a:ln w="9525">
                  <a:round/>
                  <a:headEnd/>
                  <a:tailEnd/>
                </a:ln>
                <a:gradFill rotWithShape="1">
                  <a:gsLst>
                    <a:gs pos="0">
                      <a:srgbClr val="FFE701"/>
                    </a:gs>
                    <a:gs pos="100000">
                      <a:srgbClr val="FE3E02"/>
                    </a:gs>
                  </a:gsLst>
                  <a:lin ang="5400000" scaled="1"/>
                </a:gradFill>
                <a:latin typeface="宋体"/>
                <a:ea typeface="宋体"/>
              </a:rPr>
              <a:t>祝你成功！</a:t>
            </a:r>
          </a:p>
        </p:txBody>
      </p:sp>
    </p:spTree>
  </p:cSld>
  <p:clrMapOvr>
    <a:masterClrMapping/>
  </p:clrMapOvr>
  <p:transition spd="slow">
    <p:circl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83987" y="404813"/>
            <a:ext cx="7778262" cy="957262"/>
          </a:xfrm>
        </p:spPr>
        <p:txBody>
          <a:bodyPr/>
          <a:lstStyle/>
          <a:p>
            <a:r>
              <a:rPr lang="en-US" altLang="zh-CN" sz="4600" smtClean="0">
                <a:ea typeface="宋体" charset="-122"/>
              </a:rPr>
              <a:t>9.2 </a:t>
            </a:r>
            <a:r>
              <a:rPr lang="zh-CN" altLang="en-US" sz="4600" smtClean="0">
                <a:ea typeface="宋体" charset="-122"/>
              </a:rPr>
              <a:t>交 换 排 序</a:t>
            </a:r>
          </a:p>
        </p:txBody>
      </p:sp>
      <p:sp>
        <p:nvSpPr>
          <p:cNvPr id="1692675" name="Rectangle 3"/>
          <p:cNvSpPr>
            <a:spLocks noChangeArrowheads="1"/>
          </p:cNvSpPr>
          <p:nvPr/>
        </p:nvSpPr>
        <p:spPr bwMode="auto">
          <a:xfrm>
            <a:off x="983273" y="2133600"/>
            <a:ext cx="7776796"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eaLnBrk="0" hangingPunct="0">
              <a:spcBef>
                <a:spcPct val="20000"/>
              </a:spcBef>
            </a:pPr>
            <a:r>
              <a:rPr kumimoji="1" lang="en-US" altLang="zh-CN" sz="4000" smtClean="0">
                <a:solidFill>
                  <a:srgbClr val="000000"/>
                </a:solidFill>
                <a:latin typeface="Times New Roman" pitchFamily="18" charset="0"/>
                <a:ea typeface="宋体" charset="-122"/>
              </a:rPr>
              <a:t>9.2.1 </a:t>
            </a:r>
            <a:r>
              <a:rPr kumimoji="1" lang="zh-CN" altLang="en-US" sz="4000" smtClean="0">
                <a:solidFill>
                  <a:srgbClr val="000000"/>
                </a:solidFill>
                <a:latin typeface="Times New Roman" pitchFamily="18" charset="0"/>
                <a:ea typeface="宋体" charset="-122"/>
              </a:rPr>
              <a:t>冒泡排序</a:t>
            </a:r>
          </a:p>
          <a:p>
            <a:pPr eaLnBrk="0" hangingPunct="0">
              <a:spcBef>
                <a:spcPct val="20000"/>
              </a:spcBef>
            </a:pPr>
            <a:endParaRPr kumimoji="1" lang="zh-CN" altLang="en-US" sz="2800" smtClean="0">
              <a:solidFill>
                <a:srgbClr val="000000"/>
              </a:solidFill>
              <a:latin typeface="Times New Roman" pitchFamily="18" charset="0"/>
              <a:ea typeface="宋体" charset="-122"/>
            </a:endParaRPr>
          </a:p>
          <a:p>
            <a:pPr eaLnBrk="0" hangingPunct="0">
              <a:spcBef>
                <a:spcPct val="20000"/>
              </a:spcBef>
            </a:pPr>
            <a:r>
              <a:rPr kumimoji="1" lang="en-US" altLang="zh-CN" sz="4000" smtClean="0">
                <a:solidFill>
                  <a:srgbClr val="000000"/>
                </a:solidFill>
                <a:latin typeface="Times New Roman" pitchFamily="18" charset="0"/>
                <a:ea typeface="宋体" charset="-122"/>
              </a:rPr>
              <a:t>9.2.2 </a:t>
            </a:r>
            <a:r>
              <a:rPr kumimoji="1" lang="zh-CN" altLang="en-US" sz="4000" smtClean="0">
                <a:solidFill>
                  <a:srgbClr val="000000"/>
                </a:solidFill>
                <a:latin typeface="Times New Roman" pitchFamily="18" charset="0"/>
                <a:ea typeface="宋体" charset="-122"/>
              </a:rPr>
              <a:t>快速排序</a:t>
            </a:r>
            <a:endParaRPr kumimoji="1" lang="zh-CN" altLang="en-US" sz="2400"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817782636"/>
      </p:ext>
    </p:extLst>
  </p:cSld>
  <p:clrMapOvr>
    <a:masterClrMapping/>
  </p:clrMapOvr>
  <p:timing>
    <p:tnLst>
      <p:par>
        <p:cTn id="1" dur="indefinite" restart="never" nodeType="tmRoot"/>
      </p:par>
    </p:tnLst>
    <p:bldLst>
      <p:bldP spid="169267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50631" y="404813"/>
            <a:ext cx="7643446" cy="647700"/>
          </a:xfrm>
        </p:spPr>
        <p:txBody>
          <a:bodyPr/>
          <a:lstStyle/>
          <a:p>
            <a:r>
              <a:rPr lang="en-US" altLang="zh-CN" smtClean="0">
                <a:ea typeface="宋体" charset="-122"/>
              </a:rPr>
              <a:t>9.2.1 </a:t>
            </a:r>
            <a:r>
              <a:rPr lang="zh-CN" altLang="en-US" smtClean="0">
                <a:latin typeface="宋体" charset="-122"/>
                <a:ea typeface="宋体" charset="-122"/>
              </a:rPr>
              <a:t>冒 泡 排 序</a:t>
            </a:r>
          </a:p>
        </p:txBody>
      </p:sp>
      <p:sp>
        <p:nvSpPr>
          <p:cNvPr id="21507" name="Rectangle 5"/>
          <p:cNvSpPr>
            <a:spLocks noChangeArrowheads="1"/>
          </p:cNvSpPr>
          <p:nvPr/>
        </p:nvSpPr>
        <p:spPr bwMode="auto">
          <a:xfrm>
            <a:off x="2936631" y="3286129"/>
            <a:ext cx="914400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sp>
        <p:nvSpPr>
          <p:cNvPr id="920582" name="Rectangle 6"/>
          <p:cNvSpPr>
            <a:spLocks noChangeArrowheads="1"/>
          </p:cNvSpPr>
          <p:nvPr/>
        </p:nvSpPr>
        <p:spPr bwMode="auto">
          <a:xfrm>
            <a:off x="317989" y="1341447"/>
            <a:ext cx="8440615" cy="4915705"/>
          </a:xfrm>
          <a:prstGeom prst="rect">
            <a:avLst/>
          </a:prstGeom>
          <a:noFill/>
          <a:ln w="22225">
            <a:noFill/>
            <a:miter lim="800000"/>
            <a:headEnd/>
            <a:tailEnd/>
          </a:ln>
          <a:effectLst/>
        </p:spPr>
        <p:txBody>
          <a:bodyPr lIns="87312" tIns="44450" rIns="87312" bIns="44450">
            <a:spAutoFit/>
          </a:bodyPr>
          <a:lstStyle/>
          <a:p>
            <a:pPr algn="just" hangingPunct="0">
              <a:spcBef>
                <a:spcPct val="20000"/>
              </a:spcBef>
              <a:defRPr/>
            </a:pPr>
            <a:r>
              <a:rPr kumimoji="1" lang="zh-CN" altLang="en-US" sz="2800" dirty="0">
                <a:solidFill>
                  <a:srgbClr val="000000"/>
                </a:solidFill>
                <a:latin typeface="Times New Roman" pitchFamily="18" charset="0"/>
              </a:rPr>
              <a:t>    基本思想</a:t>
            </a:r>
            <a:r>
              <a:rPr kumimoji="1" lang="en-US" altLang="zh-CN" sz="2800" dirty="0">
                <a:solidFill>
                  <a:srgbClr val="000000"/>
                </a:solidFill>
                <a:latin typeface="Times New Roman" pitchFamily="18" charset="0"/>
              </a:rPr>
              <a:t>(</a:t>
            </a:r>
            <a:r>
              <a:rPr kumimoji="1" lang="zh-CN" altLang="en-US" sz="2800" b="1" dirty="0">
                <a:solidFill>
                  <a:srgbClr val="FC0128"/>
                </a:solidFill>
                <a:effectLst>
                  <a:outerShdw blurRad="38100" dist="38100" dir="2700000" algn="tl">
                    <a:srgbClr val="C0C0C0"/>
                  </a:outerShdw>
                </a:effectLst>
                <a:latin typeface="Times New Roman" pitchFamily="18" charset="0"/>
              </a:rPr>
              <a:t>一趟冒泡</a:t>
            </a:r>
            <a:r>
              <a:rPr kumimoji="1" lang="en-US" altLang="zh-CN" sz="2800" dirty="0">
                <a:solidFill>
                  <a:srgbClr val="000000"/>
                </a:solidFill>
                <a:latin typeface="Times New Roman" pitchFamily="18" charset="0"/>
              </a:rPr>
              <a:t>)</a:t>
            </a:r>
            <a:r>
              <a:rPr kumimoji="1" lang="zh-CN" altLang="en-US" sz="2800" dirty="0">
                <a:solidFill>
                  <a:srgbClr val="000000"/>
                </a:solidFill>
                <a:latin typeface="Times New Roman" pitchFamily="18" charset="0"/>
              </a:rPr>
              <a:t>：</a:t>
            </a:r>
          </a:p>
          <a:p>
            <a:pPr algn="just" hangingPunct="0">
              <a:spcBef>
                <a:spcPct val="20000"/>
              </a:spcBef>
              <a:defRPr/>
            </a:pPr>
            <a:r>
              <a:rPr kumimoji="1" lang="zh-CN" altLang="en-US" sz="2800" dirty="0">
                <a:solidFill>
                  <a:srgbClr val="000000"/>
                </a:solidFill>
                <a:latin typeface="Times New Roman" pitchFamily="18" charset="0"/>
              </a:rPr>
              <a:t>　设排序表中有</a:t>
            </a:r>
            <a:r>
              <a:rPr kumimoji="1" lang="en-US" altLang="zh-CN" sz="2800" dirty="0">
                <a:solidFill>
                  <a:srgbClr val="000000"/>
                </a:solidFill>
                <a:latin typeface="Times New Roman" pitchFamily="18" charset="0"/>
              </a:rPr>
              <a:t>n</a:t>
            </a:r>
            <a:r>
              <a:rPr kumimoji="1" lang="zh-CN" altLang="en-US" sz="2800" dirty="0">
                <a:solidFill>
                  <a:srgbClr val="000000"/>
                </a:solidFill>
                <a:latin typeface="Times New Roman" pitchFamily="18" charset="0"/>
              </a:rPr>
              <a:t>个元素，</a:t>
            </a:r>
            <a:endParaRPr kumimoji="1" lang="en-US" altLang="zh-CN" sz="2800" dirty="0">
              <a:solidFill>
                <a:srgbClr val="000000"/>
              </a:solidFill>
              <a:latin typeface="Times New Roman" pitchFamily="18" charset="0"/>
            </a:endParaRPr>
          </a:p>
          <a:p>
            <a:pPr algn="just" hangingPunct="0">
              <a:spcBef>
                <a:spcPct val="20000"/>
              </a:spcBef>
              <a:defRPr/>
            </a:pPr>
            <a:r>
              <a:rPr kumimoji="1" lang="en-US" altLang="zh-CN" sz="2800" dirty="0">
                <a:solidFill>
                  <a:srgbClr val="000000"/>
                </a:solidFill>
                <a:latin typeface="Times New Roman" pitchFamily="18" charset="0"/>
              </a:rPr>
              <a:t>    1)  </a:t>
            </a:r>
            <a:r>
              <a:rPr kumimoji="1" lang="en-US" altLang="zh-CN" sz="2800" dirty="0" err="1" smtClean="0">
                <a:solidFill>
                  <a:srgbClr val="000000"/>
                </a:solidFill>
                <a:latin typeface="Times New Roman" pitchFamily="18" charset="0"/>
              </a:rPr>
              <a:t>elem</a:t>
            </a:r>
            <a:r>
              <a:rPr kumimoji="1" lang="en-US" altLang="zh-CN" sz="2800" dirty="0" smtClean="0">
                <a:solidFill>
                  <a:srgbClr val="000000"/>
                </a:solidFill>
                <a:latin typeface="Times New Roman" pitchFamily="18" charset="0"/>
              </a:rPr>
              <a:t>[0</a:t>
            </a:r>
            <a:r>
              <a:rPr kumimoji="1" lang="en-US" altLang="zh-CN" sz="2800" dirty="0">
                <a:solidFill>
                  <a:srgbClr val="000000"/>
                </a:solidFill>
                <a:latin typeface="Times New Roman" pitchFamily="18" charset="0"/>
              </a:rPr>
              <a:t>].</a:t>
            </a:r>
            <a:r>
              <a:rPr kumimoji="1" lang="en-US" altLang="zh-CN" sz="2800" dirty="0" smtClean="0">
                <a:solidFill>
                  <a:srgbClr val="000000"/>
                </a:solidFill>
                <a:latin typeface="Times New Roman" pitchFamily="18" charset="0"/>
              </a:rPr>
              <a:t>Key&gt;</a:t>
            </a:r>
            <a:r>
              <a:rPr kumimoji="1" lang="en-US" altLang="zh-CN" sz="2800" dirty="0" err="1" smtClean="0">
                <a:solidFill>
                  <a:srgbClr val="000000"/>
                </a:solidFill>
                <a:latin typeface="Times New Roman" pitchFamily="18" charset="0"/>
              </a:rPr>
              <a:t>elem</a:t>
            </a:r>
            <a:r>
              <a:rPr kumimoji="1" lang="en-US" altLang="zh-CN" sz="2800" dirty="0" smtClean="0">
                <a:solidFill>
                  <a:srgbClr val="000000"/>
                </a:solidFill>
                <a:latin typeface="Times New Roman" pitchFamily="18" charset="0"/>
              </a:rPr>
              <a:t>[1</a:t>
            </a:r>
            <a:r>
              <a:rPr kumimoji="1" lang="en-US" altLang="zh-CN" sz="2800" dirty="0">
                <a:solidFill>
                  <a:srgbClr val="000000"/>
                </a:solidFill>
                <a:latin typeface="Times New Roman" pitchFamily="18" charset="0"/>
              </a:rPr>
              <a:t>].Key  </a:t>
            </a:r>
            <a:r>
              <a:rPr kumimoji="1" lang="en-US" altLang="zh-CN" sz="2800" dirty="0">
                <a:solidFill>
                  <a:srgbClr val="000000"/>
                </a:solidFill>
                <a:latin typeface="Times New Roman" pitchFamily="18" charset="0"/>
                <a:sym typeface="Wingdings" pitchFamily="2" charset="2"/>
              </a:rPr>
              <a:t> </a:t>
            </a:r>
            <a:r>
              <a:rPr kumimoji="1" lang="zh-CN" altLang="en-US" sz="2800" dirty="0" smtClean="0">
                <a:solidFill>
                  <a:srgbClr val="000000"/>
                </a:solidFill>
                <a:latin typeface="Times New Roman" pitchFamily="18" charset="0"/>
              </a:rPr>
              <a:t>交换</a:t>
            </a:r>
            <a:r>
              <a:rPr kumimoji="1" lang="en-US" altLang="zh-CN" sz="2800" dirty="0" err="1" smtClean="0">
                <a:solidFill>
                  <a:srgbClr val="000000"/>
                </a:solidFill>
                <a:latin typeface="Times New Roman" pitchFamily="18" charset="0"/>
              </a:rPr>
              <a:t>elem</a:t>
            </a:r>
            <a:r>
              <a:rPr kumimoji="1" lang="en-US" altLang="zh-CN" sz="2800" dirty="0" smtClean="0">
                <a:solidFill>
                  <a:srgbClr val="000000"/>
                </a:solidFill>
                <a:latin typeface="Times New Roman" pitchFamily="18" charset="0"/>
              </a:rPr>
              <a:t>[0</a:t>
            </a:r>
            <a:r>
              <a:rPr kumimoji="1" lang="en-US" altLang="zh-CN" sz="2800" dirty="0">
                <a:solidFill>
                  <a:srgbClr val="000000"/>
                </a:solidFill>
                <a:latin typeface="Times New Roman" pitchFamily="18" charset="0"/>
              </a:rPr>
              <a:t>]</a:t>
            </a:r>
            <a:r>
              <a:rPr kumimoji="1" lang="zh-CN" altLang="en-US" sz="2800" dirty="0" smtClean="0">
                <a:solidFill>
                  <a:srgbClr val="000000"/>
                </a:solidFill>
                <a:latin typeface="Times New Roman" pitchFamily="18" charset="0"/>
              </a:rPr>
              <a:t>和</a:t>
            </a:r>
            <a:r>
              <a:rPr kumimoji="1" lang="en-US" altLang="zh-CN" sz="2800" dirty="0" err="1" smtClean="0">
                <a:solidFill>
                  <a:srgbClr val="000000"/>
                </a:solidFill>
                <a:latin typeface="Times New Roman" pitchFamily="18" charset="0"/>
              </a:rPr>
              <a:t>elem</a:t>
            </a:r>
            <a:r>
              <a:rPr kumimoji="1" lang="en-US" altLang="zh-CN" sz="2800" dirty="0" smtClean="0">
                <a:solidFill>
                  <a:srgbClr val="000000"/>
                </a:solidFill>
                <a:latin typeface="Times New Roman" pitchFamily="18" charset="0"/>
              </a:rPr>
              <a:t>[1</a:t>
            </a:r>
            <a:r>
              <a:rPr kumimoji="1" lang="en-US" altLang="zh-CN" sz="2800" dirty="0">
                <a:solidFill>
                  <a:srgbClr val="000000"/>
                </a:solidFill>
                <a:latin typeface="Times New Roman" pitchFamily="18" charset="0"/>
              </a:rPr>
              <a:t>]</a:t>
            </a:r>
            <a:r>
              <a:rPr kumimoji="1" lang="zh-CN" altLang="en-US" sz="2800" dirty="0">
                <a:solidFill>
                  <a:srgbClr val="000000"/>
                </a:solidFill>
                <a:latin typeface="Times New Roman" pitchFamily="18" charset="0"/>
              </a:rPr>
              <a:t>；</a:t>
            </a:r>
            <a:endParaRPr kumimoji="1" lang="en-US" altLang="zh-CN" sz="2800" dirty="0">
              <a:solidFill>
                <a:srgbClr val="000000"/>
              </a:solidFill>
              <a:latin typeface="Times New Roman" pitchFamily="18" charset="0"/>
            </a:endParaRPr>
          </a:p>
          <a:p>
            <a:pPr algn="just" hangingPunct="0">
              <a:spcBef>
                <a:spcPct val="20000"/>
              </a:spcBef>
              <a:defRPr/>
            </a:pPr>
            <a:r>
              <a:rPr kumimoji="1" lang="en-US" altLang="zh-CN" sz="2800" dirty="0">
                <a:solidFill>
                  <a:srgbClr val="000000"/>
                </a:solidFill>
                <a:latin typeface="Times New Roman" pitchFamily="18" charset="0"/>
              </a:rPr>
              <a:t>    2) </a:t>
            </a:r>
            <a:r>
              <a:rPr kumimoji="1" lang="en-US" altLang="zh-CN" sz="2800" dirty="0" err="1" smtClean="0">
                <a:solidFill>
                  <a:srgbClr val="000000"/>
                </a:solidFill>
                <a:latin typeface="Times New Roman" pitchFamily="18" charset="0"/>
              </a:rPr>
              <a:t>elem</a:t>
            </a:r>
            <a:r>
              <a:rPr kumimoji="1" lang="en-US" altLang="zh-CN" sz="2800" dirty="0" smtClean="0">
                <a:solidFill>
                  <a:srgbClr val="000000"/>
                </a:solidFill>
                <a:latin typeface="Times New Roman" pitchFamily="18" charset="0"/>
              </a:rPr>
              <a:t>[1</a:t>
            </a:r>
            <a:r>
              <a:rPr kumimoji="1" lang="en-US" altLang="zh-CN" sz="2800" dirty="0">
                <a:solidFill>
                  <a:srgbClr val="000000"/>
                </a:solidFill>
                <a:latin typeface="Times New Roman" pitchFamily="18" charset="0"/>
              </a:rPr>
              <a:t>]</a:t>
            </a:r>
            <a:r>
              <a:rPr kumimoji="1" lang="zh-CN" altLang="en-US" sz="2800" dirty="0" smtClean="0">
                <a:solidFill>
                  <a:srgbClr val="000000"/>
                </a:solidFill>
                <a:latin typeface="Times New Roman" pitchFamily="18" charset="0"/>
              </a:rPr>
              <a:t>与</a:t>
            </a:r>
            <a:r>
              <a:rPr kumimoji="1" lang="en-US" altLang="zh-CN" sz="2800" dirty="0" err="1" smtClean="0">
                <a:solidFill>
                  <a:srgbClr val="000000"/>
                </a:solidFill>
                <a:latin typeface="Times New Roman" pitchFamily="18" charset="0"/>
              </a:rPr>
              <a:t>elem</a:t>
            </a:r>
            <a:r>
              <a:rPr kumimoji="1" lang="en-US" altLang="zh-CN" sz="2800" dirty="0" smtClean="0">
                <a:solidFill>
                  <a:srgbClr val="000000"/>
                </a:solidFill>
                <a:latin typeface="Times New Roman" pitchFamily="18" charset="0"/>
              </a:rPr>
              <a:t>[2</a:t>
            </a:r>
            <a:r>
              <a:rPr kumimoji="1" lang="en-US" altLang="zh-CN" sz="2800" dirty="0">
                <a:solidFill>
                  <a:srgbClr val="000000"/>
                </a:solidFill>
                <a:latin typeface="Times New Roman" pitchFamily="18" charset="0"/>
              </a:rPr>
              <a:t>]</a:t>
            </a:r>
            <a:r>
              <a:rPr kumimoji="1" lang="zh-CN" altLang="en-US" sz="2800" dirty="0">
                <a:solidFill>
                  <a:srgbClr val="000000"/>
                </a:solidFill>
                <a:latin typeface="Times New Roman" pitchFamily="18" charset="0"/>
              </a:rPr>
              <a:t>做同样处理；</a:t>
            </a:r>
            <a:endParaRPr kumimoji="1" lang="en-US" altLang="zh-CN" sz="2800" dirty="0">
              <a:solidFill>
                <a:srgbClr val="000000"/>
              </a:solidFill>
              <a:latin typeface="Times New Roman" pitchFamily="18" charset="0"/>
            </a:endParaRPr>
          </a:p>
          <a:p>
            <a:pPr algn="just" hangingPunct="0">
              <a:spcBef>
                <a:spcPct val="20000"/>
              </a:spcBef>
              <a:defRPr/>
            </a:pPr>
            <a:r>
              <a:rPr kumimoji="1" lang="en-US" altLang="zh-CN" sz="2800" dirty="0">
                <a:solidFill>
                  <a:srgbClr val="000000"/>
                </a:solidFill>
                <a:latin typeface="Times New Roman" pitchFamily="18" charset="0"/>
              </a:rPr>
              <a:t>      ……</a:t>
            </a:r>
          </a:p>
          <a:p>
            <a:pPr algn="just" hangingPunct="0">
              <a:spcBef>
                <a:spcPct val="20000"/>
              </a:spcBef>
              <a:defRPr/>
            </a:pPr>
            <a:r>
              <a:rPr kumimoji="1" lang="en-US" altLang="zh-CN" sz="2800" dirty="0">
                <a:solidFill>
                  <a:srgbClr val="000000"/>
                </a:solidFill>
                <a:latin typeface="Times New Roman" pitchFamily="18" charset="0"/>
              </a:rPr>
              <a:t>    </a:t>
            </a:r>
            <a:r>
              <a:rPr kumimoji="1" lang="zh-CN" altLang="en-US" sz="2800" dirty="0">
                <a:solidFill>
                  <a:srgbClr val="000000"/>
                </a:solidFill>
                <a:latin typeface="Times New Roman" pitchFamily="18" charset="0"/>
              </a:rPr>
              <a:t>重复此过程直到处理完最后两个相邻的元素。</a:t>
            </a:r>
            <a:endParaRPr kumimoji="1" lang="en-US" altLang="zh-CN" sz="2800" dirty="0">
              <a:solidFill>
                <a:srgbClr val="000000"/>
              </a:solidFill>
              <a:latin typeface="Times New Roman" pitchFamily="18" charset="0"/>
            </a:endParaRPr>
          </a:p>
          <a:p>
            <a:pPr algn="just" hangingPunct="0">
              <a:spcBef>
                <a:spcPct val="20000"/>
              </a:spcBef>
              <a:defRPr/>
            </a:pPr>
            <a:r>
              <a:rPr kumimoji="1" lang="zh-CN" altLang="en-US" sz="2800" dirty="0">
                <a:solidFill>
                  <a:srgbClr val="000000"/>
                </a:solidFill>
                <a:latin typeface="Times New Roman" pitchFamily="18" charset="0"/>
              </a:rPr>
              <a:t>     一趟冒泡完成后，将关键字最大的元素移到排序表的最后位置，其它元素一般也都向排序的最终位置移动。</a:t>
            </a:r>
            <a:endParaRPr kumimoji="1" lang="en-US" altLang="zh-CN" sz="2800" dirty="0">
              <a:solidFill>
                <a:srgbClr val="000000"/>
              </a:solidFill>
              <a:latin typeface="Times New Roman" pitchFamily="18" charset="0"/>
            </a:endParaRPr>
          </a:p>
        </p:txBody>
      </p:sp>
    </p:spTree>
    <p:extLst>
      <p:ext uri="{BB962C8B-B14F-4D97-AF65-F5344CB8AC3E}">
        <p14:creationId xmlns:p14="http://schemas.microsoft.com/office/powerpoint/2010/main" val="42246101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50631" y="404813"/>
            <a:ext cx="7643446" cy="647700"/>
          </a:xfrm>
        </p:spPr>
        <p:txBody>
          <a:bodyPr/>
          <a:lstStyle/>
          <a:p>
            <a:r>
              <a:rPr lang="en-US" altLang="zh-CN" smtClean="0">
                <a:ea typeface="宋体" charset="-122"/>
              </a:rPr>
              <a:t>9.2.1 </a:t>
            </a:r>
            <a:r>
              <a:rPr lang="zh-CN" altLang="en-US" smtClean="0">
                <a:latin typeface="宋体" charset="-122"/>
                <a:ea typeface="宋体" charset="-122"/>
              </a:rPr>
              <a:t>冒 泡 排 序</a:t>
            </a:r>
          </a:p>
        </p:txBody>
      </p:sp>
      <p:sp>
        <p:nvSpPr>
          <p:cNvPr id="22531" name="Rectangle 5"/>
          <p:cNvSpPr>
            <a:spLocks noChangeArrowheads="1"/>
          </p:cNvSpPr>
          <p:nvPr/>
        </p:nvSpPr>
        <p:spPr bwMode="auto">
          <a:xfrm>
            <a:off x="2936631" y="3286129"/>
            <a:ext cx="914400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sp>
        <p:nvSpPr>
          <p:cNvPr id="920582" name="Rectangle 6"/>
          <p:cNvSpPr>
            <a:spLocks noChangeArrowheads="1"/>
          </p:cNvSpPr>
          <p:nvPr/>
        </p:nvSpPr>
        <p:spPr bwMode="auto">
          <a:xfrm>
            <a:off x="317989" y="1341466"/>
            <a:ext cx="8440615" cy="3622675"/>
          </a:xfrm>
          <a:prstGeom prst="rect">
            <a:avLst/>
          </a:prstGeom>
          <a:noFill/>
          <a:ln w="22225">
            <a:noFill/>
            <a:miter lim="800000"/>
            <a:headEnd/>
            <a:tailEnd/>
          </a:ln>
          <a:effectLst/>
        </p:spPr>
        <p:txBody>
          <a:bodyPr lIns="87312" tIns="44450" rIns="87312" bIns="44450">
            <a:spAutoFit/>
          </a:bodyPr>
          <a:lstStyle/>
          <a:p>
            <a:pPr algn="just" hangingPunct="0">
              <a:spcBef>
                <a:spcPct val="20000"/>
              </a:spcBef>
              <a:defRPr/>
            </a:pPr>
            <a:r>
              <a:rPr kumimoji="1" lang="zh-CN" altLang="en-US" sz="2800" dirty="0">
                <a:solidFill>
                  <a:srgbClr val="000000"/>
                </a:solidFill>
                <a:latin typeface="Times New Roman" pitchFamily="18" charset="0"/>
              </a:rPr>
              <a:t>    基本思想</a:t>
            </a:r>
            <a:r>
              <a:rPr kumimoji="1" lang="en-US" altLang="zh-CN" sz="2800" dirty="0">
                <a:solidFill>
                  <a:srgbClr val="000000"/>
                </a:solidFill>
                <a:latin typeface="Times New Roman" pitchFamily="18" charset="0"/>
              </a:rPr>
              <a:t>(</a:t>
            </a:r>
            <a:r>
              <a:rPr kumimoji="1" lang="zh-CN" altLang="en-US" sz="2800" dirty="0">
                <a:solidFill>
                  <a:srgbClr val="000000"/>
                </a:solidFill>
                <a:latin typeface="Times New Roman" pitchFamily="18" charset="0"/>
              </a:rPr>
              <a:t>利用多次一趟冒泡</a:t>
            </a:r>
            <a:r>
              <a:rPr kumimoji="1" lang="en-US" altLang="zh-CN" sz="2800" dirty="0">
                <a:solidFill>
                  <a:srgbClr val="000000"/>
                </a:solidFill>
                <a:latin typeface="Times New Roman" pitchFamily="18" charset="0"/>
              </a:rPr>
              <a:t>)</a:t>
            </a:r>
            <a:r>
              <a:rPr kumimoji="1" lang="zh-CN" altLang="en-US" sz="2800" dirty="0">
                <a:solidFill>
                  <a:srgbClr val="000000"/>
                </a:solidFill>
                <a:latin typeface="Times New Roman" pitchFamily="18" charset="0"/>
              </a:rPr>
              <a:t>：</a:t>
            </a:r>
            <a:endParaRPr kumimoji="1" lang="en-US" altLang="zh-CN" sz="2800" dirty="0">
              <a:solidFill>
                <a:srgbClr val="000000"/>
              </a:solidFill>
              <a:latin typeface="Times New Roman" pitchFamily="18" charset="0"/>
            </a:endParaRPr>
          </a:p>
          <a:p>
            <a:pPr algn="just" hangingPunct="0">
              <a:spcBef>
                <a:spcPct val="20000"/>
              </a:spcBef>
              <a:defRPr/>
            </a:pPr>
            <a:endParaRPr kumimoji="1" lang="zh-CN" altLang="en-US" sz="2800" dirty="0">
              <a:solidFill>
                <a:srgbClr val="000000"/>
              </a:solidFill>
              <a:latin typeface="Times New Roman" pitchFamily="18" charset="0"/>
            </a:endParaRPr>
          </a:p>
          <a:p>
            <a:pPr algn="just" hangingPunct="0">
              <a:spcBef>
                <a:spcPct val="20000"/>
              </a:spcBef>
              <a:defRPr/>
            </a:pPr>
            <a:r>
              <a:rPr kumimoji="1" lang="zh-CN" altLang="en-US" sz="2800" dirty="0">
                <a:solidFill>
                  <a:srgbClr val="000000"/>
                </a:solidFill>
                <a:latin typeface="Times New Roman" pitchFamily="18" charset="0"/>
              </a:rPr>
              <a:t>　（一）对</a:t>
            </a:r>
            <a:r>
              <a:rPr kumimoji="1" lang="en-US" altLang="zh-CN" sz="2800" dirty="0">
                <a:solidFill>
                  <a:srgbClr val="000000"/>
                </a:solidFill>
                <a:latin typeface="Times New Roman" pitchFamily="18" charset="0"/>
              </a:rPr>
              <a:t>0…n-1</a:t>
            </a:r>
            <a:r>
              <a:rPr kumimoji="1" lang="zh-CN" altLang="en-US" sz="2800" dirty="0">
                <a:solidFill>
                  <a:srgbClr val="000000"/>
                </a:solidFill>
                <a:latin typeface="Times New Roman" pitchFamily="18" charset="0"/>
              </a:rPr>
              <a:t>元素进行</a:t>
            </a:r>
            <a:r>
              <a:rPr kumimoji="1" lang="zh-CN" altLang="en-US" sz="2800" b="1" dirty="0">
                <a:solidFill>
                  <a:srgbClr val="FC0128"/>
                </a:solidFill>
                <a:effectLst>
                  <a:outerShdw blurRad="38100" dist="38100" dir="2700000" algn="tl">
                    <a:srgbClr val="C0C0C0"/>
                  </a:outerShdw>
                </a:effectLst>
                <a:latin typeface="Times New Roman" pitchFamily="18" charset="0"/>
              </a:rPr>
              <a:t>一趟冒泡</a:t>
            </a:r>
            <a:r>
              <a:rPr kumimoji="1" lang="zh-CN" altLang="en-US" sz="2800" dirty="0">
                <a:solidFill>
                  <a:srgbClr val="000000"/>
                </a:solidFill>
                <a:latin typeface="Times New Roman" pitchFamily="18" charset="0"/>
              </a:rPr>
              <a:t>。</a:t>
            </a:r>
            <a:endParaRPr kumimoji="1" lang="en-US" altLang="zh-CN" sz="2800" dirty="0">
              <a:solidFill>
                <a:srgbClr val="000000"/>
              </a:solidFill>
              <a:latin typeface="Times New Roman" pitchFamily="18" charset="0"/>
            </a:endParaRPr>
          </a:p>
          <a:p>
            <a:pPr algn="just" hangingPunct="0">
              <a:spcBef>
                <a:spcPct val="20000"/>
              </a:spcBef>
              <a:defRPr/>
            </a:pPr>
            <a:r>
              <a:rPr kumimoji="1" lang="en-US" altLang="zh-CN" sz="2800" dirty="0">
                <a:solidFill>
                  <a:srgbClr val="000000"/>
                </a:solidFill>
                <a:latin typeface="Times New Roman" pitchFamily="18" charset="0"/>
              </a:rPr>
              <a:t>    </a:t>
            </a:r>
            <a:r>
              <a:rPr kumimoji="1" lang="zh-CN" altLang="en-US" sz="2800" dirty="0">
                <a:solidFill>
                  <a:srgbClr val="000000"/>
                </a:solidFill>
                <a:latin typeface="Times New Roman" pitchFamily="18" charset="0"/>
              </a:rPr>
              <a:t>（二）对</a:t>
            </a:r>
            <a:r>
              <a:rPr kumimoji="1" lang="en-US" altLang="zh-CN" sz="2800" dirty="0">
                <a:solidFill>
                  <a:srgbClr val="000000"/>
                </a:solidFill>
                <a:latin typeface="Times New Roman" pitchFamily="18" charset="0"/>
              </a:rPr>
              <a:t>0…n-2</a:t>
            </a:r>
            <a:r>
              <a:rPr kumimoji="1" lang="zh-CN" altLang="en-US" sz="2800" dirty="0">
                <a:solidFill>
                  <a:srgbClr val="000000"/>
                </a:solidFill>
                <a:latin typeface="Times New Roman" pitchFamily="18" charset="0"/>
              </a:rPr>
              <a:t>元素进行</a:t>
            </a:r>
            <a:r>
              <a:rPr kumimoji="1" lang="zh-CN" altLang="en-US" sz="2800" b="1" dirty="0">
                <a:solidFill>
                  <a:srgbClr val="FC0128"/>
                </a:solidFill>
                <a:effectLst>
                  <a:outerShdw blurRad="38100" dist="38100" dir="2700000" algn="tl">
                    <a:srgbClr val="C0C0C0"/>
                  </a:outerShdw>
                </a:effectLst>
                <a:latin typeface="Times New Roman" pitchFamily="18" charset="0"/>
              </a:rPr>
              <a:t>一趟冒泡</a:t>
            </a:r>
            <a:r>
              <a:rPr kumimoji="1" lang="zh-CN" altLang="en-US" sz="2800" dirty="0">
                <a:solidFill>
                  <a:srgbClr val="000000"/>
                </a:solidFill>
                <a:latin typeface="Times New Roman" pitchFamily="18" charset="0"/>
              </a:rPr>
              <a:t>。</a:t>
            </a:r>
            <a:endParaRPr kumimoji="1" lang="en-US" altLang="zh-CN" sz="2800" dirty="0">
              <a:solidFill>
                <a:srgbClr val="000000"/>
              </a:solidFill>
              <a:latin typeface="Times New Roman" pitchFamily="18" charset="0"/>
            </a:endParaRPr>
          </a:p>
          <a:p>
            <a:pPr algn="just" hangingPunct="0">
              <a:spcBef>
                <a:spcPct val="20000"/>
              </a:spcBef>
              <a:defRPr/>
            </a:pPr>
            <a:r>
              <a:rPr kumimoji="1" lang="en-US" altLang="zh-CN" sz="2800" dirty="0">
                <a:solidFill>
                  <a:srgbClr val="000000"/>
                </a:solidFill>
                <a:latin typeface="Times New Roman" pitchFamily="18" charset="0"/>
              </a:rPr>
              <a:t>      …….</a:t>
            </a:r>
          </a:p>
          <a:p>
            <a:pPr algn="just" hangingPunct="0">
              <a:spcBef>
                <a:spcPct val="20000"/>
              </a:spcBef>
              <a:defRPr/>
            </a:pPr>
            <a:endParaRPr kumimoji="1" lang="en-US" altLang="zh-CN" sz="2800" dirty="0">
              <a:solidFill>
                <a:srgbClr val="000000"/>
              </a:solidFill>
              <a:latin typeface="Times New Roman" pitchFamily="18" charset="0"/>
            </a:endParaRPr>
          </a:p>
          <a:p>
            <a:pPr algn="just" hangingPunct="0">
              <a:spcBef>
                <a:spcPct val="20000"/>
              </a:spcBef>
              <a:defRPr/>
            </a:pPr>
            <a:r>
              <a:rPr kumimoji="1" lang="zh-CN" altLang="en-US" sz="2800" b="1" dirty="0">
                <a:solidFill>
                  <a:srgbClr val="FC0128"/>
                </a:solidFill>
                <a:effectLst>
                  <a:outerShdw blurRad="38100" dist="38100" dir="2700000" algn="tl">
                    <a:srgbClr val="C0C0C0"/>
                  </a:outerShdw>
                </a:effectLst>
                <a:latin typeface="Times New Roman" pitchFamily="18" charset="0"/>
              </a:rPr>
              <a:t>最多</a:t>
            </a:r>
            <a:r>
              <a:rPr kumimoji="1" lang="en-US" altLang="zh-CN" sz="2800" b="1" dirty="0">
                <a:solidFill>
                  <a:srgbClr val="FC0128"/>
                </a:solidFill>
                <a:effectLst>
                  <a:outerShdw blurRad="38100" dist="38100" dir="2700000" algn="tl">
                    <a:srgbClr val="C0C0C0"/>
                  </a:outerShdw>
                </a:effectLst>
                <a:latin typeface="Times New Roman" pitchFamily="18" charset="0"/>
              </a:rPr>
              <a:t>n-1</a:t>
            </a:r>
            <a:r>
              <a:rPr kumimoji="1" lang="zh-CN" altLang="en-US" sz="2800" b="1" dirty="0">
                <a:solidFill>
                  <a:srgbClr val="FC0128"/>
                </a:solidFill>
                <a:effectLst>
                  <a:outerShdw blurRad="38100" dist="38100" dir="2700000" algn="tl">
                    <a:srgbClr val="C0C0C0"/>
                  </a:outerShdw>
                </a:effectLst>
                <a:latin typeface="Times New Roman" pitchFamily="18" charset="0"/>
              </a:rPr>
              <a:t>趟冒泡</a:t>
            </a:r>
            <a:r>
              <a:rPr kumimoji="1" lang="zh-CN" altLang="en-US" sz="2800" dirty="0">
                <a:solidFill>
                  <a:srgbClr val="000000"/>
                </a:solidFill>
                <a:latin typeface="Times New Roman" pitchFamily="18" charset="0"/>
              </a:rPr>
              <a:t>可把所有元素排好序。</a:t>
            </a:r>
          </a:p>
        </p:txBody>
      </p:sp>
    </p:spTree>
    <p:extLst>
      <p:ext uri="{BB962C8B-B14F-4D97-AF65-F5344CB8AC3E}">
        <p14:creationId xmlns:p14="http://schemas.microsoft.com/office/powerpoint/2010/main" val="35034566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1513743" y="6342136"/>
            <a:ext cx="675249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ctr" eaLnBrk="0" hangingPunct="0"/>
            <a:r>
              <a:rPr lang="zh-CN" altLang="en-US" sz="2800" b="1" smtClean="0">
                <a:solidFill>
                  <a:srgbClr val="000000"/>
                </a:solidFill>
                <a:latin typeface="Times New Roman" pitchFamily="18" charset="0"/>
                <a:ea typeface="宋体" charset="-122"/>
              </a:rPr>
              <a:t>图</a:t>
            </a:r>
            <a:r>
              <a:rPr lang="en-US" altLang="zh-CN" sz="2800" b="1" smtClean="0">
                <a:solidFill>
                  <a:srgbClr val="000000"/>
                </a:solidFill>
                <a:latin typeface="Times New Roman" pitchFamily="18" charset="0"/>
                <a:ea typeface="宋体" charset="-122"/>
              </a:rPr>
              <a:t>9-1 </a:t>
            </a:r>
            <a:r>
              <a:rPr lang="zh-CN" altLang="en-US" sz="2800" b="1" smtClean="0">
                <a:solidFill>
                  <a:srgbClr val="000000"/>
                </a:solidFill>
                <a:latin typeface="Times New Roman" pitchFamily="18" charset="0"/>
                <a:ea typeface="宋体" charset="-122"/>
              </a:rPr>
              <a:t>冒泡排序过程</a:t>
            </a:r>
            <a:r>
              <a:rPr lang="zh-CN" altLang="en-US" sz="2800" i="1" u="sng" smtClean="0">
                <a:solidFill>
                  <a:srgbClr val="000000"/>
                </a:solidFill>
                <a:latin typeface="Times New Roman" pitchFamily="18" charset="0"/>
                <a:ea typeface="宋体" charset="-122"/>
              </a:rPr>
              <a:t> </a:t>
            </a:r>
          </a:p>
        </p:txBody>
      </p:sp>
      <p:graphicFrame>
        <p:nvGraphicFramePr>
          <p:cNvPr id="23555" name="Object 3"/>
          <p:cNvGraphicFramePr>
            <a:graphicFrameLocks noGrp="1" noChangeAspect="1"/>
          </p:cNvGraphicFramePr>
          <p:nvPr>
            <p:ph/>
          </p:nvPr>
        </p:nvGraphicFramePr>
        <p:xfrm>
          <a:off x="1191363" y="688975"/>
          <a:ext cx="6686550" cy="4838700"/>
        </p:xfrm>
        <a:graphic>
          <a:graphicData uri="http://schemas.openxmlformats.org/presentationml/2006/ole">
            <mc:AlternateContent xmlns:mc="http://schemas.openxmlformats.org/markup-compatibility/2006">
              <mc:Choice xmlns:v="urn:schemas-microsoft-com:vml" Requires="v">
                <p:oleObj spid="_x0000_s70705" name="Document" r:id="rId3" imgW="6562725" imgH="4381500" progId="Word.Document.8">
                  <p:embed/>
                </p:oleObj>
              </mc:Choice>
              <mc:Fallback>
                <p:oleObj name="Document" r:id="rId3" imgW="6562725" imgH="4381500" progId="Word.Document.8">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r="68153" b="64166"/>
                      <a:stretch>
                        <a:fillRect/>
                      </a:stretch>
                    </p:blipFill>
                    <p:spPr bwMode="auto">
                      <a:xfrm>
                        <a:off x="1191363" y="688975"/>
                        <a:ext cx="668655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984809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ChangeArrowheads="1"/>
          </p:cNvSpPr>
          <p:nvPr/>
        </p:nvSpPr>
        <p:spPr bwMode="auto">
          <a:xfrm>
            <a:off x="1447800" y="6342136"/>
            <a:ext cx="675249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ctr" eaLnBrk="0" hangingPunct="0"/>
            <a:r>
              <a:rPr lang="zh-CN" altLang="en-US" sz="2800" b="1" smtClean="0">
                <a:solidFill>
                  <a:srgbClr val="000000"/>
                </a:solidFill>
                <a:latin typeface="Times New Roman" pitchFamily="18" charset="0"/>
                <a:ea typeface="宋体" charset="-122"/>
              </a:rPr>
              <a:t>图</a:t>
            </a:r>
            <a:r>
              <a:rPr lang="en-US" altLang="zh-CN" sz="2800" b="1" smtClean="0">
                <a:solidFill>
                  <a:srgbClr val="000000"/>
                </a:solidFill>
                <a:latin typeface="Times New Roman" pitchFamily="18" charset="0"/>
                <a:ea typeface="宋体" charset="-122"/>
              </a:rPr>
              <a:t>9-1 </a:t>
            </a:r>
            <a:r>
              <a:rPr lang="zh-CN" altLang="en-US" sz="2800" b="1" smtClean="0">
                <a:solidFill>
                  <a:srgbClr val="000000"/>
                </a:solidFill>
                <a:latin typeface="Times New Roman" pitchFamily="18" charset="0"/>
                <a:ea typeface="宋体" charset="-122"/>
              </a:rPr>
              <a:t>冒泡排序过程</a:t>
            </a:r>
            <a:r>
              <a:rPr lang="zh-CN" altLang="en-US" sz="2800" i="1" u="sng" smtClean="0">
                <a:solidFill>
                  <a:srgbClr val="000000"/>
                </a:solidFill>
                <a:latin typeface="Times New Roman" pitchFamily="18" charset="0"/>
                <a:ea typeface="宋体" charset="-122"/>
              </a:rPr>
              <a:t> </a:t>
            </a:r>
          </a:p>
        </p:txBody>
      </p:sp>
      <p:graphicFrame>
        <p:nvGraphicFramePr>
          <p:cNvPr id="24579" name="Object 1312"/>
          <p:cNvGraphicFramePr>
            <a:graphicFrameLocks noGrp="1" noChangeAspect="1"/>
          </p:cNvGraphicFramePr>
          <p:nvPr>
            <p:ph/>
          </p:nvPr>
        </p:nvGraphicFramePr>
        <p:xfrm>
          <a:off x="1381871" y="895350"/>
          <a:ext cx="6579577" cy="4737100"/>
        </p:xfrm>
        <a:graphic>
          <a:graphicData uri="http://schemas.openxmlformats.org/presentationml/2006/ole">
            <mc:AlternateContent xmlns:mc="http://schemas.openxmlformats.org/markup-compatibility/2006">
              <mc:Choice xmlns:v="urn:schemas-microsoft-com:vml" Requires="v">
                <p:oleObj spid="_x0000_s71729" name="文档" r:id="rId3" imgW="6608625" imgH="4391942" progId="Word.Document.8">
                  <p:embed/>
                </p:oleObj>
              </mc:Choice>
              <mc:Fallback>
                <p:oleObj name="文档" r:id="rId3" imgW="6608625" imgH="4391942" progId="Word.Document.8">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l="31847" r="28197" b="64166"/>
                      <a:stretch>
                        <a:fillRect/>
                      </a:stretch>
                    </p:blipFill>
                    <p:spPr bwMode="auto">
                      <a:xfrm>
                        <a:off x="1381871" y="895350"/>
                        <a:ext cx="6579577" cy="473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405366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539769" y="1268413"/>
            <a:ext cx="8101013"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b="1" dirty="0"/>
              <a:t>template</a:t>
            </a:r>
            <a:r>
              <a:rPr lang="en-US" altLang="zh-CN" sz="2400" dirty="0"/>
              <a:t> &lt;</a:t>
            </a:r>
            <a:r>
              <a:rPr lang="en-US" altLang="zh-CN" sz="2400" b="1" dirty="0"/>
              <a:t>class</a:t>
            </a:r>
            <a:r>
              <a:rPr lang="en-US" altLang="zh-CN" sz="2400" dirty="0"/>
              <a:t> </a:t>
            </a:r>
            <a:r>
              <a:rPr lang="en-US" altLang="zh-CN" sz="2400" dirty="0" err="1"/>
              <a:t>ElemType</a:t>
            </a:r>
            <a:r>
              <a:rPr lang="en-US" altLang="zh-CN" sz="2400" dirty="0"/>
              <a:t>&gt;</a:t>
            </a:r>
            <a:endParaRPr lang="zh-CN" altLang="zh-CN" sz="2400" dirty="0"/>
          </a:p>
          <a:p>
            <a:pPr eaLnBrk="1" hangingPunct="1"/>
            <a:r>
              <a:rPr lang="en-US" altLang="zh-CN" sz="2400" b="1" dirty="0"/>
              <a:t>void</a:t>
            </a:r>
            <a:r>
              <a:rPr lang="en-US" altLang="zh-CN" sz="2400" dirty="0"/>
              <a:t> </a:t>
            </a:r>
            <a:r>
              <a:rPr lang="en-US" altLang="zh-CN" sz="2400" dirty="0" err="1"/>
              <a:t>BubbleSort</a:t>
            </a:r>
            <a:r>
              <a:rPr lang="en-US" altLang="zh-CN" sz="2400" dirty="0"/>
              <a:t>(</a:t>
            </a:r>
            <a:r>
              <a:rPr lang="en-US" altLang="zh-CN" sz="2400" dirty="0" err="1"/>
              <a:t>ElemType</a:t>
            </a:r>
            <a:r>
              <a:rPr lang="en-US" altLang="zh-CN" sz="2400" dirty="0"/>
              <a:t> </a:t>
            </a:r>
            <a:r>
              <a:rPr lang="en-US" altLang="zh-CN" sz="2400" dirty="0" err="1"/>
              <a:t>elem</a:t>
            </a:r>
            <a:r>
              <a:rPr lang="en-US" altLang="zh-CN" sz="2400" dirty="0"/>
              <a:t>[], </a:t>
            </a:r>
            <a:r>
              <a:rPr lang="en-US" altLang="zh-CN" sz="2400" b="1" dirty="0" err="1"/>
              <a:t>int</a:t>
            </a:r>
            <a:r>
              <a:rPr lang="en-US" altLang="zh-CN" sz="2400" dirty="0"/>
              <a:t> n)  {</a:t>
            </a:r>
            <a:endParaRPr lang="zh-CN" altLang="zh-CN" sz="2400" dirty="0"/>
          </a:p>
          <a:p>
            <a:pPr eaLnBrk="1" hangingPunct="1"/>
            <a:r>
              <a:rPr lang="en-US" altLang="zh-CN" sz="2400" dirty="0"/>
              <a:t>    </a:t>
            </a:r>
            <a:r>
              <a:rPr lang="en-US" altLang="zh-CN" sz="2400" b="1" dirty="0" err="1"/>
              <a:t>bool</a:t>
            </a:r>
            <a:r>
              <a:rPr lang="en-US" altLang="zh-CN" sz="2400" dirty="0"/>
              <a:t> finish=false;</a:t>
            </a:r>
            <a:endParaRPr lang="zh-CN" altLang="zh-CN" sz="2400" dirty="0"/>
          </a:p>
          <a:p>
            <a:pPr eaLnBrk="1" hangingPunct="1"/>
            <a:r>
              <a:rPr lang="en-US" altLang="zh-CN" sz="2400" dirty="0"/>
              <a:t>    </a:t>
            </a:r>
            <a:r>
              <a:rPr lang="en-US" altLang="zh-CN" sz="2400" b="1" dirty="0" err="1"/>
              <a:t>int</a:t>
            </a:r>
            <a:r>
              <a:rPr lang="en-US" altLang="zh-CN" sz="2400" dirty="0"/>
              <a:t> </a:t>
            </a:r>
            <a:r>
              <a:rPr lang="en-US" altLang="zh-CN" sz="2400" dirty="0" err="1"/>
              <a:t>i</a:t>
            </a:r>
            <a:r>
              <a:rPr lang="en-US" altLang="zh-CN" sz="2400" dirty="0"/>
              <a:t>=1;</a:t>
            </a:r>
            <a:endParaRPr lang="zh-CN" altLang="zh-CN" sz="2400" dirty="0"/>
          </a:p>
          <a:p>
            <a:pPr eaLnBrk="1" hangingPunct="1"/>
            <a:r>
              <a:rPr lang="en-US" altLang="zh-CN" sz="2400" dirty="0"/>
              <a:t>    </a:t>
            </a:r>
            <a:r>
              <a:rPr lang="en-US" altLang="zh-CN" sz="2400" b="1" dirty="0"/>
              <a:t>while</a:t>
            </a:r>
            <a:r>
              <a:rPr lang="en-US" altLang="zh-CN" sz="2400" dirty="0"/>
              <a:t> (</a:t>
            </a:r>
            <a:r>
              <a:rPr lang="en-US" altLang="zh-CN" sz="2400" dirty="0" err="1"/>
              <a:t>i</a:t>
            </a:r>
            <a:r>
              <a:rPr lang="en-US" altLang="zh-CN" sz="2400" dirty="0"/>
              <a:t> &lt; n &amp;&amp; !finish)	{</a:t>
            </a:r>
            <a:endParaRPr lang="zh-CN" altLang="zh-CN" sz="2400" dirty="0"/>
          </a:p>
          <a:p>
            <a:pPr eaLnBrk="1" hangingPunct="1"/>
            <a:r>
              <a:rPr lang="en-US" altLang="zh-CN" sz="2400" dirty="0"/>
              <a:t>         finish=true;  </a:t>
            </a:r>
            <a:endParaRPr lang="zh-CN" altLang="zh-CN" sz="2400" dirty="0"/>
          </a:p>
          <a:p>
            <a:pPr eaLnBrk="1" hangingPunct="1"/>
            <a:r>
              <a:rPr lang="en-US" altLang="zh-CN" sz="2400" dirty="0"/>
              <a:t>         </a:t>
            </a:r>
            <a:r>
              <a:rPr lang="en-US" altLang="zh-CN" sz="2400" b="1" dirty="0"/>
              <a:t>for</a:t>
            </a:r>
            <a:r>
              <a:rPr lang="en-US" altLang="zh-CN" sz="2400" dirty="0"/>
              <a:t> (</a:t>
            </a:r>
            <a:r>
              <a:rPr lang="en-US" altLang="zh-CN" sz="2400" b="1" dirty="0" err="1"/>
              <a:t>int</a:t>
            </a:r>
            <a:r>
              <a:rPr lang="en-US" altLang="zh-CN" sz="2400" dirty="0"/>
              <a:t> j=0; j &lt; n - </a:t>
            </a:r>
            <a:r>
              <a:rPr lang="en-US" altLang="zh-CN" sz="2400" dirty="0" err="1"/>
              <a:t>i</a:t>
            </a:r>
            <a:r>
              <a:rPr lang="en-US" altLang="zh-CN" sz="2400" dirty="0"/>
              <a:t>; j++)</a:t>
            </a:r>
            <a:endParaRPr lang="zh-CN" altLang="zh-CN" sz="2400" dirty="0"/>
          </a:p>
          <a:p>
            <a:pPr eaLnBrk="1" hangingPunct="1"/>
            <a:r>
              <a:rPr lang="en-US" altLang="zh-CN" sz="2400" dirty="0"/>
              <a:t>	    </a:t>
            </a:r>
            <a:r>
              <a:rPr lang="en-US" altLang="zh-CN" sz="2400" b="1" dirty="0"/>
              <a:t>if</a:t>
            </a:r>
            <a:r>
              <a:rPr lang="en-US" altLang="zh-CN" sz="2400" dirty="0"/>
              <a:t> (</a:t>
            </a:r>
            <a:r>
              <a:rPr lang="en-US" altLang="zh-CN" sz="2400" dirty="0" err="1"/>
              <a:t>elem</a:t>
            </a:r>
            <a:r>
              <a:rPr lang="en-US" altLang="zh-CN" sz="2400" dirty="0"/>
              <a:t>[j] &gt; </a:t>
            </a:r>
            <a:r>
              <a:rPr lang="en-US" altLang="zh-CN" sz="2400" dirty="0" err="1"/>
              <a:t>elem</a:t>
            </a:r>
            <a:r>
              <a:rPr lang="en-US" altLang="zh-CN" sz="2400" dirty="0"/>
              <a:t>[j + 1]) </a:t>
            </a:r>
            <a:r>
              <a:rPr lang="en-US" altLang="zh-CN" sz="2400" dirty="0" smtClean="0"/>
              <a:t>{  </a:t>
            </a:r>
            <a:r>
              <a:rPr lang="en-US" altLang="zh-CN" sz="2400" b="1" dirty="0" smtClean="0">
                <a:solidFill>
                  <a:srgbClr val="FF0000"/>
                </a:solidFill>
                <a:effectLst>
                  <a:outerShdw blurRad="38100" dist="38100" dir="2700000" algn="tl">
                    <a:srgbClr val="000000">
                      <a:alpha val="43137"/>
                    </a:srgbClr>
                  </a:outerShdw>
                </a:effectLst>
              </a:rPr>
              <a:t>//</a:t>
            </a:r>
            <a:r>
              <a:rPr lang="zh-CN" altLang="en-US" sz="2400" b="1" dirty="0" smtClean="0">
                <a:solidFill>
                  <a:srgbClr val="FF0000"/>
                </a:solidFill>
                <a:effectLst>
                  <a:outerShdw blurRad="38100" dist="38100" dir="2700000" algn="tl">
                    <a:srgbClr val="000000">
                      <a:alpha val="43137"/>
                    </a:srgbClr>
                  </a:outerShdw>
                </a:effectLst>
              </a:rPr>
              <a:t>逆序</a:t>
            </a:r>
            <a:endParaRPr lang="zh-CN" altLang="zh-CN" sz="2400" b="1" dirty="0">
              <a:solidFill>
                <a:srgbClr val="FF0000"/>
              </a:solidFill>
              <a:effectLst>
                <a:outerShdw blurRad="38100" dist="38100" dir="2700000" algn="tl">
                  <a:srgbClr val="000000">
                    <a:alpha val="43137"/>
                  </a:srgbClr>
                </a:outerShdw>
              </a:effectLst>
            </a:endParaRPr>
          </a:p>
          <a:p>
            <a:pPr eaLnBrk="1" hangingPunct="1"/>
            <a:r>
              <a:rPr lang="en-US" altLang="zh-CN" sz="2400" dirty="0"/>
              <a:t>		Swap(</a:t>
            </a:r>
            <a:r>
              <a:rPr lang="en-US" altLang="zh-CN" sz="2400" dirty="0" err="1"/>
              <a:t>elem</a:t>
            </a:r>
            <a:r>
              <a:rPr lang="en-US" altLang="zh-CN" sz="2400" dirty="0"/>
              <a:t>[j], </a:t>
            </a:r>
            <a:r>
              <a:rPr lang="en-US" altLang="zh-CN" sz="2400" dirty="0" err="1"/>
              <a:t>elem</a:t>
            </a:r>
            <a:r>
              <a:rPr lang="en-US" altLang="zh-CN" sz="2400" dirty="0"/>
              <a:t>[j + 1</a:t>
            </a:r>
            <a:r>
              <a:rPr lang="en-US" altLang="zh-CN" sz="2400" dirty="0" smtClean="0"/>
              <a:t>]);</a:t>
            </a:r>
            <a:r>
              <a:rPr lang="en-US" altLang="zh-CN" sz="2400" b="1" dirty="0">
                <a:solidFill>
                  <a:srgbClr val="FF0000"/>
                </a:solidFill>
                <a:effectLst>
                  <a:outerShdw blurRad="38100" dist="38100" dir="2700000" algn="tl">
                    <a:srgbClr val="000000">
                      <a:alpha val="43137"/>
                    </a:srgbClr>
                  </a:outerShdw>
                </a:effectLst>
              </a:rPr>
              <a:t> </a:t>
            </a:r>
            <a:r>
              <a:rPr lang="en-US" altLang="zh-CN" sz="2400" b="1" dirty="0" smtClean="0">
                <a:solidFill>
                  <a:srgbClr val="FF0000"/>
                </a:solidFill>
                <a:effectLst>
                  <a:outerShdw blurRad="38100" dist="38100" dir="2700000" algn="tl">
                    <a:srgbClr val="000000">
                      <a:alpha val="43137"/>
                    </a:srgbClr>
                  </a:outerShdw>
                </a:effectLst>
              </a:rPr>
              <a:t>//</a:t>
            </a:r>
            <a:r>
              <a:rPr lang="zh-CN" altLang="en-US" sz="2400" b="1" dirty="0">
                <a:solidFill>
                  <a:srgbClr val="FF0000"/>
                </a:solidFill>
                <a:effectLst>
                  <a:outerShdw blurRad="38100" dist="38100" dir="2700000" algn="tl">
                    <a:srgbClr val="000000">
                      <a:alpha val="43137"/>
                    </a:srgbClr>
                  </a:outerShdw>
                </a:effectLst>
              </a:rPr>
              <a:t>交换</a:t>
            </a:r>
            <a:endParaRPr lang="zh-CN" altLang="zh-CN" sz="2400" dirty="0"/>
          </a:p>
          <a:p>
            <a:pPr eaLnBrk="1" hangingPunct="1"/>
            <a:r>
              <a:rPr lang="en-US" altLang="zh-CN" sz="2400" dirty="0"/>
              <a:t>		finish=false;</a:t>
            </a:r>
            <a:endParaRPr lang="zh-CN" altLang="zh-CN" sz="2400" dirty="0"/>
          </a:p>
          <a:p>
            <a:pPr eaLnBrk="1" hangingPunct="1"/>
            <a:r>
              <a:rPr lang="en-US" altLang="zh-CN" sz="2400" dirty="0"/>
              <a:t>               }</a:t>
            </a:r>
            <a:endParaRPr lang="zh-CN" altLang="zh-CN" sz="2400" dirty="0"/>
          </a:p>
          <a:p>
            <a:pPr eaLnBrk="1" hangingPunct="1"/>
            <a:r>
              <a:rPr lang="en-US" altLang="zh-CN" sz="2400" dirty="0"/>
              <a:t>          </a:t>
            </a:r>
            <a:r>
              <a:rPr lang="en-US" altLang="zh-CN" sz="2400" dirty="0" err="1"/>
              <a:t>i</a:t>
            </a:r>
            <a:r>
              <a:rPr lang="en-US" altLang="zh-CN" sz="2400" dirty="0"/>
              <a:t>++;</a:t>
            </a:r>
            <a:endParaRPr lang="zh-CN" altLang="zh-CN" sz="2400" dirty="0"/>
          </a:p>
          <a:p>
            <a:pPr eaLnBrk="1" hangingPunct="1"/>
            <a:r>
              <a:rPr lang="en-US" altLang="zh-CN" sz="2400" dirty="0"/>
              <a:t>     }</a:t>
            </a:r>
            <a:endParaRPr lang="zh-CN" altLang="zh-CN" sz="2400" dirty="0"/>
          </a:p>
          <a:p>
            <a:pPr eaLnBrk="1" hangingPunct="1"/>
            <a:r>
              <a:rPr lang="en-US" altLang="zh-CN" sz="2400" dirty="0"/>
              <a:t>}</a:t>
            </a:r>
            <a:endParaRPr lang="zh-CN" altLang="zh-CN" sz="2400" dirty="0"/>
          </a:p>
        </p:txBody>
      </p:sp>
      <p:sp>
        <p:nvSpPr>
          <p:cNvPr id="2" name="标题 1"/>
          <p:cNvSpPr>
            <a:spLocks noGrp="1"/>
          </p:cNvSpPr>
          <p:nvPr>
            <p:ph type="title"/>
          </p:nvPr>
        </p:nvSpPr>
        <p:spPr>
          <a:xfrm>
            <a:off x="993781" y="142875"/>
            <a:ext cx="7754938" cy="838200"/>
          </a:xfrm>
        </p:spPr>
        <p:txBody>
          <a:bodyPr/>
          <a:lstStyle/>
          <a:p>
            <a:pPr>
              <a:defRPr/>
            </a:pPr>
            <a:r>
              <a:rPr lang="zh-CN" altLang="en-US" dirty="0"/>
              <a:t>冒泡排序</a:t>
            </a:r>
          </a:p>
        </p:txBody>
      </p:sp>
    </p:spTree>
  </p:cSld>
  <p:clrMapOvr>
    <a:masterClrMapping/>
  </p:clrMapOvr>
  <p:transition spd="slow">
    <p:circl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468313" y="1449389"/>
            <a:ext cx="7696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a:latin typeface="Times New Roman" pitchFamily="18" charset="0"/>
              </a:rPr>
              <a:t>        </a:t>
            </a:r>
            <a:r>
              <a:rPr kumimoji="1" lang="zh-CN" altLang="en-US" sz="2400">
                <a:latin typeface="Times New Roman" pitchFamily="18" charset="0"/>
              </a:rPr>
              <a:t>在最坏情形下总的关键字比较次数和数据元素移动次数分别为： </a:t>
            </a:r>
          </a:p>
        </p:txBody>
      </p:sp>
      <p:graphicFrame>
        <p:nvGraphicFramePr>
          <p:cNvPr id="2050" name="Object 1024"/>
          <p:cNvGraphicFramePr>
            <a:graphicFrameLocks noChangeAspect="1"/>
          </p:cNvGraphicFramePr>
          <p:nvPr/>
        </p:nvGraphicFramePr>
        <p:xfrm>
          <a:off x="827088" y="2368634"/>
          <a:ext cx="5641975" cy="989013"/>
        </p:xfrm>
        <a:graphic>
          <a:graphicData uri="http://schemas.openxmlformats.org/presentationml/2006/ole">
            <mc:AlternateContent xmlns:mc="http://schemas.openxmlformats.org/markup-compatibility/2006">
              <mc:Choice xmlns:v="urn:schemas-microsoft-com:vml" Requires="v">
                <p:oleObj spid="_x0000_s16493" name="Equation" r:id="rId3" imgW="1955800" imgH="431800" progId="Equation.3">
                  <p:embed/>
                </p:oleObj>
              </mc:Choice>
              <mc:Fallback>
                <p:oleObj name="Equation" r:id="rId3" imgW="1955800" imgH="43180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2368634"/>
                        <a:ext cx="5641975"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1" name="Object 1025"/>
          <p:cNvGraphicFramePr>
            <a:graphicFrameLocks noChangeAspect="1"/>
          </p:cNvGraphicFramePr>
          <p:nvPr/>
        </p:nvGraphicFramePr>
        <p:xfrm>
          <a:off x="792163" y="3536950"/>
          <a:ext cx="6172200" cy="935038"/>
        </p:xfrm>
        <a:graphic>
          <a:graphicData uri="http://schemas.openxmlformats.org/presentationml/2006/ole">
            <mc:AlternateContent xmlns:mc="http://schemas.openxmlformats.org/markup-compatibility/2006">
              <mc:Choice xmlns:v="urn:schemas-microsoft-com:vml" Requires="v">
                <p:oleObj spid="_x0000_s16494" name="Equation" r:id="rId5" imgW="2108200" imgH="431800" progId="Equation.3">
                  <p:embed/>
                </p:oleObj>
              </mc:Choice>
              <mc:Fallback>
                <p:oleObj name="Equation" r:id="rId5" imgW="2108200" imgH="431800"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163" y="3536950"/>
                        <a:ext cx="6172200"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3" name="Text Box 5"/>
          <p:cNvSpPr txBox="1">
            <a:spLocks noChangeArrowheads="1"/>
          </p:cNvSpPr>
          <p:nvPr/>
        </p:nvSpPr>
        <p:spPr bwMode="auto">
          <a:xfrm>
            <a:off x="468313" y="4616493"/>
            <a:ext cx="7315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en-US" altLang="zh-CN" sz="2400">
                <a:solidFill>
                  <a:srgbClr val="000000"/>
                </a:solidFill>
                <a:latin typeface="Times New Roman" pitchFamily="18" charset="0"/>
              </a:rPr>
              <a:t>   </a:t>
            </a:r>
            <a:r>
              <a:rPr kumimoji="1" lang="zh-CN" altLang="en-US" sz="2400">
                <a:solidFill>
                  <a:srgbClr val="000000"/>
                </a:solidFill>
                <a:latin typeface="Times New Roman" pitchFamily="18" charset="0"/>
              </a:rPr>
              <a:t>因此在最坏情况下，冒泡排序的时间复杂度为</a:t>
            </a:r>
            <a:r>
              <a:rPr kumimoji="1" lang="en-US" altLang="zh-CN" sz="2400">
                <a:solidFill>
                  <a:srgbClr val="000000"/>
                </a:solidFill>
                <a:latin typeface="Times New Roman" pitchFamily="18" charset="0"/>
                <a:cs typeface="Times New Roman" pitchFamily="18" charset="0"/>
              </a:rPr>
              <a:t>O(</a:t>
            </a:r>
            <a:r>
              <a:rPr kumimoji="1" lang="en-US" altLang="zh-CN" sz="2400">
                <a:solidFill>
                  <a:srgbClr val="000000"/>
                </a:solidFill>
                <a:latin typeface="Times New Roman" pitchFamily="18" charset="0"/>
              </a:rPr>
              <a:t>n</a:t>
            </a:r>
            <a:r>
              <a:rPr kumimoji="1" lang="en-US" altLang="zh-CN" sz="2400" baseline="30000">
                <a:solidFill>
                  <a:srgbClr val="000000"/>
                </a:solidFill>
                <a:latin typeface="Times New Roman" pitchFamily="18" charset="0"/>
              </a:rPr>
              <a:t>2</a:t>
            </a:r>
            <a:r>
              <a:rPr kumimoji="1" lang="zh-CN" altLang="en-US" sz="2400">
                <a:solidFill>
                  <a:srgbClr val="000000"/>
                </a:solidFill>
                <a:latin typeface="Times New Roman" pitchFamily="18" charset="0"/>
              </a:rPr>
              <a:t>）。冒泡排序需要一个附加存储空间以实现数据元素的交换。显然，冒泡排序算法是一种稳定的排序方法。</a:t>
            </a:r>
            <a:endParaRPr kumimoji="1" lang="zh-CN" altLang="en-US" sz="2400">
              <a:latin typeface="Times New Roman" pitchFamily="18" charset="0"/>
            </a:endParaRPr>
          </a:p>
        </p:txBody>
      </p:sp>
      <p:sp>
        <p:nvSpPr>
          <p:cNvPr id="2" name="标题 1"/>
          <p:cNvSpPr>
            <a:spLocks noGrp="1"/>
          </p:cNvSpPr>
          <p:nvPr>
            <p:ph type="title"/>
          </p:nvPr>
        </p:nvSpPr>
        <p:spPr>
          <a:xfrm>
            <a:off x="993781" y="142875"/>
            <a:ext cx="7754938" cy="838200"/>
          </a:xfrm>
        </p:spPr>
        <p:txBody>
          <a:bodyPr/>
          <a:lstStyle/>
          <a:p>
            <a:pPr>
              <a:defRPr/>
            </a:pPr>
            <a:r>
              <a:rPr lang="zh-CN" altLang="en-US" dirty="0"/>
              <a:t>冒泡排序</a:t>
            </a: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1000" fill="hold"/>
                                        <p:tgtEl>
                                          <p:spTgt spid="2050"/>
                                        </p:tgtEl>
                                        <p:attrNameLst>
                                          <p:attrName>ppt_w</p:attrName>
                                        </p:attrNameLst>
                                      </p:cBhvr>
                                      <p:tavLst>
                                        <p:tav tm="0">
                                          <p:val>
                                            <p:fltVal val="0"/>
                                          </p:val>
                                        </p:tav>
                                        <p:tav tm="100000">
                                          <p:val>
                                            <p:strVal val="#ppt_w"/>
                                          </p:val>
                                        </p:tav>
                                      </p:tavLst>
                                    </p:anim>
                                    <p:anim calcmode="lin" valueType="num">
                                      <p:cBhvr>
                                        <p:cTn id="8" dur="1000" fill="hold"/>
                                        <p:tgtEl>
                                          <p:spTgt spid="2050"/>
                                        </p:tgtEl>
                                        <p:attrNameLst>
                                          <p:attrName>ppt_h</p:attrName>
                                        </p:attrNameLst>
                                      </p:cBhvr>
                                      <p:tavLst>
                                        <p:tav tm="0">
                                          <p:val>
                                            <p:fltVal val="0"/>
                                          </p:val>
                                        </p:tav>
                                        <p:tav tm="100000">
                                          <p:val>
                                            <p:strVal val="#ppt_h"/>
                                          </p:val>
                                        </p:tav>
                                      </p:tavLst>
                                    </p:anim>
                                    <p:anim calcmode="lin" valueType="num">
                                      <p:cBhvr>
                                        <p:cTn id="9" dur="1000" fill="hold"/>
                                        <p:tgtEl>
                                          <p:spTgt spid="2050"/>
                                        </p:tgtEl>
                                        <p:attrNameLst>
                                          <p:attrName>style.rotation</p:attrName>
                                        </p:attrNameLst>
                                      </p:cBhvr>
                                      <p:tavLst>
                                        <p:tav tm="0">
                                          <p:val>
                                            <p:fltVal val="90"/>
                                          </p:val>
                                        </p:tav>
                                        <p:tav tm="100000">
                                          <p:val>
                                            <p:fltVal val="0"/>
                                          </p:val>
                                        </p:tav>
                                      </p:tavLst>
                                    </p:anim>
                                    <p:animEffect transition="in" filter="fade">
                                      <p:cBhvr>
                                        <p:cTn id="10" dur="1000"/>
                                        <p:tgtEl>
                                          <p:spTgt spid="205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2051"/>
                                        </p:tgtEl>
                                        <p:attrNameLst>
                                          <p:attrName>style.visibility</p:attrName>
                                        </p:attrNameLst>
                                      </p:cBhvr>
                                      <p:to>
                                        <p:strVal val="visible"/>
                                      </p:to>
                                    </p:set>
                                    <p:anim calcmode="lin" valueType="num">
                                      <p:cBhvr>
                                        <p:cTn id="15" dur="1000" fill="hold"/>
                                        <p:tgtEl>
                                          <p:spTgt spid="2051"/>
                                        </p:tgtEl>
                                        <p:attrNameLst>
                                          <p:attrName>ppt_w</p:attrName>
                                        </p:attrNameLst>
                                      </p:cBhvr>
                                      <p:tavLst>
                                        <p:tav tm="0">
                                          <p:val>
                                            <p:fltVal val="0"/>
                                          </p:val>
                                        </p:tav>
                                        <p:tav tm="100000">
                                          <p:val>
                                            <p:strVal val="#ppt_w"/>
                                          </p:val>
                                        </p:tav>
                                      </p:tavLst>
                                    </p:anim>
                                    <p:anim calcmode="lin" valueType="num">
                                      <p:cBhvr>
                                        <p:cTn id="16" dur="1000" fill="hold"/>
                                        <p:tgtEl>
                                          <p:spTgt spid="2051"/>
                                        </p:tgtEl>
                                        <p:attrNameLst>
                                          <p:attrName>ppt_h</p:attrName>
                                        </p:attrNameLst>
                                      </p:cBhvr>
                                      <p:tavLst>
                                        <p:tav tm="0">
                                          <p:val>
                                            <p:fltVal val="0"/>
                                          </p:val>
                                        </p:tav>
                                        <p:tav tm="100000">
                                          <p:val>
                                            <p:strVal val="#ppt_h"/>
                                          </p:val>
                                        </p:tav>
                                      </p:tavLst>
                                    </p:anim>
                                    <p:anim calcmode="lin" valueType="num">
                                      <p:cBhvr>
                                        <p:cTn id="17" dur="1000" fill="hold"/>
                                        <p:tgtEl>
                                          <p:spTgt spid="2051"/>
                                        </p:tgtEl>
                                        <p:attrNameLst>
                                          <p:attrName>style.rotation</p:attrName>
                                        </p:attrNameLst>
                                      </p:cBhvr>
                                      <p:tavLst>
                                        <p:tav tm="0">
                                          <p:val>
                                            <p:fltVal val="90"/>
                                          </p:val>
                                        </p:tav>
                                        <p:tav tm="100000">
                                          <p:val>
                                            <p:fltVal val="0"/>
                                          </p:val>
                                        </p:tav>
                                      </p:tavLst>
                                    </p:anim>
                                    <p:animEffect transition="in" filter="fade">
                                      <p:cBhvr>
                                        <p:cTn id="18" dur="1000"/>
                                        <p:tgtEl>
                                          <p:spTgt spid="205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2053"/>
                                        </p:tgtEl>
                                        <p:attrNameLst>
                                          <p:attrName>style.visibility</p:attrName>
                                        </p:attrNameLst>
                                      </p:cBhvr>
                                      <p:to>
                                        <p:strVal val="visible"/>
                                      </p:to>
                                    </p:set>
                                    <p:anim calcmode="lin" valueType="num">
                                      <p:cBhvr>
                                        <p:cTn id="23" dur="1000" fill="hold"/>
                                        <p:tgtEl>
                                          <p:spTgt spid="2053"/>
                                        </p:tgtEl>
                                        <p:attrNameLst>
                                          <p:attrName>ppt_w</p:attrName>
                                        </p:attrNameLst>
                                      </p:cBhvr>
                                      <p:tavLst>
                                        <p:tav tm="0">
                                          <p:val>
                                            <p:fltVal val="0"/>
                                          </p:val>
                                        </p:tav>
                                        <p:tav tm="100000">
                                          <p:val>
                                            <p:strVal val="#ppt_w"/>
                                          </p:val>
                                        </p:tav>
                                      </p:tavLst>
                                    </p:anim>
                                    <p:anim calcmode="lin" valueType="num">
                                      <p:cBhvr>
                                        <p:cTn id="24" dur="1000" fill="hold"/>
                                        <p:tgtEl>
                                          <p:spTgt spid="2053"/>
                                        </p:tgtEl>
                                        <p:attrNameLst>
                                          <p:attrName>ppt_h</p:attrName>
                                        </p:attrNameLst>
                                      </p:cBhvr>
                                      <p:tavLst>
                                        <p:tav tm="0">
                                          <p:val>
                                            <p:fltVal val="0"/>
                                          </p:val>
                                        </p:tav>
                                        <p:tav tm="100000">
                                          <p:val>
                                            <p:strVal val="#ppt_h"/>
                                          </p:val>
                                        </p:tav>
                                      </p:tavLst>
                                    </p:anim>
                                    <p:anim calcmode="lin" valueType="num">
                                      <p:cBhvr>
                                        <p:cTn id="25" dur="1000" fill="hold"/>
                                        <p:tgtEl>
                                          <p:spTgt spid="2053"/>
                                        </p:tgtEl>
                                        <p:attrNameLst>
                                          <p:attrName>style.rotation</p:attrName>
                                        </p:attrNameLst>
                                      </p:cBhvr>
                                      <p:tavLst>
                                        <p:tav tm="0">
                                          <p:val>
                                            <p:fltVal val="90"/>
                                          </p:val>
                                        </p:tav>
                                        <p:tav tm="100000">
                                          <p:val>
                                            <p:fltVal val="0"/>
                                          </p:val>
                                        </p:tav>
                                      </p:tavLst>
                                    </p:anim>
                                    <p:animEffect transition="in" filter="fade">
                                      <p:cBhvr>
                                        <p:cTn id="26" dur="10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50631" y="333375"/>
            <a:ext cx="7643446" cy="647700"/>
          </a:xfrm>
        </p:spPr>
        <p:txBody>
          <a:bodyPr/>
          <a:lstStyle/>
          <a:p>
            <a:r>
              <a:rPr lang="en-US" altLang="zh-CN" smtClean="0">
                <a:ea typeface="宋体" charset="-122"/>
              </a:rPr>
              <a:t>9.2.2  </a:t>
            </a:r>
            <a:r>
              <a:rPr lang="zh-CN" altLang="en-US" smtClean="0">
                <a:latin typeface="宋体" charset="-122"/>
                <a:ea typeface="宋体" charset="-122"/>
              </a:rPr>
              <a:t>快 速 排 序</a:t>
            </a:r>
            <a:endParaRPr lang="zh-CN" altLang="en-US" smtClean="0">
              <a:ea typeface="宋体" charset="-122"/>
            </a:endParaRPr>
          </a:p>
        </p:txBody>
      </p:sp>
      <p:sp>
        <p:nvSpPr>
          <p:cNvPr id="27651" name="Rectangle 8"/>
          <p:cNvSpPr>
            <a:spLocks noChangeArrowheads="1"/>
          </p:cNvSpPr>
          <p:nvPr/>
        </p:nvSpPr>
        <p:spPr bwMode="auto">
          <a:xfrm>
            <a:off x="2413489" y="2857566"/>
            <a:ext cx="914400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sp>
        <p:nvSpPr>
          <p:cNvPr id="1328132" name="Rectangle 4"/>
          <p:cNvSpPr>
            <a:spLocks noChangeArrowheads="1"/>
          </p:cNvSpPr>
          <p:nvPr/>
        </p:nvSpPr>
        <p:spPr bwMode="auto">
          <a:xfrm>
            <a:off x="281361" y="1447803"/>
            <a:ext cx="8440615" cy="3967753"/>
          </a:xfrm>
          <a:prstGeom prst="rect">
            <a:avLst/>
          </a:prstGeom>
          <a:noFill/>
          <a:ln w="22225">
            <a:noFill/>
            <a:miter lim="800000"/>
            <a:headEnd/>
            <a:tailEnd/>
          </a:ln>
          <a:effectLst/>
        </p:spPr>
        <p:txBody>
          <a:bodyPr lIns="87312" tIns="44450" rIns="87312" bIns="44450">
            <a:spAutoFit/>
          </a:bodyPr>
          <a:lstStyle/>
          <a:p>
            <a:pPr algn="just" eaLnBrk="0" hangingPunct="0">
              <a:defRPr/>
            </a:pPr>
            <a:r>
              <a:rPr lang="zh-CN" altLang="en-US" sz="2800" dirty="0">
                <a:solidFill>
                  <a:srgbClr val="000000"/>
                </a:solidFill>
                <a:latin typeface=""/>
                <a:ea typeface="+mn-ea"/>
              </a:rPr>
              <a:t>    </a:t>
            </a:r>
            <a:r>
              <a:rPr lang="zh-CN" altLang="en-US" sz="2800" b="1" dirty="0">
                <a:solidFill>
                  <a:srgbClr val="FC0128"/>
                </a:solidFill>
                <a:effectLst>
                  <a:outerShdw blurRad="38100" dist="38100" dir="2700000" algn="tl">
                    <a:srgbClr val="C0C0C0"/>
                  </a:outerShdw>
                </a:effectLst>
                <a:latin typeface=""/>
                <a:ea typeface="+mn-ea"/>
              </a:rPr>
              <a:t>快速排序</a:t>
            </a:r>
            <a:r>
              <a:rPr lang="zh-CN" altLang="en-US" sz="2800" dirty="0">
                <a:solidFill>
                  <a:srgbClr val="000000"/>
                </a:solidFill>
                <a:latin typeface=""/>
                <a:ea typeface="+mn-ea"/>
              </a:rPr>
              <a:t>（</a:t>
            </a:r>
            <a:r>
              <a:rPr lang="en-US" altLang="zh-CN" sz="2800" dirty="0">
                <a:solidFill>
                  <a:srgbClr val="000000"/>
                </a:solidFill>
                <a:latin typeface=""/>
                <a:ea typeface="+mn-ea"/>
              </a:rPr>
              <a:t>Quick Sort</a:t>
            </a:r>
            <a:r>
              <a:rPr lang="zh-CN" altLang="en-US" sz="2800" dirty="0">
                <a:solidFill>
                  <a:srgbClr val="000000"/>
                </a:solidFill>
                <a:latin typeface=""/>
                <a:ea typeface="+mn-ea"/>
              </a:rPr>
              <a:t>）又被称做</a:t>
            </a:r>
            <a:r>
              <a:rPr lang="zh-CN" altLang="en-US" sz="2800" b="1" dirty="0">
                <a:solidFill>
                  <a:srgbClr val="FC0128"/>
                </a:solidFill>
                <a:effectLst>
                  <a:outerShdw blurRad="38100" dist="38100" dir="2700000" algn="tl">
                    <a:srgbClr val="C0C0C0"/>
                  </a:outerShdw>
                </a:effectLst>
                <a:latin typeface=""/>
                <a:ea typeface="+mn-ea"/>
              </a:rPr>
              <a:t>分区交换排序</a:t>
            </a:r>
            <a:r>
              <a:rPr lang="zh-CN" altLang="en-US" sz="2800" dirty="0">
                <a:solidFill>
                  <a:srgbClr val="000000"/>
                </a:solidFill>
                <a:latin typeface=""/>
                <a:ea typeface="+mn-ea"/>
              </a:rPr>
              <a:t>，基本过程：</a:t>
            </a:r>
          </a:p>
          <a:p>
            <a:pPr algn="just" eaLnBrk="0" hangingPunct="0">
              <a:defRPr/>
            </a:pPr>
            <a:r>
              <a:rPr lang="zh-CN" altLang="en-US" sz="2800" dirty="0">
                <a:solidFill>
                  <a:srgbClr val="000000"/>
                </a:solidFill>
                <a:latin typeface=""/>
                <a:ea typeface="+mn-ea"/>
              </a:rPr>
              <a:t>  （</a:t>
            </a:r>
            <a:r>
              <a:rPr lang="en-US" altLang="zh-CN" sz="2800" dirty="0">
                <a:solidFill>
                  <a:srgbClr val="000000"/>
                </a:solidFill>
                <a:latin typeface=""/>
                <a:ea typeface="+mn-ea"/>
              </a:rPr>
              <a:t>1</a:t>
            </a:r>
            <a:r>
              <a:rPr lang="zh-CN" altLang="en-US" sz="2800" dirty="0">
                <a:solidFill>
                  <a:srgbClr val="000000"/>
                </a:solidFill>
                <a:latin typeface=""/>
                <a:ea typeface="+mn-ea"/>
              </a:rPr>
              <a:t>）取排序表中某个元素作为基准，按照该元素</a:t>
            </a:r>
            <a:r>
              <a:rPr lang="zh-CN" altLang="en-US" sz="2800" dirty="0" smtClean="0">
                <a:solidFill>
                  <a:srgbClr val="000000"/>
                </a:solidFill>
                <a:latin typeface=""/>
                <a:ea typeface="+mn-ea"/>
              </a:rPr>
              <a:t>的大小</a:t>
            </a:r>
            <a:r>
              <a:rPr lang="zh-CN" altLang="en-US" sz="2800" dirty="0">
                <a:solidFill>
                  <a:srgbClr val="000000"/>
                </a:solidFill>
                <a:latin typeface=""/>
                <a:ea typeface="+mn-ea"/>
              </a:rPr>
              <a:t>，将整个排序表划分为左右两个子表：</a:t>
            </a:r>
          </a:p>
          <a:p>
            <a:pPr algn="just" eaLnBrk="0" hangingPunct="0">
              <a:buFont typeface="Wingdings" pitchFamily="2" charset="2"/>
              <a:buChar char="u"/>
              <a:defRPr/>
            </a:pPr>
            <a:r>
              <a:rPr lang="zh-CN" altLang="en-US" sz="2800" dirty="0">
                <a:solidFill>
                  <a:srgbClr val="000000"/>
                </a:solidFill>
                <a:latin typeface=""/>
                <a:ea typeface="+mn-ea"/>
              </a:rPr>
              <a:t>  左侧子表中所有</a:t>
            </a:r>
            <a:r>
              <a:rPr lang="zh-CN" altLang="en-US" sz="2800" dirty="0" smtClean="0">
                <a:solidFill>
                  <a:srgbClr val="000000"/>
                </a:solidFill>
                <a:latin typeface=""/>
                <a:ea typeface="+mn-ea"/>
              </a:rPr>
              <a:t>元素 </a:t>
            </a:r>
            <a:r>
              <a:rPr lang="en-US" altLang="zh-CN" sz="2800" dirty="0" smtClean="0">
                <a:solidFill>
                  <a:srgbClr val="000000"/>
                </a:solidFill>
                <a:latin typeface=""/>
                <a:ea typeface="+mn-ea"/>
              </a:rPr>
              <a:t>≤ </a:t>
            </a:r>
            <a:r>
              <a:rPr lang="zh-CN" altLang="en-US" sz="2800" dirty="0" smtClean="0">
                <a:solidFill>
                  <a:srgbClr val="000000"/>
                </a:solidFill>
                <a:latin typeface=""/>
                <a:ea typeface="+mn-ea"/>
              </a:rPr>
              <a:t>基准元素，</a:t>
            </a:r>
            <a:endParaRPr lang="zh-CN" altLang="en-US" sz="2800" dirty="0">
              <a:solidFill>
                <a:srgbClr val="000000"/>
              </a:solidFill>
              <a:latin typeface=""/>
              <a:ea typeface="+mn-ea"/>
            </a:endParaRPr>
          </a:p>
          <a:p>
            <a:pPr algn="just" eaLnBrk="0" hangingPunct="0">
              <a:buFont typeface="Wingdings" pitchFamily="2" charset="2"/>
              <a:buChar char="u"/>
              <a:defRPr/>
            </a:pPr>
            <a:r>
              <a:rPr lang="zh-CN" altLang="en-US" sz="2800" dirty="0">
                <a:solidFill>
                  <a:srgbClr val="000000"/>
                </a:solidFill>
                <a:latin typeface=""/>
                <a:ea typeface="+mn-ea"/>
              </a:rPr>
              <a:t>  </a:t>
            </a:r>
            <a:r>
              <a:rPr lang="zh-CN" altLang="en-US" sz="2800" dirty="0" smtClean="0">
                <a:solidFill>
                  <a:srgbClr val="000000"/>
                </a:solidFill>
                <a:latin typeface=""/>
                <a:ea typeface="+mn-ea"/>
              </a:rPr>
              <a:t>右侧</a:t>
            </a:r>
            <a:r>
              <a:rPr lang="zh-CN" altLang="en-US" sz="2800" dirty="0">
                <a:solidFill>
                  <a:srgbClr val="000000"/>
                </a:solidFill>
                <a:latin typeface=""/>
                <a:ea typeface="+mn-ea"/>
              </a:rPr>
              <a:t>子表中所有</a:t>
            </a:r>
            <a:r>
              <a:rPr lang="zh-CN" altLang="en-US" sz="2800" dirty="0" smtClean="0">
                <a:solidFill>
                  <a:srgbClr val="000000"/>
                </a:solidFill>
                <a:latin typeface=""/>
                <a:ea typeface="+mn-ea"/>
              </a:rPr>
              <a:t>元素 </a:t>
            </a:r>
            <a:r>
              <a:rPr lang="en-US" altLang="zh-CN" sz="2800" dirty="0" smtClean="0">
                <a:solidFill>
                  <a:srgbClr val="000000"/>
                </a:solidFill>
                <a:latin typeface=""/>
                <a:ea typeface="+mn-ea"/>
              </a:rPr>
              <a:t>&gt; </a:t>
            </a:r>
            <a:r>
              <a:rPr lang="zh-CN" altLang="en-US" sz="2800" dirty="0" smtClean="0">
                <a:solidFill>
                  <a:srgbClr val="000000"/>
                </a:solidFill>
                <a:latin typeface=""/>
                <a:ea typeface="+mn-ea"/>
              </a:rPr>
              <a:t>基准元素，</a:t>
            </a:r>
            <a:endParaRPr lang="en-US" altLang="zh-CN" sz="2800" dirty="0" smtClean="0">
              <a:solidFill>
                <a:srgbClr val="000000"/>
              </a:solidFill>
              <a:latin typeface=""/>
              <a:ea typeface="+mn-ea"/>
            </a:endParaRPr>
          </a:p>
          <a:p>
            <a:pPr algn="just" eaLnBrk="0" hangingPunct="0">
              <a:buFont typeface="Wingdings" pitchFamily="2" charset="2"/>
              <a:buChar char="u"/>
              <a:defRPr/>
            </a:pPr>
            <a:r>
              <a:rPr lang="en-US" altLang="zh-CN" sz="2800" dirty="0">
                <a:solidFill>
                  <a:srgbClr val="000000"/>
                </a:solidFill>
                <a:latin typeface=""/>
                <a:ea typeface="+mn-ea"/>
              </a:rPr>
              <a:t> </a:t>
            </a:r>
            <a:r>
              <a:rPr lang="en-US" altLang="zh-CN" sz="2800" dirty="0" smtClean="0">
                <a:solidFill>
                  <a:srgbClr val="000000"/>
                </a:solidFill>
                <a:latin typeface=""/>
                <a:ea typeface="+mn-ea"/>
              </a:rPr>
              <a:t> </a:t>
            </a:r>
            <a:r>
              <a:rPr lang="zh-CN" altLang="en-US" sz="2800" dirty="0" smtClean="0">
                <a:solidFill>
                  <a:srgbClr val="000000"/>
                </a:solidFill>
                <a:latin typeface=""/>
                <a:ea typeface="+mn-ea"/>
              </a:rPr>
              <a:t>基准</a:t>
            </a:r>
            <a:r>
              <a:rPr lang="zh-CN" altLang="en-US" sz="2800" dirty="0">
                <a:solidFill>
                  <a:srgbClr val="000000"/>
                </a:solidFill>
                <a:latin typeface=""/>
                <a:ea typeface="+mn-ea"/>
              </a:rPr>
              <a:t>元素则排在两个子表中间，</a:t>
            </a:r>
          </a:p>
          <a:p>
            <a:pPr algn="just" eaLnBrk="0" hangingPunct="0">
              <a:defRPr/>
            </a:pPr>
            <a:r>
              <a:rPr lang="zh-CN" altLang="en-US" sz="2800" dirty="0">
                <a:solidFill>
                  <a:srgbClr val="000000"/>
                </a:solidFill>
                <a:latin typeface=""/>
                <a:ea typeface="+mn-ea"/>
              </a:rPr>
              <a:t>  （</a:t>
            </a:r>
            <a:r>
              <a:rPr lang="en-US" altLang="zh-CN" sz="2800" dirty="0">
                <a:solidFill>
                  <a:srgbClr val="000000"/>
                </a:solidFill>
                <a:latin typeface=""/>
                <a:ea typeface="+mn-ea"/>
              </a:rPr>
              <a:t>2</a:t>
            </a:r>
            <a:r>
              <a:rPr lang="zh-CN" altLang="en-US" sz="2800" dirty="0">
                <a:solidFill>
                  <a:srgbClr val="000000"/>
                </a:solidFill>
                <a:latin typeface=""/>
                <a:ea typeface="+mn-ea"/>
              </a:rPr>
              <a:t>）对上面的两个子表重复上述过程，直到所有子表长度为</a:t>
            </a:r>
            <a:r>
              <a:rPr lang="en-US" altLang="zh-CN" sz="2800" dirty="0">
                <a:solidFill>
                  <a:srgbClr val="000000"/>
                </a:solidFill>
                <a:latin typeface=""/>
                <a:ea typeface="+mn-ea"/>
              </a:rPr>
              <a:t>1</a:t>
            </a:r>
            <a:r>
              <a:rPr lang="zh-CN" altLang="en-US" sz="2800" dirty="0">
                <a:solidFill>
                  <a:srgbClr val="000000"/>
                </a:solidFill>
                <a:latin typeface=""/>
                <a:ea typeface="+mn-ea"/>
              </a:rPr>
              <a:t>。</a:t>
            </a:r>
          </a:p>
        </p:txBody>
      </p:sp>
      <p:sp>
        <p:nvSpPr>
          <p:cNvPr id="1661062" name="AutoShape 134"/>
          <p:cNvSpPr>
            <a:spLocks noChangeArrowheads="1"/>
          </p:cNvSpPr>
          <p:nvPr/>
        </p:nvSpPr>
        <p:spPr bwMode="auto">
          <a:xfrm>
            <a:off x="5400098" y="5553300"/>
            <a:ext cx="3590192" cy="720725"/>
          </a:xfrm>
          <a:prstGeom prst="wedgeRoundRectCallout">
            <a:avLst>
              <a:gd name="adj1" fmla="val -80725"/>
              <a:gd name="adj2" fmla="val -63492"/>
              <a:gd name="adj3" fmla="val 16667"/>
            </a:avLst>
          </a:prstGeom>
          <a:noFill/>
          <a:ln w="222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lIns="87312" tIns="44450" rIns="87312" bIns="44450" anchor="ctr"/>
          <a:lstStyle/>
          <a:p>
            <a:pPr algn="ctr" eaLnBrk="0" hangingPunct="0"/>
            <a:r>
              <a:rPr lang="zh-CN" altLang="en-US" sz="2800" dirty="0" smtClean="0">
                <a:solidFill>
                  <a:srgbClr val="FC0128"/>
                </a:solidFill>
                <a:latin typeface="Times New Roman" pitchFamily="18" charset="0"/>
                <a:ea typeface="宋体" charset="-122"/>
              </a:rPr>
              <a:t>快速排序是递归过程</a:t>
            </a:r>
            <a:endParaRPr lang="zh-CN" altLang="en-US" sz="2800" i="1" u="sng" dirty="0"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23948907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61062"/>
                                        </p:tgtEl>
                                        <p:attrNameLst>
                                          <p:attrName>style.visibility</p:attrName>
                                        </p:attrNameLst>
                                      </p:cBhvr>
                                      <p:to>
                                        <p:strVal val="visible"/>
                                      </p:to>
                                    </p:set>
                                    <p:animEffect transition="in" filter="dissolve">
                                      <p:cBhvr>
                                        <p:cTn id="7" dur="500"/>
                                        <p:tgtEl>
                                          <p:spTgt spid="1661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106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778120" y="152415"/>
            <a:ext cx="244810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pPr eaLnBrk="1"/>
            <a:r>
              <a:rPr lang="zh-CN" altLang="en-US" sz="4400" b="1" smtClean="0">
                <a:solidFill>
                  <a:srgbClr val="FF00FF"/>
                </a:solidFill>
                <a:ea typeface="楷体_GB2312" pitchFamily="49" charset="-122"/>
              </a:rPr>
              <a:t>快速排序</a:t>
            </a:r>
          </a:p>
        </p:txBody>
      </p:sp>
      <p:sp>
        <p:nvSpPr>
          <p:cNvPr id="1729539" name="Text Box 3"/>
          <p:cNvSpPr txBox="1">
            <a:spLocks noChangeArrowheads="1"/>
          </p:cNvSpPr>
          <p:nvPr/>
        </p:nvSpPr>
        <p:spPr bwMode="auto">
          <a:xfrm>
            <a:off x="288681" y="838200"/>
            <a:ext cx="8855319" cy="215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pPr eaLnBrk="1">
              <a:lnSpc>
                <a:spcPct val="125000"/>
              </a:lnSpc>
            </a:pPr>
            <a:r>
              <a:rPr lang="zh-CN" altLang="en-US" sz="3600" smtClean="0">
                <a:solidFill>
                  <a:srgbClr val="000000"/>
                </a:solidFill>
                <a:ea typeface="楷体_GB2312" pitchFamily="49" charset="-122"/>
              </a:rPr>
              <a:t>   </a:t>
            </a:r>
            <a:r>
              <a:rPr lang="zh-CN" altLang="en-US" sz="3600" smtClean="0">
                <a:solidFill>
                  <a:srgbClr val="990000"/>
                </a:solidFill>
                <a:ea typeface="楷体_GB2312" pitchFamily="49" charset="-122"/>
              </a:rPr>
              <a:t>首先对无序的记录序列进行“</a:t>
            </a:r>
            <a:r>
              <a:rPr lang="zh-CN" altLang="en-US" sz="3600" b="1" smtClean="0">
                <a:solidFill>
                  <a:srgbClr val="990000"/>
                </a:solidFill>
                <a:ea typeface="楷体_GB2312" pitchFamily="49" charset="-122"/>
              </a:rPr>
              <a:t>一次划分</a:t>
            </a:r>
            <a:r>
              <a:rPr lang="zh-CN" altLang="en-US" sz="3600" smtClean="0">
                <a:solidFill>
                  <a:srgbClr val="990000"/>
                </a:solidFill>
                <a:ea typeface="楷体_GB2312" pitchFamily="49" charset="-122"/>
              </a:rPr>
              <a:t>”，之后</a:t>
            </a:r>
            <a:r>
              <a:rPr lang="zh-CN" altLang="en-US" sz="3600" b="1" smtClean="0">
                <a:solidFill>
                  <a:srgbClr val="FF0000"/>
                </a:solidFill>
                <a:ea typeface="楷体_GB2312" pitchFamily="49" charset="-122"/>
              </a:rPr>
              <a:t>分别</a:t>
            </a:r>
            <a:r>
              <a:rPr lang="zh-CN" altLang="en-US" sz="3600" smtClean="0">
                <a:solidFill>
                  <a:srgbClr val="990000"/>
                </a:solidFill>
                <a:ea typeface="楷体_GB2312" pitchFamily="49" charset="-122"/>
              </a:rPr>
              <a:t>对分割所得两个子序列“</a:t>
            </a:r>
            <a:r>
              <a:rPr lang="zh-CN" altLang="en-US" sz="3600" b="1" smtClean="0">
                <a:solidFill>
                  <a:srgbClr val="990000"/>
                </a:solidFill>
                <a:ea typeface="楷体_GB2312" pitchFamily="49" charset="-122"/>
              </a:rPr>
              <a:t>递归</a:t>
            </a:r>
            <a:r>
              <a:rPr lang="zh-CN" altLang="en-US" sz="3600" smtClean="0">
                <a:solidFill>
                  <a:srgbClr val="990000"/>
                </a:solidFill>
                <a:ea typeface="楷体_GB2312" pitchFamily="49" charset="-122"/>
              </a:rPr>
              <a:t>”</a:t>
            </a:r>
            <a:r>
              <a:rPr lang="zh-CN" altLang="en-US" sz="3600" b="1" smtClean="0">
                <a:solidFill>
                  <a:srgbClr val="FF0000"/>
                </a:solidFill>
                <a:ea typeface="楷体_GB2312" pitchFamily="49" charset="-122"/>
              </a:rPr>
              <a:t>进行快速排序</a:t>
            </a:r>
            <a:r>
              <a:rPr lang="zh-CN" altLang="en-US" sz="3600" smtClean="0">
                <a:solidFill>
                  <a:srgbClr val="990000"/>
                </a:solidFill>
                <a:ea typeface="楷体_GB2312" pitchFamily="49" charset="-122"/>
              </a:rPr>
              <a:t>。</a:t>
            </a:r>
            <a:endParaRPr lang="zh-CN" altLang="en-US" sz="3600" smtClean="0">
              <a:solidFill>
                <a:srgbClr val="000000"/>
              </a:solidFill>
              <a:ea typeface="楷体_GB2312" pitchFamily="49" charset="-122"/>
            </a:endParaRPr>
          </a:p>
        </p:txBody>
      </p:sp>
      <p:sp>
        <p:nvSpPr>
          <p:cNvPr id="1729540" name="Text Box 4"/>
          <p:cNvSpPr txBox="1">
            <a:spLocks noChangeArrowheads="1"/>
          </p:cNvSpPr>
          <p:nvPr/>
        </p:nvSpPr>
        <p:spPr bwMode="auto">
          <a:xfrm>
            <a:off x="1143000" y="3124200"/>
            <a:ext cx="6248400" cy="528638"/>
          </a:xfrm>
          <a:prstGeom prst="rect">
            <a:avLst/>
          </a:prstGeom>
          <a:solidFill>
            <a:srgbClr val="CCFFCC"/>
          </a:solidFill>
          <a:ln w="9525">
            <a:solidFill>
              <a:srgbClr val="003300"/>
            </a:solidFill>
            <a:miter lim="800000"/>
            <a:headEnd/>
            <a:tailEnd/>
          </a:ln>
        </p:spPr>
        <p:txBody>
          <a:bodyPr>
            <a:spAutoFit/>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pPr algn="ctr" eaLnBrk="1">
              <a:spcBef>
                <a:spcPct val="50000"/>
              </a:spcBef>
            </a:pPr>
            <a:r>
              <a:rPr lang="zh-CN" altLang="en-US" smtClean="0">
                <a:solidFill>
                  <a:srgbClr val="003366"/>
                </a:solidFill>
              </a:rPr>
              <a:t>无 序 的 记 录 序 列</a:t>
            </a:r>
          </a:p>
        </p:txBody>
      </p:sp>
      <p:sp>
        <p:nvSpPr>
          <p:cNvPr id="1729541" name="Text Box 5"/>
          <p:cNvSpPr txBox="1">
            <a:spLocks noChangeArrowheads="1"/>
          </p:cNvSpPr>
          <p:nvPr/>
        </p:nvSpPr>
        <p:spPr bwMode="auto">
          <a:xfrm>
            <a:off x="784015" y="4510088"/>
            <a:ext cx="3178419" cy="531812"/>
          </a:xfrm>
          <a:prstGeom prst="rect">
            <a:avLst/>
          </a:prstGeom>
          <a:solidFill>
            <a:srgbClr val="CCFFCC"/>
          </a:solidFill>
          <a:ln w="12700">
            <a:solidFill>
              <a:srgbClr val="003300"/>
            </a:solidFill>
            <a:miter lim="800000"/>
            <a:headEnd/>
            <a:tailEnd/>
          </a:ln>
        </p:spPr>
        <p:txBody>
          <a:bodyPr>
            <a:spAutoFit/>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pPr eaLnBrk="1">
              <a:spcBef>
                <a:spcPct val="50000"/>
              </a:spcBef>
            </a:pPr>
            <a:r>
              <a:rPr lang="zh-CN" altLang="en-US" smtClean="0">
                <a:solidFill>
                  <a:srgbClr val="003366"/>
                </a:solidFill>
              </a:rPr>
              <a:t>无序记录子序列</a:t>
            </a:r>
            <a:r>
              <a:rPr lang="en-US" altLang="zh-CN" smtClean="0">
                <a:solidFill>
                  <a:srgbClr val="003366"/>
                </a:solidFill>
              </a:rPr>
              <a:t>(1)</a:t>
            </a:r>
            <a:endParaRPr lang="en-US" altLang="zh-CN" smtClean="0">
              <a:solidFill>
                <a:srgbClr val="000000"/>
              </a:solidFill>
            </a:endParaRPr>
          </a:p>
        </p:txBody>
      </p:sp>
      <p:sp>
        <p:nvSpPr>
          <p:cNvPr id="1729542" name="Text Box 6"/>
          <p:cNvSpPr txBox="1">
            <a:spLocks noChangeArrowheads="1"/>
          </p:cNvSpPr>
          <p:nvPr/>
        </p:nvSpPr>
        <p:spPr bwMode="auto">
          <a:xfrm>
            <a:off x="5323743" y="4497388"/>
            <a:ext cx="2438400" cy="531812"/>
          </a:xfrm>
          <a:prstGeom prst="rect">
            <a:avLst/>
          </a:prstGeom>
          <a:solidFill>
            <a:srgbClr val="CCFFCC"/>
          </a:solidFill>
          <a:ln w="12700">
            <a:solidFill>
              <a:srgbClr val="003300"/>
            </a:solidFill>
            <a:miter lim="800000"/>
            <a:headEnd/>
            <a:tailEnd/>
          </a:ln>
        </p:spPr>
        <p:txBody>
          <a:bodyPr>
            <a:spAutoFit/>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pPr eaLnBrk="1">
              <a:spcBef>
                <a:spcPct val="50000"/>
              </a:spcBef>
            </a:pPr>
            <a:r>
              <a:rPr lang="zh-CN" altLang="en-US" smtClean="0">
                <a:solidFill>
                  <a:srgbClr val="003366"/>
                </a:solidFill>
              </a:rPr>
              <a:t>无序子序列</a:t>
            </a:r>
            <a:r>
              <a:rPr lang="en-US" altLang="zh-CN" smtClean="0">
                <a:solidFill>
                  <a:srgbClr val="003366"/>
                </a:solidFill>
              </a:rPr>
              <a:t>(2)</a:t>
            </a:r>
            <a:endParaRPr lang="en-US" altLang="zh-CN" smtClean="0">
              <a:solidFill>
                <a:srgbClr val="000000"/>
              </a:solidFill>
            </a:endParaRPr>
          </a:p>
        </p:txBody>
      </p:sp>
      <p:sp>
        <p:nvSpPr>
          <p:cNvPr id="1729543" name="Oval 7"/>
          <p:cNvSpPr>
            <a:spLocks noChangeArrowheads="1"/>
          </p:cNvSpPr>
          <p:nvPr/>
        </p:nvSpPr>
        <p:spPr bwMode="auto">
          <a:xfrm>
            <a:off x="4106013" y="4495800"/>
            <a:ext cx="997927" cy="533400"/>
          </a:xfrm>
          <a:prstGeom prst="ellipse">
            <a:avLst/>
          </a:prstGeom>
          <a:solidFill>
            <a:srgbClr val="FFCC99"/>
          </a:solidFill>
          <a:ln w="19050">
            <a:solidFill>
              <a:srgbClr val="FF0000"/>
            </a:solidFill>
            <a:round/>
            <a:headEnd/>
            <a:tailEnd/>
          </a:ln>
        </p:spPr>
        <p:txBody>
          <a:bodyPr wrap="none" anchor="ctr"/>
          <a:lstStyle/>
          <a:p>
            <a:pPr algn="ctr"/>
            <a:r>
              <a:rPr kumimoji="1" lang="zh-CN" altLang="en-US" smtClean="0">
                <a:solidFill>
                  <a:srgbClr val="000000"/>
                </a:solidFill>
                <a:latin typeface="Times New Roman" pitchFamily="18" charset="0"/>
                <a:ea typeface="宋体" charset="-122"/>
              </a:rPr>
              <a:t>基准元素</a:t>
            </a:r>
          </a:p>
        </p:txBody>
      </p:sp>
      <p:sp>
        <p:nvSpPr>
          <p:cNvPr id="1729544" name="AutoShape 8"/>
          <p:cNvSpPr>
            <a:spLocks noChangeArrowheads="1"/>
          </p:cNvSpPr>
          <p:nvPr/>
        </p:nvSpPr>
        <p:spPr bwMode="auto">
          <a:xfrm>
            <a:off x="3505200" y="3733800"/>
            <a:ext cx="304800" cy="685800"/>
          </a:xfrm>
          <a:prstGeom prst="downArrow">
            <a:avLst>
              <a:gd name="adj1" fmla="val 50000"/>
              <a:gd name="adj2" fmla="val 51923"/>
            </a:avLst>
          </a:prstGeom>
          <a:solidFill>
            <a:schemeClr val="hlink"/>
          </a:solidFill>
          <a:ln w="9525">
            <a:solidFill>
              <a:schemeClr val="bg1"/>
            </a:solidFill>
            <a:miter lim="800000"/>
            <a:headEnd/>
            <a:tailEnd/>
          </a:ln>
        </p:spPr>
        <p:txBody>
          <a:bodyPr vert="eaVert" wrap="none"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sp>
        <p:nvSpPr>
          <p:cNvPr id="1729545" name="Text Box 9"/>
          <p:cNvSpPr txBox="1">
            <a:spLocks noChangeArrowheads="1"/>
          </p:cNvSpPr>
          <p:nvPr/>
        </p:nvSpPr>
        <p:spPr bwMode="auto">
          <a:xfrm>
            <a:off x="3946314" y="3725869"/>
            <a:ext cx="18261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pPr eaLnBrk="1"/>
            <a:r>
              <a:rPr lang="zh-CN" altLang="en-US" sz="3200" smtClean="0">
                <a:solidFill>
                  <a:srgbClr val="990000"/>
                </a:solidFill>
                <a:ea typeface="隶书" pitchFamily="49" charset="-122"/>
              </a:rPr>
              <a:t>一次划分</a:t>
            </a:r>
            <a:endParaRPr lang="zh-CN" altLang="en-US" sz="3200" smtClean="0">
              <a:solidFill>
                <a:srgbClr val="000000"/>
              </a:solidFill>
            </a:endParaRPr>
          </a:p>
        </p:txBody>
      </p:sp>
      <p:sp>
        <p:nvSpPr>
          <p:cNvPr id="1729546" name="Line 10"/>
          <p:cNvSpPr>
            <a:spLocks noChangeShapeType="1"/>
          </p:cNvSpPr>
          <p:nvPr/>
        </p:nvSpPr>
        <p:spPr bwMode="auto">
          <a:xfrm flipH="1" flipV="1">
            <a:off x="3124200" y="5105400"/>
            <a:ext cx="609600" cy="609600"/>
          </a:xfrm>
          <a:prstGeom prst="line">
            <a:avLst/>
          </a:prstGeom>
          <a:noFill/>
          <a:ln w="38100">
            <a:solidFill>
              <a:srgbClr val="990000"/>
            </a:solidFill>
            <a:round/>
            <a:headEnd/>
            <a:tailEnd type="triangle" w="med" len="lg"/>
          </a:ln>
          <a:extLst>
            <a:ext uri="{909E8E84-426E-40DD-AFC4-6F175D3DCCD1}">
              <a14:hiddenFill xmlns:a14="http://schemas.microsoft.com/office/drawing/2010/main">
                <a:noFill/>
              </a14:hiddenFill>
            </a:ext>
          </a:extLst>
        </p:spPr>
        <p:txBody>
          <a:bodyPr wrap="none"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sp>
        <p:nvSpPr>
          <p:cNvPr id="1729547" name="Line 11"/>
          <p:cNvSpPr>
            <a:spLocks noChangeShapeType="1"/>
          </p:cNvSpPr>
          <p:nvPr/>
        </p:nvSpPr>
        <p:spPr bwMode="auto">
          <a:xfrm flipV="1">
            <a:off x="4724400" y="5105400"/>
            <a:ext cx="609600" cy="609600"/>
          </a:xfrm>
          <a:prstGeom prst="line">
            <a:avLst/>
          </a:prstGeom>
          <a:noFill/>
          <a:ln w="38100">
            <a:solidFill>
              <a:srgbClr val="990000"/>
            </a:solidFill>
            <a:round/>
            <a:headEnd/>
            <a:tailEnd type="triangle" w="med" len="lg"/>
          </a:ln>
          <a:extLst>
            <a:ext uri="{909E8E84-426E-40DD-AFC4-6F175D3DCCD1}">
              <a14:hiddenFill xmlns:a14="http://schemas.microsoft.com/office/drawing/2010/main">
                <a:noFill/>
              </a14:hiddenFill>
            </a:ext>
          </a:extLst>
        </p:spPr>
        <p:txBody>
          <a:bodyPr wrap="none"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sp>
        <p:nvSpPr>
          <p:cNvPr id="1729548" name="Text Box 12"/>
          <p:cNvSpPr txBox="1">
            <a:spLocks noChangeArrowheads="1"/>
          </p:cNvSpPr>
          <p:nvPr/>
        </p:nvSpPr>
        <p:spPr bwMode="auto">
          <a:xfrm>
            <a:off x="2362243" y="5607116"/>
            <a:ext cx="38779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pPr eaLnBrk="1"/>
            <a:r>
              <a:rPr lang="zh-CN" altLang="en-US" sz="3600" smtClean="0">
                <a:solidFill>
                  <a:srgbClr val="FF0000"/>
                </a:solidFill>
                <a:ea typeface="隶书" pitchFamily="49" charset="-122"/>
              </a:rPr>
              <a:t>分别进行快速排序</a:t>
            </a:r>
            <a:endParaRPr lang="zh-CN" altLang="en-US" sz="3600" smtClean="0">
              <a:solidFill>
                <a:srgbClr val="000000"/>
              </a:solidFill>
            </a:endParaRPr>
          </a:p>
        </p:txBody>
      </p:sp>
    </p:spTree>
    <p:extLst>
      <p:ext uri="{BB962C8B-B14F-4D97-AF65-F5344CB8AC3E}">
        <p14:creationId xmlns:p14="http://schemas.microsoft.com/office/powerpoint/2010/main" val="3136809222"/>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29539"/>
                                        </p:tgtEl>
                                        <p:attrNameLst>
                                          <p:attrName>style.visibility</p:attrName>
                                        </p:attrNameLst>
                                      </p:cBhvr>
                                      <p:to>
                                        <p:strVal val="visible"/>
                                      </p:to>
                                    </p:set>
                                    <p:animEffect transition="in" filter="wipe(left)">
                                      <p:cBhvr>
                                        <p:cTn id="7" dur="500"/>
                                        <p:tgtEl>
                                          <p:spTgt spid="17295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29540"/>
                                        </p:tgtEl>
                                        <p:attrNameLst>
                                          <p:attrName>style.visibility</p:attrName>
                                        </p:attrNameLst>
                                      </p:cBhvr>
                                      <p:to>
                                        <p:strVal val="visible"/>
                                      </p:to>
                                    </p:set>
                                    <p:animEffect transition="in" filter="wipe(left)">
                                      <p:cBhvr>
                                        <p:cTn id="12" dur="500"/>
                                        <p:tgtEl>
                                          <p:spTgt spid="17295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729544"/>
                                        </p:tgtEl>
                                        <p:attrNameLst>
                                          <p:attrName>style.visibility</p:attrName>
                                        </p:attrNameLst>
                                      </p:cBhvr>
                                      <p:to>
                                        <p:strVal val="visible"/>
                                      </p:to>
                                    </p:set>
                                    <p:animEffect transition="in" filter="wipe(up)">
                                      <p:cBhvr>
                                        <p:cTn id="17" dur="500"/>
                                        <p:tgtEl>
                                          <p:spTgt spid="1729544"/>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729545"/>
                                        </p:tgtEl>
                                        <p:attrNameLst>
                                          <p:attrName>style.visibility</p:attrName>
                                        </p:attrNameLst>
                                      </p:cBhvr>
                                      <p:to>
                                        <p:strVal val="visible"/>
                                      </p:to>
                                    </p:set>
                                    <p:animEffect transition="in" filter="wipe(left)">
                                      <p:cBhvr>
                                        <p:cTn id="21" dur="500"/>
                                        <p:tgtEl>
                                          <p:spTgt spid="172954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729541"/>
                                        </p:tgtEl>
                                        <p:attrNameLst>
                                          <p:attrName>style.visibility</p:attrName>
                                        </p:attrNameLst>
                                      </p:cBhvr>
                                      <p:to>
                                        <p:strVal val="visible"/>
                                      </p:to>
                                    </p:set>
                                    <p:animEffect transition="in" filter="wipe(left)">
                                      <p:cBhvr>
                                        <p:cTn id="26" dur="500"/>
                                        <p:tgtEl>
                                          <p:spTgt spid="1729541"/>
                                        </p:tgtEl>
                                      </p:cBhvr>
                                    </p:animEffect>
                                  </p:childTnLst>
                                </p:cTn>
                              </p:par>
                            </p:childTnLst>
                          </p:cTn>
                        </p:par>
                        <p:par>
                          <p:cTn id="27" fill="hold" nodeType="afterGroup">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729543"/>
                                        </p:tgtEl>
                                        <p:attrNameLst>
                                          <p:attrName>style.visibility</p:attrName>
                                        </p:attrNameLst>
                                      </p:cBhvr>
                                      <p:to>
                                        <p:strVal val="visible"/>
                                      </p:to>
                                    </p:set>
                                    <p:animEffect transition="in" filter="wipe(left)">
                                      <p:cBhvr>
                                        <p:cTn id="30" dur="500"/>
                                        <p:tgtEl>
                                          <p:spTgt spid="1729543"/>
                                        </p:tgtEl>
                                      </p:cBhvr>
                                    </p:animEffect>
                                  </p:childTnLst>
                                </p:cTn>
                              </p:par>
                            </p:childTnLst>
                          </p:cTn>
                        </p:par>
                        <p:par>
                          <p:cTn id="31" fill="hold" nodeType="afterGroup">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1729542"/>
                                        </p:tgtEl>
                                        <p:attrNameLst>
                                          <p:attrName>style.visibility</p:attrName>
                                        </p:attrNameLst>
                                      </p:cBhvr>
                                      <p:to>
                                        <p:strVal val="visible"/>
                                      </p:to>
                                    </p:set>
                                    <p:animEffect transition="in" filter="wipe(left)">
                                      <p:cBhvr>
                                        <p:cTn id="34" dur="500"/>
                                        <p:tgtEl>
                                          <p:spTgt spid="1729542"/>
                                        </p:tgtEl>
                                      </p:cBhvr>
                                    </p:animEffect>
                                  </p:childTnLst>
                                </p:cTn>
                              </p:par>
                            </p:childTnLst>
                          </p:cTn>
                        </p:par>
                        <p:par>
                          <p:cTn id="35" fill="hold" nodeType="afterGroup">
                            <p:stCondLst>
                              <p:cond delay="1500"/>
                            </p:stCondLst>
                            <p:childTnLst>
                              <p:par>
                                <p:cTn id="36" presetID="22" presetClass="entr" presetSubtype="8" fill="hold" grpId="0" nodeType="afterEffect">
                                  <p:stCondLst>
                                    <p:cond delay="0"/>
                                  </p:stCondLst>
                                  <p:childTnLst>
                                    <p:set>
                                      <p:cBhvr>
                                        <p:cTn id="37" dur="1" fill="hold">
                                          <p:stCondLst>
                                            <p:cond delay="0"/>
                                          </p:stCondLst>
                                        </p:cTn>
                                        <p:tgtEl>
                                          <p:spTgt spid="1729548"/>
                                        </p:tgtEl>
                                        <p:attrNameLst>
                                          <p:attrName>style.visibility</p:attrName>
                                        </p:attrNameLst>
                                      </p:cBhvr>
                                      <p:to>
                                        <p:strVal val="visible"/>
                                      </p:to>
                                    </p:set>
                                    <p:animEffect transition="in" filter="wipe(left)">
                                      <p:cBhvr>
                                        <p:cTn id="38" dur="500"/>
                                        <p:tgtEl>
                                          <p:spTgt spid="1729548"/>
                                        </p:tgtEl>
                                      </p:cBhvr>
                                    </p:animEffect>
                                  </p:childTnLst>
                                </p:cTn>
                              </p:par>
                            </p:childTnLst>
                          </p:cTn>
                        </p:par>
                        <p:par>
                          <p:cTn id="39" fill="hold" nodeType="afterGroup">
                            <p:stCondLst>
                              <p:cond delay="2000"/>
                            </p:stCondLst>
                            <p:childTnLst>
                              <p:par>
                                <p:cTn id="40" presetID="22" presetClass="entr" presetSubtype="4" fill="hold" grpId="0" nodeType="afterEffect">
                                  <p:stCondLst>
                                    <p:cond delay="0"/>
                                  </p:stCondLst>
                                  <p:childTnLst>
                                    <p:set>
                                      <p:cBhvr>
                                        <p:cTn id="41" dur="1" fill="hold">
                                          <p:stCondLst>
                                            <p:cond delay="0"/>
                                          </p:stCondLst>
                                        </p:cTn>
                                        <p:tgtEl>
                                          <p:spTgt spid="1729546"/>
                                        </p:tgtEl>
                                        <p:attrNameLst>
                                          <p:attrName>style.visibility</p:attrName>
                                        </p:attrNameLst>
                                      </p:cBhvr>
                                      <p:to>
                                        <p:strVal val="visible"/>
                                      </p:to>
                                    </p:set>
                                    <p:animEffect transition="in" filter="wipe(down)">
                                      <p:cBhvr>
                                        <p:cTn id="42" dur="500"/>
                                        <p:tgtEl>
                                          <p:spTgt spid="1729546"/>
                                        </p:tgtEl>
                                      </p:cBhvr>
                                    </p:animEffect>
                                  </p:childTnLst>
                                </p:cTn>
                              </p:par>
                            </p:childTnLst>
                          </p:cTn>
                        </p:par>
                        <p:par>
                          <p:cTn id="43" fill="hold" nodeType="afterGroup">
                            <p:stCondLst>
                              <p:cond delay="2500"/>
                            </p:stCondLst>
                            <p:childTnLst>
                              <p:par>
                                <p:cTn id="44" presetID="22" presetClass="entr" presetSubtype="4" fill="hold" grpId="0" nodeType="afterEffect">
                                  <p:stCondLst>
                                    <p:cond delay="0"/>
                                  </p:stCondLst>
                                  <p:childTnLst>
                                    <p:set>
                                      <p:cBhvr>
                                        <p:cTn id="45" dur="1" fill="hold">
                                          <p:stCondLst>
                                            <p:cond delay="0"/>
                                          </p:stCondLst>
                                        </p:cTn>
                                        <p:tgtEl>
                                          <p:spTgt spid="1729547"/>
                                        </p:tgtEl>
                                        <p:attrNameLst>
                                          <p:attrName>style.visibility</p:attrName>
                                        </p:attrNameLst>
                                      </p:cBhvr>
                                      <p:to>
                                        <p:strVal val="visible"/>
                                      </p:to>
                                    </p:set>
                                    <p:animEffect transition="in" filter="wipe(down)">
                                      <p:cBhvr>
                                        <p:cTn id="46" dur="500"/>
                                        <p:tgtEl>
                                          <p:spTgt spid="1729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9539" grpId="0" autoUpdateAnimBg="0"/>
      <p:bldP spid="1729540" grpId="0" animBg="1" autoUpdateAnimBg="0"/>
      <p:bldP spid="1729541" grpId="0" animBg="1" autoUpdateAnimBg="0"/>
      <p:bldP spid="1729542" grpId="0" animBg="1" autoUpdateAnimBg="0"/>
      <p:bldP spid="1729543" grpId="0" animBg="1" autoUpdateAnimBg="0"/>
      <p:bldP spid="1729544" grpId="0" animBg="1"/>
      <p:bldP spid="1729545" grpId="0" autoUpdateAnimBg="0"/>
      <p:bldP spid="1729546" grpId="0" animBg="1"/>
      <p:bldP spid="1729547" grpId="0" animBg="1"/>
      <p:bldP spid="172954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81150" y="404813"/>
            <a:ext cx="6047642" cy="838200"/>
          </a:xfrm>
        </p:spPr>
        <p:txBody>
          <a:bodyPr/>
          <a:lstStyle/>
          <a:p>
            <a:r>
              <a:rPr lang="zh-CN" altLang="en-US" smtClean="0">
                <a:ea typeface="黑体" pitchFamily="49" charset="-122"/>
              </a:rPr>
              <a:t>第</a:t>
            </a:r>
            <a:r>
              <a:rPr lang="en-US" altLang="zh-CN" smtClean="0">
                <a:ea typeface="黑体" pitchFamily="49" charset="-122"/>
              </a:rPr>
              <a:t>9</a:t>
            </a:r>
            <a:r>
              <a:rPr lang="zh-CN" altLang="en-US" smtClean="0">
                <a:ea typeface="黑体" pitchFamily="49" charset="-122"/>
              </a:rPr>
              <a:t>章</a:t>
            </a:r>
            <a:r>
              <a:rPr lang="zh-CN" altLang="en-US" smtClean="0">
                <a:ea typeface="宋体" charset="-122"/>
              </a:rPr>
              <a:t>　排　序</a:t>
            </a:r>
            <a:endParaRPr lang="en-US" altLang="zh-CN" smtClean="0">
              <a:ea typeface="宋体" charset="-122"/>
            </a:endParaRPr>
          </a:p>
        </p:txBody>
      </p:sp>
      <p:sp>
        <p:nvSpPr>
          <p:cNvPr id="1289219" name="Text Box 3"/>
          <p:cNvSpPr txBox="1">
            <a:spLocks noChangeArrowheads="1"/>
          </p:cNvSpPr>
          <p:nvPr/>
        </p:nvSpPr>
        <p:spPr bwMode="auto">
          <a:xfrm>
            <a:off x="252046" y="1412875"/>
            <a:ext cx="8440615" cy="1797050"/>
          </a:xfrm>
          <a:prstGeom prst="rect">
            <a:avLst/>
          </a:prstGeom>
          <a:noFill/>
          <a:ln w="22225">
            <a:noFill/>
            <a:miter lim="800000"/>
            <a:headEnd/>
            <a:tailEnd/>
          </a:ln>
          <a:effectLst/>
        </p:spPr>
        <p:txBody>
          <a:bodyPr lIns="87312" tIns="44450" rIns="87312" bIns="44450">
            <a:spAutoFit/>
          </a:bodyPr>
          <a:lstStyle/>
          <a:p>
            <a:pPr algn="just" hangingPunct="0">
              <a:spcBef>
                <a:spcPct val="20000"/>
              </a:spcBef>
              <a:defRPr/>
            </a:pPr>
            <a:r>
              <a:rPr lang="zh-CN" altLang="en-US" sz="2800" b="1" dirty="0">
                <a:solidFill>
                  <a:srgbClr val="FC0128"/>
                </a:solidFill>
                <a:effectLst>
                  <a:outerShdw blurRad="38100" dist="38100" dir="2700000" algn="tl">
                    <a:srgbClr val="C0C0C0"/>
                  </a:outerShdw>
                </a:effectLst>
                <a:latin typeface="宋体" pitchFamily="2" charset="-122"/>
              </a:rPr>
              <a:t>    排序</a:t>
            </a:r>
            <a:r>
              <a:rPr lang="en-US" altLang="zh-CN" sz="2800" b="1" dirty="0">
                <a:solidFill>
                  <a:srgbClr val="000000"/>
                </a:solidFill>
                <a:latin typeface="Times New Roman" pitchFamily="18" charset="0"/>
              </a:rPr>
              <a:t>(Sorting)</a:t>
            </a:r>
            <a:r>
              <a:rPr lang="zh-CN" altLang="en-US" sz="2800" b="1" dirty="0">
                <a:solidFill>
                  <a:srgbClr val="000000"/>
                </a:solidFill>
                <a:latin typeface="Times New Roman" pitchFamily="18" charset="0"/>
              </a:rPr>
              <a:t>就是对元素集合建立某种有序排列的过程。排序在计算机软件系统设计中占有相当重要的地位，特别是在事务处理系统中，需要经常对有关的数据排序，以便提高检索等操作的效率。</a:t>
            </a:r>
          </a:p>
        </p:txBody>
      </p:sp>
      <p:sp>
        <p:nvSpPr>
          <p:cNvPr id="2052" name="Text Box 5"/>
          <p:cNvSpPr txBox="1">
            <a:spLocks noChangeArrowheads="1"/>
          </p:cNvSpPr>
          <p:nvPr/>
        </p:nvSpPr>
        <p:spPr bwMode="auto">
          <a:xfrm>
            <a:off x="517321" y="3763963"/>
            <a:ext cx="2791557" cy="2355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pPr algn="just" eaLnBrk="1" hangingPunct="0">
              <a:spcBef>
                <a:spcPct val="20000"/>
              </a:spcBef>
            </a:pPr>
            <a:r>
              <a:rPr kumimoji="0" lang="zh-CN" altLang="en-US" sz="3200" b="1" smtClean="0">
                <a:solidFill>
                  <a:srgbClr val="000000"/>
                </a:solidFill>
              </a:rPr>
              <a:t>排序方法</a:t>
            </a:r>
            <a:r>
              <a:rPr kumimoji="0" lang="en-US" altLang="zh-CN" sz="3200" b="1" smtClean="0">
                <a:solidFill>
                  <a:srgbClr val="000000"/>
                </a:solidFill>
              </a:rPr>
              <a:t>:</a:t>
            </a:r>
          </a:p>
          <a:p>
            <a:pPr algn="just" eaLnBrk="1" hangingPunct="0">
              <a:spcBef>
                <a:spcPct val="20000"/>
              </a:spcBef>
              <a:buFont typeface="Wingdings" pitchFamily="2" charset="2"/>
              <a:buChar char="u"/>
            </a:pPr>
            <a:r>
              <a:rPr kumimoji="0" lang="zh-CN" altLang="en-US" sz="3200" b="1" smtClean="0">
                <a:solidFill>
                  <a:srgbClr val="000000"/>
                </a:solidFill>
              </a:rPr>
              <a:t>交换排序</a:t>
            </a:r>
          </a:p>
          <a:p>
            <a:pPr algn="just" eaLnBrk="1" hangingPunct="0">
              <a:spcBef>
                <a:spcPct val="20000"/>
              </a:spcBef>
              <a:buFont typeface="Wingdings" pitchFamily="2" charset="2"/>
              <a:buChar char="u"/>
            </a:pPr>
            <a:r>
              <a:rPr kumimoji="0" lang="zh-CN" altLang="en-US" sz="3200" b="1" smtClean="0">
                <a:solidFill>
                  <a:srgbClr val="000000"/>
                </a:solidFill>
              </a:rPr>
              <a:t>插入排序</a:t>
            </a:r>
          </a:p>
          <a:p>
            <a:pPr algn="just" eaLnBrk="1" hangingPunct="0">
              <a:spcBef>
                <a:spcPct val="20000"/>
              </a:spcBef>
              <a:buFont typeface="Wingdings" pitchFamily="2" charset="2"/>
              <a:buChar char="u"/>
            </a:pPr>
            <a:r>
              <a:rPr kumimoji="0" lang="zh-CN" altLang="en-US" sz="3200" b="1" smtClean="0">
                <a:solidFill>
                  <a:srgbClr val="000000"/>
                </a:solidFill>
              </a:rPr>
              <a:t>选择排序</a:t>
            </a:r>
          </a:p>
        </p:txBody>
      </p:sp>
      <p:sp>
        <p:nvSpPr>
          <p:cNvPr id="2053" name="Text Box 7"/>
          <p:cNvSpPr txBox="1">
            <a:spLocks noChangeArrowheads="1"/>
          </p:cNvSpPr>
          <p:nvPr/>
        </p:nvSpPr>
        <p:spPr bwMode="auto">
          <a:xfrm>
            <a:off x="3707423" y="4340312"/>
            <a:ext cx="2791558" cy="1764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pPr algn="just" eaLnBrk="1" hangingPunct="0">
              <a:spcBef>
                <a:spcPct val="20000"/>
              </a:spcBef>
              <a:buFont typeface="Wingdings" pitchFamily="2" charset="2"/>
              <a:buChar char="u"/>
            </a:pPr>
            <a:r>
              <a:rPr kumimoji="0" lang="zh-CN" altLang="en-US" sz="3200" b="1" smtClean="0">
                <a:solidFill>
                  <a:srgbClr val="000000"/>
                </a:solidFill>
              </a:rPr>
              <a:t>归并排序</a:t>
            </a:r>
          </a:p>
          <a:p>
            <a:pPr algn="just" eaLnBrk="1" hangingPunct="0">
              <a:spcBef>
                <a:spcPct val="20000"/>
              </a:spcBef>
              <a:buFont typeface="Wingdings" pitchFamily="2" charset="2"/>
              <a:buChar char="u"/>
            </a:pPr>
            <a:r>
              <a:rPr kumimoji="0" lang="zh-CN" altLang="en-US" sz="3200" b="1" smtClean="0">
                <a:solidFill>
                  <a:srgbClr val="000000"/>
                </a:solidFill>
              </a:rPr>
              <a:t>基数排序</a:t>
            </a:r>
          </a:p>
          <a:p>
            <a:pPr algn="just" eaLnBrk="1" hangingPunct="0">
              <a:spcBef>
                <a:spcPct val="20000"/>
              </a:spcBef>
              <a:buFont typeface="Wingdings" pitchFamily="2" charset="2"/>
              <a:buChar char="u"/>
            </a:pPr>
            <a:r>
              <a:rPr kumimoji="0" lang="en-US" altLang="zh-CN" sz="3200" b="1" smtClean="0">
                <a:solidFill>
                  <a:srgbClr val="000000"/>
                </a:solidFill>
              </a:rPr>
              <a:t>……</a:t>
            </a:r>
            <a:endParaRPr lang="en-US" altLang="zh-CN" b="1" smtClean="0">
              <a:solidFill>
                <a:srgbClr val="000000"/>
              </a:solidFill>
            </a:endParaRPr>
          </a:p>
        </p:txBody>
      </p:sp>
    </p:spTree>
    <p:extLst>
      <p:ext uri="{BB962C8B-B14F-4D97-AF65-F5344CB8AC3E}">
        <p14:creationId xmlns:p14="http://schemas.microsoft.com/office/powerpoint/2010/main" val="13558812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p:bldP spid="205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8"/>
          <p:cNvSpPr>
            <a:spLocks noChangeArrowheads="1"/>
          </p:cNvSpPr>
          <p:nvPr/>
        </p:nvSpPr>
        <p:spPr bwMode="auto">
          <a:xfrm>
            <a:off x="317989" y="692150"/>
            <a:ext cx="8534400"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kumimoji="1" lang="zh-CN" altLang="en-US" sz="3600" smtClean="0">
                <a:solidFill>
                  <a:srgbClr val="000000"/>
                </a:solidFill>
                <a:latin typeface="Times New Roman" pitchFamily="18" charset="0"/>
                <a:ea typeface="楷体_GB2312" pitchFamily="49" charset="-122"/>
              </a:rPr>
              <a:t>   一趟排序过程中，设立两个指针： </a:t>
            </a:r>
            <a:r>
              <a:rPr kumimoji="1" lang="en-US" altLang="zh-CN" sz="3600" b="1" smtClean="0">
                <a:solidFill>
                  <a:srgbClr val="009999"/>
                </a:solidFill>
                <a:latin typeface="Times New Roman" pitchFamily="18" charset="0"/>
                <a:ea typeface="楷体_GB2312" pitchFamily="49" charset="-122"/>
              </a:rPr>
              <a:t>i</a:t>
            </a:r>
            <a:r>
              <a:rPr kumimoji="1" lang="en-US" altLang="zh-CN" sz="3600" smtClean="0">
                <a:solidFill>
                  <a:srgbClr val="000000"/>
                </a:solidFill>
                <a:latin typeface="Times New Roman" pitchFamily="18" charset="0"/>
                <a:ea typeface="楷体_GB2312" pitchFamily="49" charset="-122"/>
              </a:rPr>
              <a:t> </a:t>
            </a:r>
            <a:r>
              <a:rPr kumimoji="1" lang="zh-CN" altLang="en-US" sz="3600" smtClean="0">
                <a:solidFill>
                  <a:srgbClr val="000000"/>
                </a:solidFill>
                <a:latin typeface="Times New Roman" pitchFamily="18" charset="0"/>
                <a:ea typeface="楷体_GB2312" pitchFamily="49" charset="-122"/>
              </a:rPr>
              <a:t>和</a:t>
            </a:r>
            <a:r>
              <a:rPr kumimoji="1" lang="en-US" altLang="zh-CN" sz="3600" b="1" smtClean="0">
                <a:solidFill>
                  <a:srgbClr val="990000"/>
                </a:solidFill>
                <a:latin typeface="Times New Roman" pitchFamily="18" charset="0"/>
                <a:ea typeface="楷体_GB2312" pitchFamily="49" charset="-122"/>
              </a:rPr>
              <a:t>j</a:t>
            </a:r>
            <a:r>
              <a:rPr kumimoji="1" lang="zh-CN" altLang="en-US" sz="3600" smtClean="0">
                <a:solidFill>
                  <a:srgbClr val="000000"/>
                </a:solidFill>
                <a:latin typeface="Times New Roman" pitchFamily="18" charset="0"/>
                <a:ea typeface="楷体_GB2312" pitchFamily="49" charset="-122"/>
              </a:rPr>
              <a:t>，它们的初值分别为： </a:t>
            </a:r>
            <a:r>
              <a:rPr kumimoji="1" lang="en-US" altLang="zh-CN" sz="3600" smtClean="0">
                <a:solidFill>
                  <a:srgbClr val="000000"/>
                </a:solidFill>
                <a:latin typeface="Times New Roman" pitchFamily="18" charset="0"/>
                <a:ea typeface="楷体_GB2312" pitchFamily="49" charset="-122"/>
              </a:rPr>
              <a:t>low </a:t>
            </a:r>
            <a:r>
              <a:rPr kumimoji="1" lang="zh-CN" altLang="en-US" sz="3600" smtClean="0">
                <a:solidFill>
                  <a:srgbClr val="000000"/>
                </a:solidFill>
                <a:latin typeface="Times New Roman" pitchFamily="18" charset="0"/>
                <a:ea typeface="楷体_GB2312" pitchFamily="49" charset="-122"/>
              </a:rPr>
              <a:t>和 </a:t>
            </a:r>
            <a:r>
              <a:rPr kumimoji="1" lang="en-US" altLang="zh-CN" sz="3600" smtClean="0">
                <a:solidFill>
                  <a:srgbClr val="000000"/>
                </a:solidFill>
                <a:latin typeface="Times New Roman" pitchFamily="18" charset="0"/>
                <a:ea typeface="楷体_GB2312" pitchFamily="49" charset="-122"/>
              </a:rPr>
              <a:t>high</a:t>
            </a:r>
            <a:r>
              <a:rPr kumimoji="1" lang="zh-CN" altLang="en-US" sz="3600" smtClean="0">
                <a:solidFill>
                  <a:srgbClr val="000000"/>
                </a:solidFill>
                <a:latin typeface="Times New Roman" pitchFamily="18" charset="0"/>
                <a:ea typeface="楷体_GB2312" pitchFamily="49" charset="-122"/>
              </a:rPr>
              <a:t>， </a:t>
            </a:r>
            <a:endParaRPr kumimoji="1" lang="zh-CN" altLang="en-US" sz="3600" smtClean="0">
              <a:solidFill>
                <a:srgbClr val="000000"/>
              </a:solidFill>
              <a:latin typeface="楷体_GB2312" pitchFamily="49" charset="-122"/>
              <a:ea typeface="楷体_GB2312" pitchFamily="49" charset="-122"/>
            </a:endParaRPr>
          </a:p>
        </p:txBody>
      </p:sp>
      <p:sp>
        <p:nvSpPr>
          <p:cNvPr id="1730565" name="Rectangle 1029"/>
          <p:cNvSpPr>
            <a:spLocks noChangeArrowheads="1"/>
          </p:cNvSpPr>
          <p:nvPr/>
        </p:nvSpPr>
        <p:spPr bwMode="auto">
          <a:xfrm>
            <a:off x="317991" y="2636845"/>
            <a:ext cx="8109438" cy="355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kumimoji="1" lang="zh-CN" altLang="en-US" sz="3600" dirty="0" smtClean="0">
                <a:solidFill>
                  <a:srgbClr val="0000FF"/>
                </a:solidFill>
                <a:latin typeface="Times New Roman" pitchFamily="18" charset="0"/>
                <a:ea typeface="楷体_GB2312" pitchFamily="49" charset="-122"/>
              </a:rPr>
              <a:t>     之后逐渐减小 </a:t>
            </a:r>
            <a:r>
              <a:rPr kumimoji="1" lang="en-US" altLang="zh-CN" sz="3600" b="1" dirty="0" smtClean="0">
                <a:solidFill>
                  <a:srgbClr val="990000"/>
                </a:solidFill>
                <a:latin typeface="Times New Roman" pitchFamily="18" charset="0"/>
                <a:ea typeface="楷体_GB2312" pitchFamily="49" charset="-122"/>
              </a:rPr>
              <a:t>j</a:t>
            </a:r>
            <a:r>
              <a:rPr kumimoji="1" lang="zh-CN" altLang="en-US" sz="3600" dirty="0" smtClean="0">
                <a:solidFill>
                  <a:srgbClr val="0000FF"/>
                </a:solidFill>
                <a:latin typeface="Times New Roman" pitchFamily="18" charset="0"/>
                <a:ea typeface="楷体_GB2312" pitchFamily="49" charset="-122"/>
              </a:rPr>
              <a:t>，增加 </a:t>
            </a:r>
            <a:r>
              <a:rPr kumimoji="1" lang="en-US" altLang="zh-CN" sz="3600" b="1" dirty="0" err="1" smtClean="0">
                <a:solidFill>
                  <a:srgbClr val="009999"/>
                </a:solidFill>
                <a:latin typeface="Times New Roman" pitchFamily="18" charset="0"/>
                <a:ea typeface="楷体_GB2312" pitchFamily="49" charset="-122"/>
              </a:rPr>
              <a:t>i</a:t>
            </a:r>
            <a:r>
              <a:rPr kumimoji="1" lang="zh-CN" altLang="en-US" sz="3600" dirty="0" smtClean="0">
                <a:solidFill>
                  <a:srgbClr val="0000FF"/>
                </a:solidFill>
                <a:latin typeface="Times New Roman" pitchFamily="18" charset="0"/>
                <a:ea typeface="楷体_GB2312" pitchFamily="49" charset="-122"/>
              </a:rPr>
              <a:t>，并保证 </a:t>
            </a:r>
          </a:p>
          <a:p>
            <a:pPr>
              <a:lnSpc>
                <a:spcPct val="125000"/>
              </a:lnSpc>
            </a:pPr>
            <a:r>
              <a:rPr kumimoji="1" lang="zh-CN" altLang="en-US" sz="3600" dirty="0" smtClean="0">
                <a:solidFill>
                  <a:srgbClr val="0000FF"/>
                </a:solidFill>
                <a:latin typeface="Times New Roman" pitchFamily="18" charset="0"/>
                <a:ea typeface="楷体_GB2312" pitchFamily="49" charset="-122"/>
              </a:rPr>
              <a:t>     </a:t>
            </a:r>
            <a:r>
              <a:rPr kumimoji="1" lang="en-US" altLang="zh-CN" sz="3600" dirty="0" err="1" smtClean="0">
                <a:solidFill>
                  <a:srgbClr val="FF0000"/>
                </a:solidFill>
                <a:latin typeface="Times New Roman" pitchFamily="18" charset="0"/>
                <a:ea typeface="楷体_GB2312" pitchFamily="49" charset="-122"/>
              </a:rPr>
              <a:t>elem</a:t>
            </a:r>
            <a:r>
              <a:rPr kumimoji="1" lang="en-US" altLang="zh-CN" sz="3600" dirty="0" smtClean="0">
                <a:solidFill>
                  <a:srgbClr val="FF0000"/>
                </a:solidFill>
                <a:latin typeface="Times New Roman" pitchFamily="18" charset="0"/>
                <a:ea typeface="楷体_GB2312" pitchFamily="49" charset="-122"/>
              </a:rPr>
              <a:t>[</a:t>
            </a:r>
            <a:r>
              <a:rPr kumimoji="1" lang="en-US" altLang="zh-CN" sz="3600" b="1" dirty="0" smtClean="0">
                <a:solidFill>
                  <a:srgbClr val="990000"/>
                </a:solidFill>
                <a:latin typeface="Times New Roman" pitchFamily="18" charset="0"/>
                <a:ea typeface="楷体_GB2312" pitchFamily="49" charset="-122"/>
              </a:rPr>
              <a:t>j</a:t>
            </a:r>
            <a:r>
              <a:rPr kumimoji="1" lang="en-US" altLang="zh-CN" sz="3600" dirty="0" smtClean="0">
                <a:solidFill>
                  <a:srgbClr val="FF0000"/>
                </a:solidFill>
                <a:latin typeface="Times New Roman" pitchFamily="18" charset="0"/>
                <a:ea typeface="楷体_GB2312" pitchFamily="49" charset="-122"/>
              </a:rPr>
              <a:t>].Key &gt; </a:t>
            </a:r>
            <a:r>
              <a:rPr kumimoji="1" lang="zh-CN" altLang="en-US" sz="3600" dirty="0" smtClean="0">
                <a:solidFill>
                  <a:srgbClr val="FF0000"/>
                </a:solidFill>
                <a:latin typeface="Times New Roman" pitchFamily="18" charset="0"/>
                <a:ea typeface="楷体_GB2312" pitchFamily="49" charset="-122"/>
              </a:rPr>
              <a:t>基准元素的关键字</a:t>
            </a:r>
          </a:p>
          <a:p>
            <a:pPr>
              <a:lnSpc>
                <a:spcPct val="125000"/>
              </a:lnSpc>
            </a:pPr>
            <a:r>
              <a:rPr kumimoji="1" lang="zh-CN" altLang="en-US" sz="3600" dirty="0" smtClean="0">
                <a:solidFill>
                  <a:srgbClr val="FF0000"/>
                </a:solidFill>
                <a:latin typeface="Times New Roman" pitchFamily="18" charset="0"/>
                <a:ea typeface="楷体_GB2312" pitchFamily="49" charset="-122"/>
              </a:rPr>
              <a:t>     </a:t>
            </a:r>
            <a:r>
              <a:rPr kumimoji="1" lang="en-US" altLang="zh-CN" sz="3600" dirty="0" err="1" smtClean="0">
                <a:solidFill>
                  <a:srgbClr val="FF0000"/>
                </a:solidFill>
                <a:latin typeface="Times New Roman" pitchFamily="18" charset="0"/>
                <a:ea typeface="楷体_GB2312" pitchFamily="49" charset="-122"/>
              </a:rPr>
              <a:t>elem</a:t>
            </a:r>
            <a:r>
              <a:rPr kumimoji="1" lang="en-US" altLang="zh-CN" sz="3600" dirty="0" smtClean="0">
                <a:solidFill>
                  <a:srgbClr val="FF0000"/>
                </a:solidFill>
                <a:latin typeface="Times New Roman" pitchFamily="18" charset="0"/>
                <a:ea typeface="楷体_GB2312" pitchFamily="49" charset="-122"/>
              </a:rPr>
              <a:t>[</a:t>
            </a:r>
            <a:r>
              <a:rPr kumimoji="1" lang="en-US" altLang="zh-CN" sz="3600" b="1" dirty="0" smtClean="0">
                <a:solidFill>
                  <a:srgbClr val="009999"/>
                </a:solidFill>
                <a:latin typeface="Times New Roman" pitchFamily="18" charset="0"/>
                <a:ea typeface="楷体_GB2312" pitchFamily="49" charset="-122"/>
              </a:rPr>
              <a:t>i</a:t>
            </a:r>
            <a:r>
              <a:rPr kumimoji="1" lang="en-US" altLang="zh-CN" sz="3600" dirty="0" smtClean="0">
                <a:solidFill>
                  <a:srgbClr val="FF0000"/>
                </a:solidFill>
                <a:latin typeface="Times New Roman" pitchFamily="18" charset="0"/>
                <a:ea typeface="楷体_GB2312" pitchFamily="49" charset="-122"/>
              </a:rPr>
              <a:t>].Key </a:t>
            </a:r>
            <a:r>
              <a:rPr kumimoji="1" lang="en-US" altLang="zh-CN" sz="3600" dirty="0" smtClean="0">
                <a:solidFill>
                  <a:srgbClr val="FF0000"/>
                </a:solidFill>
                <a:latin typeface="Times New Roman" pitchFamily="18" charset="0"/>
                <a:ea typeface="楷体_GB2312" pitchFamily="49" charset="-122"/>
                <a:cs typeface="Times New Roman" pitchFamily="18" charset="0"/>
              </a:rPr>
              <a:t>≤</a:t>
            </a:r>
            <a:r>
              <a:rPr kumimoji="1" lang="en-US" altLang="zh-CN" sz="3600" dirty="0" smtClean="0">
                <a:solidFill>
                  <a:srgbClr val="FF0000"/>
                </a:solidFill>
                <a:latin typeface="Times New Roman" pitchFamily="18" charset="0"/>
                <a:ea typeface="楷体_GB2312" pitchFamily="49" charset="-122"/>
              </a:rPr>
              <a:t> </a:t>
            </a:r>
            <a:r>
              <a:rPr kumimoji="1" lang="zh-CN" altLang="en-US" sz="3600" dirty="0" smtClean="0">
                <a:solidFill>
                  <a:srgbClr val="FF0000"/>
                </a:solidFill>
                <a:latin typeface="Times New Roman" pitchFamily="18" charset="0"/>
                <a:ea typeface="楷体_GB2312" pitchFamily="49" charset="-122"/>
              </a:rPr>
              <a:t>基准元素的关键字</a:t>
            </a:r>
            <a:endParaRPr kumimoji="1" lang="en-US" altLang="zh-CN" sz="3600" dirty="0" smtClean="0">
              <a:solidFill>
                <a:srgbClr val="FF0000"/>
              </a:solidFill>
              <a:latin typeface="楷体_GB2312" pitchFamily="49" charset="-122"/>
              <a:ea typeface="楷体_GB2312" pitchFamily="49" charset="-122"/>
            </a:endParaRPr>
          </a:p>
          <a:p>
            <a:pPr>
              <a:lnSpc>
                <a:spcPct val="125000"/>
              </a:lnSpc>
            </a:pPr>
            <a:r>
              <a:rPr kumimoji="1" lang="zh-CN" altLang="en-US" sz="3600" dirty="0" smtClean="0">
                <a:solidFill>
                  <a:srgbClr val="0000FF"/>
                </a:solidFill>
                <a:latin typeface="楷体_GB2312" pitchFamily="49" charset="-122"/>
                <a:ea typeface="楷体_GB2312" pitchFamily="49" charset="-122"/>
              </a:rPr>
              <a:t>否则进行记录</a:t>
            </a:r>
            <a:r>
              <a:rPr kumimoji="1" lang="en-US" altLang="zh-CN" sz="3600" dirty="0" err="1" smtClean="0">
                <a:solidFill>
                  <a:srgbClr val="FF0000"/>
                </a:solidFill>
                <a:latin typeface="Times New Roman" pitchFamily="18" charset="0"/>
                <a:ea typeface="楷体_GB2312" pitchFamily="49" charset="-122"/>
              </a:rPr>
              <a:t>elem</a:t>
            </a:r>
            <a:r>
              <a:rPr kumimoji="1" lang="en-US" altLang="zh-CN" sz="3600" dirty="0" smtClean="0">
                <a:solidFill>
                  <a:srgbClr val="FF0000"/>
                </a:solidFill>
                <a:latin typeface="Times New Roman" pitchFamily="18" charset="0"/>
                <a:ea typeface="楷体_GB2312" pitchFamily="49" charset="-122"/>
              </a:rPr>
              <a:t>[</a:t>
            </a:r>
            <a:r>
              <a:rPr kumimoji="1" lang="en-US" altLang="zh-CN" sz="3600" b="1" dirty="0" smtClean="0">
                <a:solidFill>
                  <a:srgbClr val="990000"/>
                </a:solidFill>
                <a:latin typeface="Times New Roman" pitchFamily="18" charset="0"/>
                <a:ea typeface="楷体_GB2312" pitchFamily="49" charset="-122"/>
              </a:rPr>
              <a:t>j</a:t>
            </a:r>
            <a:r>
              <a:rPr kumimoji="1" lang="en-US" altLang="zh-CN" sz="3600" dirty="0" smtClean="0">
                <a:solidFill>
                  <a:srgbClr val="FF0000"/>
                </a:solidFill>
                <a:latin typeface="Times New Roman" pitchFamily="18" charset="0"/>
                <a:ea typeface="楷体_GB2312" pitchFamily="49" charset="-122"/>
              </a:rPr>
              <a:t>]</a:t>
            </a:r>
            <a:r>
              <a:rPr kumimoji="1" lang="zh-CN" altLang="en-US" sz="3600" dirty="0" smtClean="0">
                <a:solidFill>
                  <a:srgbClr val="FF0000"/>
                </a:solidFill>
                <a:latin typeface="Times New Roman" pitchFamily="18" charset="0"/>
                <a:ea typeface="楷体_GB2312" pitchFamily="49" charset="-122"/>
              </a:rPr>
              <a:t>和</a:t>
            </a:r>
            <a:r>
              <a:rPr kumimoji="1" lang="en-US" altLang="zh-CN" sz="3600" dirty="0" err="1" smtClean="0">
                <a:solidFill>
                  <a:srgbClr val="FF0000"/>
                </a:solidFill>
                <a:latin typeface="Times New Roman" pitchFamily="18" charset="0"/>
                <a:ea typeface="楷体_GB2312" pitchFamily="49" charset="-122"/>
              </a:rPr>
              <a:t>elem</a:t>
            </a:r>
            <a:r>
              <a:rPr kumimoji="1" lang="en-US" altLang="zh-CN" sz="3600" dirty="0" smtClean="0">
                <a:solidFill>
                  <a:srgbClr val="FF0000"/>
                </a:solidFill>
                <a:latin typeface="Times New Roman" pitchFamily="18" charset="0"/>
                <a:ea typeface="楷体_GB2312" pitchFamily="49" charset="-122"/>
              </a:rPr>
              <a:t>[</a:t>
            </a:r>
            <a:r>
              <a:rPr kumimoji="1" lang="en-US" altLang="zh-CN" sz="3600" b="1" dirty="0" smtClean="0">
                <a:solidFill>
                  <a:srgbClr val="009999"/>
                </a:solidFill>
                <a:latin typeface="Times New Roman" pitchFamily="18" charset="0"/>
                <a:ea typeface="楷体_GB2312" pitchFamily="49" charset="-122"/>
              </a:rPr>
              <a:t>i</a:t>
            </a:r>
            <a:r>
              <a:rPr kumimoji="1" lang="en-US" altLang="zh-CN" sz="3600" dirty="0" smtClean="0">
                <a:solidFill>
                  <a:srgbClr val="FF0000"/>
                </a:solidFill>
                <a:latin typeface="Times New Roman" pitchFamily="18" charset="0"/>
                <a:ea typeface="楷体_GB2312" pitchFamily="49" charset="-122"/>
              </a:rPr>
              <a:t>]</a:t>
            </a:r>
            <a:r>
              <a:rPr kumimoji="1" lang="zh-CN" altLang="en-US" sz="3600" dirty="0" smtClean="0">
                <a:solidFill>
                  <a:srgbClr val="0000FF"/>
                </a:solidFill>
                <a:latin typeface="楷体_GB2312" pitchFamily="49" charset="-122"/>
                <a:ea typeface="楷体_GB2312" pitchFamily="49" charset="-122"/>
              </a:rPr>
              <a:t>的</a:t>
            </a:r>
            <a:r>
              <a:rPr kumimoji="1" lang="zh-CN" altLang="en-US" sz="3600" dirty="0" smtClean="0">
                <a:solidFill>
                  <a:srgbClr val="0000FF"/>
                </a:solidFill>
                <a:latin typeface="Times New Roman" pitchFamily="18" charset="0"/>
                <a:ea typeface="楷体_GB2312" pitchFamily="49" charset="-122"/>
              </a:rPr>
              <a:t>“</a:t>
            </a:r>
            <a:r>
              <a:rPr kumimoji="1" lang="zh-CN" altLang="en-US" sz="3600" dirty="0" smtClean="0">
                <a:solidFill>
                  <a:srgbClr val="0000FF"/>
                </a:solidFill>
                <a:latin typeface="楷体_GB2312" pitchFamily="49" charset="-122"/>
                <a:ea typeface="楷体_GB2312" pitchFamily="49" charset="-122"/>
              </a:rPr>
              <a:t>交换</a:t>
            </a:r>
            <a:r>
              <a:rPr kumimoji="1" lang="zh-CN" altLang="en-US" sz="3600" dirty="0" smtClean="0">
                <a:solidFill>
                  <a:srgbClr val="0000FF"/>
                </a:solidFill>
                <a:latin typeface="Times New Roman" pitchFamily="18" charset="0"/>
                <a:ea typeface="楷体_GB2312" pitchFamily="49" charset="-122"/>
              </a:rPr>
              <a:t>”</a:t>
            </a:r>
            <a:r>
              <a:rPr kumimoji="1" lang="zh-CN" altLang="en-US" sz="3600" dirty="0" smtClean="0">
                <a:solidFill>
                  <a:srgbClr val="000000"/>
                </a:solidFill>
                <a:latin typeface="楷体_GB2312" pitchFamily="49" charset="-122"/>
                <a:ea typeface="楷体_GB2312" pitchFamily="49" charset="-122"/>
              </a:rPr>
              <a:t>。</a:t>
            </a:r>
          </a:p>
        </p:txBody>
      </p:sp>
    </p:spTree>
    <p:extLst>
      <p:ext uri="{BB962C8B-B14F-4D97-AF65-F5344CB8AC3E}">
        <p14:creationId xmlns:p14="http://schemas.microsoft.com/office/powerpoint/2010/main" val="2650479511"/>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30565"/>
                                        </p:tgtEl>
                                        <p:attrNameLst>
                                          <p:attrName>style.visibility</p:attrName>
                                        </p:attrNameLst>
                                      </p:cBhvr>
                                      <p:to>
                                        <p:strVal val="visible"/>
                                      </p:to>
                                    </p:set>
                                    <p:animEffect transition="in" filter="wipe(left)">
                                      <p:cBhvr>
                                        <p:cTn id="7" dur="500"/>
                                        <p:tgtEl>
                                          <p:spTgt spid="1730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65"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351718" y="2000250"/>
            <a:ext cx="8897757"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pPr algn="l" eaLnBrk="1"/>
            <a:r>
              <a:rPr lang="en-US" altLang="zh-CN" sz="2400" b="1" dirty="0"/>
              <a:t>template&lt;class Type&gt; void</a:t>
            </a:r>
            <a:r>
              <a:rPr lang="en-US" altLang="zh-CN" sz="2400" dirty="0"/>
              <a:t> </a:t>
            </a:r>
            <a:r>
              <a:rPr lang="en-US" altLang="zh-CN" sz="2400" dirty="0" err="1"/>
              <a:t>sortlist</a:t>
            </a:r>
            <a:r>
              <a:rPr lang="en-US" altLang="zh-CN" sz="2400" dirty="0"/>
              <a:t>&lt;Type&gt;:: </a:t>
            </a:r>
            <a:r>
              <a:rPr lang="en-US" altLang="zh-CN" sz="2400" dirty="0" err="1" smtClean="0"/>
              <a:t>reArrange</a:t>
            </a:r>
            <a:r>
              <a:rPr lang="en-US" altLang="zh-CN" sz="2400" dirty="0" smtClean="0"/>
              <a:t> </a:t>
            </a:r>
            <a:r>
              <a:rPr lang="en-US" altLang="zh-CN" sz="2400" dirty="0"/>
              <a:t>(Type Base) </a:t>
            </a:r>
          </a:p>
          <a:p>
            <a:pPr algn="l" eaLnBrk="1"/>
            <a:r>
              <a:rPr lang="en-US" altLang="zh-CN" sz="2400" dirty="0"/>
              <a:t>{</a:t>
            </a:r>
          </a:p>
          <a:p>
            <a:pPr algn="l" eaLnBrk="1"/>
            <a:r>
              <a:rPr lang="en-US" altLang="zh-CN" sz="2400" b="1" dirty="0"/>
              <a:t>  </a:t>
            </a:r>
            <a:r>
              <a:rPr lang="en-US" altLang="zh-CN" sz="2400" b="1" dirty="0" err="1"/>
              <a:t>int</a:t>
            </a:r>
            <a:r>
              <a:rPr lang="en-US" altLang="zh-CN" sz="2400" dirty="0"/>
              <a:t> </a:t>
            </a:r>
            <a:r>
              <a:rPr lang="en-US" altLang="zh-CN" sz="2400" dirty="0" err="1"/>
              <a:t>i</a:t>
            </a:r>
            <a:r>
              <a:rPr lang="en-US" altLang="zh-CN" sz="2400" dirty="0"/>
              <a:t> = 0, j = CurrentSize-1;  </a:t>
            </a:r>
            <a:endParaRPr lang="zh-CN" altLang="zh-CN" sz="2400" dirty="0"/>
          </a:p>
          <a:p>
            <a:pPr algn="l" eaLnBrk="1"/>
            <a:r>
              <a:rPr lang="en-US" altLang="zh-CN" sz="2400" b="1" dirty="0"/>
              <a:t>  while</a:t>
            </a:r>
            <a:r>
              <a:rPr lang="en-US" altLang="zh-CN" sz="2400" dirty="0"/>
              <a:t> ( </a:t>
            </a:r>
            <a:r>
              <a:rPr lang="en-US" altLang="zh-CN" sz="2400" dirty="0" err="1"/>
              <a:t>i</a:t>
            </a:r>
            <a:r>
              <a:rPr lang="en-US" altLang="zh-CN" sz="2400" dirty="0"/>
              <a:t> &lt; j ) </a:t>
            </a:r>
            <a:r>
              <a:rPr lang="en-US" altLang="zh-CN" sz="2400" b="1" dirty="0"/>
              <a:t>{</a:t>
            </a:r>
            <a:endParaRPr lang="zh-CN" altLang="zh-CN" sz="2400" dirty="0"/>
          </a:p>
          <a:p>
            <a:pPr algn="l" eaLnBrk="1"/>
            <a:r>
              <a:rPr lang="en-US" altLang="zh-CN" sz="2400" b="1" dirty="0"/>
              <a:t>	  </a:t>
            </a:r>
            <a:r>
              <a:rPr lang="en-US" altLang="zh-CN" sz="2400" b="1" dirty="0" smtClean="0"/>
              <a:t>while</a:t>
            </a:r>
            <a:r>
              <a:rPr lang="en-US" altLang="zh-CN" sz="2400" dirty="0" smtClean="0"/>
              <a:t>(</a:t>
            </a:r>
            <a:r>
              <a:rPr lang="en-US" altLang="zh-CN" sz="2400" dirty="0" err="1" smtClean="0"/>
              <a:t>i</a:t>
            </a:r>
            <a:r>
              <a:rPr lang="en-US" altLang="zh-CN" sz="2400" dirty="0" smtClean="0"/>
              <a:t>&lt;j&amp;&amp;</a:t>
            </a:r>
            <a:r>
              <a:rPr lang="en-US" altLang="zh-CN" sz="2400" dirty="0" err="1" smtClean="0"/>
              <a:t>elem</a:t>
            </a:r>
            <a:r>
              <a:rPr lang="en-US" altLang="zh-CN" sz="2400" dirty="0" smtClean="0"/>
              <a:t>[i] </a:t>
            </a:r>
            <a:r>
              <a:rPr lang="en-US" altLang="zh-CN" sz="2400" dirty="0"/>
              <a:t>&lt;  Base) i++</a:t>
            </a:r>
            <a:r>
              <a:rPr lang="en-US" altLang="zh-CN" sz="2400" b="1" dirty="0"/>
              <a:t>;       </a:t>
            </a:r>
            <a:endParaRPr lang="zh-CN" altLang="zh-CN" sz="2400" dirty="0"/>
          </a:p>
          <a:p>
            <a:pPr algn="l" eaLnBrk="1"/>
            <a:r>
              <a:rPr lang="en-US" altLang="zh-CN" sz="2400" dirty="0"/>
              <a:t>	  </a:t>
            </a:r>
            <a:r>
              <a:rPr lang="en-US" altLang="zh-CN" sz="2400" b="1" dirty="0"/>
              <a:t>while</a:t>
            </a:r>
            <a:r>
              <a:rPr lang="en-US" altLang="zh-CN" sz="2400" dirty="0"/>
              <a:t>(i&lt;j&amp;&amp; </a:t>
            </a:r>
            <a:r>
              <a:rPr lang="en-US" altLang="zh-CN" sz="2400" dirty="0" err="1" smtClean="0"/>
              <a:t>elem</a:t>
            </a:r>
            <a:r>
              <a:rPr lang="en-US" altLang="zh-CN" sz="2400" dirty="0" smtClean="0"/>
              <a:t>[j] </a:t>
            </a:r>
            <a:r>
              <a:rPr lang="en-US" altLang="zh-CN" sz="2400" dirty="0"/>
              <a:t>&gt;= Base ) j--</a:t>
            </a:r>
            <a:r>
              <a:rPr lang="en-US" altLang="zh-CN" sz="2400" i="1" dirty="0"/>
              <a:t> </a:t>
            </a:r>
            <a:r>
              <a:rPr lang="en-US" altLang="zh-CN" sz="2400" b="1" dirty="0"/>
              <a:t>; </a:t>
            </a:r>
            <a:endParaRPr lang="zh-CN" altLang="zh-CN" sz="2400" dirty="0"/>
          </a:p>
          <a:p>
            <a:pPr algn="l" eaLnBrk="1"/>
            <a:r>
              <a:rPr lang="en-US" altLang="zh-CN" sz="2400" dirty="0"/>
              <a:t>	  if(</a:t>
            </a:r>
            <a:r>
              <a:rPr lang="en-US" altLang="zh-CN" sz="2400" dirty="0" err="1"/>
              <a:t>i</a:t>
            </a:r>
            <a:r>
              <a:rPr lang="en-US" altLang="zh-CN" sz="2400" dirty="0"/>
              <a:t>&lt;j){ </a:t>
            </a:r>
          </a:p>
          <a:p>
            <a:pPr algn="l" eaLnBrk="1"/>
            <a:r>
              <a:rPr lang="en-US" altLang="zh-CN" sz="2400" dirty="0"/>
              <a:t>                      swap ( </a:t>
            </a:r>
            <a:r>
              <a:rPr lang="en-US" altLang="zh-CN" sz="2400" dirty="0" err="1" smtClean="0"/>
              <a:t>elem</a:t>
            </a:r>
            <a:r>
              <a:rPr lang="en-US" altLang="zh-CN" sz="2400" dirty="0" smtClean="0"/>
              <a:t>[i</a:t>
            </a:r>
            <a:r>
              <a:rPr lang="en-US" altLang="zh-CN" sz="2400" dirty="0"/>
              <a:t>], </a:t>
            </a:r>
            <a:r>
              <a:rPr lang="en-US" altLang="zh-CN" sz="2400" dirty="0" err="1" smtClean="0"/>
              <a:t>elem</a:t>
            </a:r>
            <a:r>
              <a:rPr lang="en-US" altLang="zh-CN" sz="2400" dirty="0" smtClean="0"/>
              <a:t>[j</a:t>
            </a:r>
            <a:r>
              <a:rPr lang="en-US" altLang="zh-CN" sz="2400" dirty="0"/>
              <a:t>])</a:t>
            </a:r>
            <a:r>
              <a:rPr lang="en-US" altLang="zh-CN" sz="2400" b="1" dirty="0"/>
              <a:t>;</a:t>
            </a:r>
            <a:r>
              <a:rPr lang="en-US" altLang="zh-CN" sz="2400" dirty="0"/>
              <a:t> i++</a:t>
            </a:r>
            <a:r>
              <a:rPr lang="en-US" altLang="zh-CN" sz="2400" b="1" dirty="0"/>
              <a:t>; </a:t>
            </a:r>
            <a:r>
              <a:rPr lang="en-US" altLang="zh-CN" sz="2400" dirty="0"/>
              <a:t> j</a:t>
            </a:r>
            <a:r>
              <a:rPr lang="en-US" altLang="zh-CN" sz="2400" i="1" dirty="0"/>
              <a:t>--</a:t>
            </a:r>
            <a:r>
              <a:rPr lang="en-US" altLang="zh-CN" sz="2400" b="1" dirty="0"/>
              <a:t>; }</a:t>
            </a:r>
            <a:endParaRPr lang="zh-CN" altLang="zh-CN" sz="2400" dirty="0"/>
          </a:p>
          <a:p>
            <a:pPr algn="l" eaLnBrk="1"/>
            <a:r>
              <a:rPr lang="en-US" altLang="zh-CN" sz="2400" b="1" dirty="0"/>
              <a:t>	  }</a:t>
            </a:r>
            <a:endParaRPr lang="zh-CN" altLang="zh-CN" sz="2400" dirty="0"/>
          </a:p>
          <a:p>
            <a:pPr algn="l" eaLnBrk="1"/>
            <a:r>
              <a:rPr lang="en-US" altLang="zh-CN" sz="2400" b="1" dirty="0"/>
              <a:t>}</a:t>
            </a:r>
            <a:endParaRPr lang="zh-CN" altLang="zh-CN" sz="2400" dirty="0"/>
          </a:p>
          <a:p>
            <a:pPr algn="l" eaLnBrk="1" hangingPunct="1">
              <a:spcBef>
                <a:spcPct val="0"/>
              </a:spcBef>
            </a:pPr>
            <a:endParaRPr lang="zh-CN" altLang="en-US" sz="2400" b="1" dirty="0">
              <a:solidFill>
                <a:srgbClr val="FF00FF"/>
              </a:solidFill>
              <a:ea typeface="楷体_GB2312" pitchFamily="49" charset="-122"/>
            </a:endParaRPr>
          </a:p>
        </p:txBody>
      </p:sp>
      <p:sp>
        <p:nvSpPr>
          <p:cNvPr id="30723" name="矩形 12"/>
          <p:cNvSpPr>
            <a:spLocks noChangeArrowheads="1"/>
          </p:cNvSpPr>
          <p:nvPr/>
        </p:nvSpPr>
        <p:spPr bwMode="auto">
          <a:xfrm>
            <a:off x="417667" y="642951"/>
            <a:ext cx="797901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dirty="0"/>
              <a:t>     </a:t>
            </a:r>
            <a:r>
              <a:rPr lang="zh-CN" altLang="zh-CN" sz="2400" dirty="0"/>
              <a:t>在</a:t>
            </a:r>
            <a:r>
              <a:rPr lang="en-US" altLang="zh-CN" sz="2400" dirty="0"/>
              <a:t>O(n)</a:t>
            </a:r>
            <a:r>
              <a:rPr lang="zh-CN" altLang="zh-CN" sz="2400" dirty="0"/>
              <a:t>的时间内重排顺序表，将所有</a:t>
            </a:r>
            <a:r>
              <a:rPr lang="zh-CN" altLang="en-US" sz="2400" dirty="0"/>
              <a:t>小于某一基准值</a:t>
            </a:r>
            <a:r>
              <a:rPr lang="en-US" altLang="zh-CN" sz="2400" dirty="0"/>
              <a:t>base</a:t>
            </a:r>
            <a:r>
              <a:rPr lang="zh-CN" altLang="zh-CN" sz="2400" dirty="0"/>
              <a:t>值的</a:t>
            </a:r>
            <a:r>
              <a:rPr lang="zh-CN" altLang="zh-CN" sz="2400" dirty="0" smtClean="0"/>
              <a:t>关键</a:t>
            </a:r>
            <a:r>
              <a:rPr lang="zh-CN" altLang="en-US" sz="2400" dirty="0" smtClean="0"/>
              <a:t>字</a:t>
            </a:r>
            <a:r>
              <a:rPr lang="zh-CN" altLang="zh-CN" sz="2400" dirty="0" smtClean="0"/>
              <a:t>排</a:t>
            </a:r>
            <a:r>
              <a:rPr lang="zh-CN" altLang="zh-CN" sz="2400" dirty="0"/>
              <a:t>在</a:t>
            </a:r>
            <a:r>
              <a:rPr lang="zh-CN" altLang="en-US" sz="2400" dirty="0" smtClean="0"/>
              <a:t>大于</a:t>
            </a:r>
            <a:r>
              <a:rPr lang="en-US" altLang="zh-CN" sz="2400" dirty="0" smtClean="0"/>
              <a:t>base</a:t>
            </a:r>
            <a:r>
              <a:rPr lang="zh-CN" altLang="en-US" sz="2400" dirty="0"/>
              <a:t>的</a:t>
            </a:r>
            <a:r>
              <a:rPr lang="zh-CN" altLang="en-US" sz="2400" dirty="0" smtClean="0"/>
              <a:t>关键字</a:t>
            </a:r>
            <a:r>
              <a:rPr lang="zh-CN" altLang="zh-CN" sz="2400" dirty="0" smtClean="0"/>
              <a:t>之前</a:t>
            </a:r>
            <a:r>
              <a:rPr lang="zh-CN" altLang="zh-CN" sz="2400" b="1" dirty="0"/>
              <a:t>。</a:t>
            </a:r>
            <a:endParaRPr lang="en-US" altLang="zh-CN" sz="2400" b="1" dirty="0"/>
          </a:p>
        </p:txBody>
      </p:sp>
    </p:spTree>
    <p:extLst>
      <p:ext uri="{BB962C8B-B14F-4D97-AF65-F5344CB8AC3E}">
        <p14:creationId xmlns:p14="http://schemas.microsoft.com/office/powerpoint/2010/main" val="3949521401"/>
      </p:ext>
    </p:extLst>
  </p:cSld>
  <p:clrMapOvr>
    <a:masterClrMapping/>
  </p:clrMapOvr>
  <p:transition>
    <p:pull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33"/>
          <p:cNvSpPr>
            <a:spLocks noChangeArrowheads="1"/>
          </p:cNvSpPr>
          <p:nvPr/>
        </p:nvSpPr>
        <p:spPr bwMode="auto">
          <a:xfrm>
            <a:off x="3130062" y="2367025"/>
            <a:ext cx="914400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sp>
        <p:nvSpPr>
          <p:cNvPr id="32771" name="Rectangle 1031"/>
          <p:cNvSpPr>
            <a:spLocks noChangeArrowheads="1"/>
          </p:cNvSpPr>
          <p:nvPr/>
        </p:nvSpPr>
        <p:spPr bwMode="auto">
          <a:xfrm>
            <a:off x="2110154" y="6400801"/>
            <a:ext cx="4642338"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ctr" eaLnBrk="0" hangingPunct="0"/>
            <a:r>
              <a:rPr lang="zh-CN" altLang="en-US" sz="2400" smtClean="0">
                <a:solidFill>
                  <a:srgbClr val="000000"/>
                </a:solidFill>
                <a:latin typeface="Times New Roman" pitchFamily="18" charset="0"/>
                <a:ea typeface="宋体" charset="-122"/>
              </a:rPr>
              <a:t>图</a:t>
            </a:r>
            <a:r>
              <a:rPr lang="en-US" altLang="zh-CN" sz="2400" smtClean="0">
                <a:solidFill>
                  <a:srgbClr val="000000"/>
                </a:solidFill>
                <a:latin typeface="Times New Roman" pitchFamily="18" charset="0"/>
                <a:ea typeface="宋体" charset="-122"/>
              </a:rPr>
              <a:t>9-2(a)  </a:t>
            </a:r>
            <a:r>
              <a:rPr lang="zh-CN" altLang="en-US" sz="2400" smtClean="0">
                <a:solidFill>
                  <a:srgbClr val="000000"/>
                </a:solidFill>
                <a:latin typeface="Times New Roman" pitchFamily="18" charset="0"/>
                <a:ea typeface="宋体" charset="-122"/>
              </a:rPr>
              <a:t>第一趟快速排序过程</a:t>
            </a:r>
          </a:p>
        </p:txBody>
      </p:sp>
      <p:graphicFrame>
        <p:nvGraphicFramePr>
          <p:cNvPr id="32772" name="Object 1235"/>
          <p:cNvGraphicFramePr>
            <a:graphicFrameLocks noGrp="1" noChangeAspect="1"/>
          </p:cNvGraphicFramePr>
          <p:nvPr>
            <p:ph/>
          </p:nvPr>
        </p:nvGraphicFramePr>
        <p:xfrm>
          <a:off x="252046" y="549286"/>
          <a:ext cx="7709389" cy="5648325"/>
        </p:xfrm>
        <a:graphic>
          <a:graphicData uri="http://schemas.openxmlformats.org/presentationml/2006/ole">
            <mc:AlternateContent xmlns:mc="http://schemas.openxmlformats.org/markup-compatibility/2006">
              <mc:Choice xmlns:v="urn:schemas-microsoft-com:vml" Requires="v">
                <p:oleObj spid="_x0000_s72745" name="文档" r:id="rId3" imgW="6428216" imgH="4345916" progId="Word.Document.8">
                  <p:embed/>
                </p:oleObj>
              </mc:Choice>
              <mc:Fallback>
                <p:oleObj name="文档" r:id="rId3" imgW="6428216" imgH="4345916" progId="Word.Document.8">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r="72607" b="36153"/>
                      <a:stretch>
                        <a:fillRect/>
                      </a:stretch>
                    </p:blipFill>
                    <p:spPr bwMode="auto">
                      <a:xfrm>
                        <a:off x="252046" y="549286"/>
                        <a:ext cx="7709389" cy="564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071834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26"/>
          <p:cNvSpPr>
            <a:spLocks noChangeArrowheads="1"/>
          </p:cNvSpPr>
          <p:nvPr/>
        </p:nvSpPr>
        <p:spPr bwMode="auto">
          <a:xfrm>
            <a:off x="2936631" y="3286129"/>
            <a:ext cx="914400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sp>
        <p:nvSpPr>
          <p:cNvPr id="33795" name="Rectangle 1027"/>
          <p:cNvSpPr>
            <a:spLocks noChangeArrowheads="1"/>
          </p:cNvSpPr>
          <p:nvPr/>
        </p:nvSpPr>
        <p:spPr bwMode="auto">
          <a:xfrm>
            <a:off x="3130062" y="2367017"/>
            <a:ext cx="914400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sp>
        <p:nvSpPr>
          <p:cNvPr id="33796" name="Rectangle 1028"/>
          <p:cNvSpPr>
            <a:spLocks noChangeArrowheads="1"/>
          </p:cNvSpPr>
          <p:nvPr/>
        </p:nvSpPr>
        <p:spPr bwMode="auto">
          <a:xfrm>
            <a:off x="2110154" y="6400801"/>
            <a:ext cx="4642338"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ctr" eaLnBrk="0" hangingPunct="0"/>
            <a:r>
              <a:rPr lang="zh-CN" altLang="en-US" sz="2400" smtClean="0">
                <a:solidFill>
                  <a:srgbClr val="000000"/>
                </a:solidFill>
                <a:latin typeface="Times New Roman" pitchFamily="18" charset="0"/>
                <a:ea typeface="宋体" charset="-122"/>
              </a:rPr>
              <a:t>图</a:t>
            </a:r>
            <a:r>
              <a:rPr lang="en-US" altLang="zh-CN" sz="2400" smtClean="0">
                <a:solidFill>
                  <a:srgbClr val="000000"/>
                </a:solidFill>
                <a:latin typeface="Times New Roman" pitchFamily="18" charset="0"/>
                <a:ea typeface="宋体" charset="-122"/>
              </a:rPr>
              <a:t>9-2(b)</a:t>
            </a:r>
            <a:r>
              <a:rPr lang="zh-CN" altLang="en-US" sz="2400" smtClean="0">
                <a:solidFill>
                  <a:srgbClr val="000000"/>
                </a:solidFill>
                <a:latin typeface="Times New Roman" pitchFamily="18" charset="0"/>
                <a:ea typeface="宋体" charset="-122"/>
              </a:rPr>
              <a:t>各趟快速排序后的结果</a:t>
            </a:r>
          </a:p>
        </p:txBody>
      </p:sp>
      <p:graphicFrame>
        <p:nvGraphicFramePr>
          <p:cNvPr id="33797" name="Object 1029"/>
          <p:cNvGraphicFramePr>
            <a:graphicFrameLocks noGrp="1" noChangeAspect="1"/>
          </p:cNvGraphicFramePr>
          <p:nvPr>
            <p:ph/>
          </p:nvPr>
        </p:nvGraphicFramePr>
        <p:xfrm>
          <a:off x="986232" y="1203325"/>
          <a:ext cx="6350977" cy="4629150"/>
        </p:xfrm>
        <a:graphic>
          <a:graphicData uri="http://schemas.openxmlformats.org/presentationml/2006/ole">
            <mc:AlternateContent xmlns:mc="http://schemas.openxmlformats.org/markup-compatibility/2006">
              <mc:Choice xmlns:v="urn:schemas-microsoft-com:vml" Requires="v">
                <p:oleObj spid="_x0000_s73768" name="文档" r:id="rId3" imgW="6428734" imgH="4325779" progId="Word.Document.8">
                  <p:embed/>
                </p:oleObj>
              </mc:Choice>
              <mc:Fallback>
                <p:oleObj name="文档" r:id="rId3" imgW="6428734" imgH="4325779" progId="Word.Document.8">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r="70737" b="75641"/>
                      <a:stretch>
                        <a:fillRect/>
                      </a:stretch>
                    </p:blipFill>
                    <p:spPr bwMode="auto">
                      <a:xfrm>
                        <a:off x="986232" y="1203325"/>
                        <a:ext cx="6350977" cy="462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241845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503238" y="1225558"/>
            <a:ext cx="795655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kumimoji="1" lang="en-US" altLang="zh-CN" sz="2400" b="1" dirty="0">
                <a:latin typeface="Tahoma" pitchFamily="34" charset="0"/>
              </a:rPr>
              <a:t>template</a:t>
            </a:r>
            <a:r>
              <a:rPr kumimoji="1" lang="en-US" altLang="zh-CN" sz="2400" dirty="0">
                <a:latin typeface="Tahoma" pitchFamily="34" charset="0"/>
              </a:rPr>
              <a:t> &lt;</a:t>
            </a:r>
            <a:r>
              <a:rPr kumimoji="1" lang="en-US" altLang="zh-CN" sz="2400" b="1" dirty="0">
                <a:latin typeface="Tahoma" pitchFamily="34" charset="0"/>
              </a:rPr>
              <a:t>class</a:t>
            </a:r>
            <a:r>
              <a:rPr kumimoji="1" lang="en-US" altLang="zh-CN" sz="2400" dirty="0">
                <a:latin typeface="Tahoma" pitchFamily="34" charset="0"/>
              </a:rPr>
              <a:t> </a:t>
            </a:r>
            <a:r>
              <a:rPr kumimoji="1" lang="en-US" altLang="zh-CN" sz="2400" dirty="0" err="1">
                <a:latin typeface="Tahoma" pitchFamily="34" charset="0"/>
              </a:rPr>
              <a:t>ElemType</a:t>
            </a:r>
            <a:r>
              <a:rPr kumimoji="1" lang="en-US" altLang="zh-CN" sz="2400" dirty="0">
                <a:latin typeface="Tahoma" pitchFamily="34" charset="0"/>
              </a:rPr>
              <a:t>&gt;</a:t>
            </a:r>
            <a:endParaRPr kumimoji="1" lang="zh-CN" altLang="zh-CN" sz="2400" dirty="0">
              <a:latin typeface="Tahoma" pitchFamily="34" charset="0"/>
            </a:endParaRPr>
          </a:p>
          <a:p>
            <a:r>
              <a:rPr kumimoji="1" lang="en-US" altLang="zh-CN" sz="2400" b="1" dirty="0">
                <a:latin typeface="Tahoma" pitchFamily="34" charset="0"/>
              </a:rPr>
              <a:t>void</a:t>
            </a:r>
            <a:r>
              <a:rPr kumimoji="1" lang="en-US" altLang="zh-CN" sz="2400" dirty="0">
                <a:latin typeface="Tahoma" pitchFamily="34" charset="0"/>
              </a:rPr>
              <a:t> </a:t>
            </a:r>
            <a:r>
              <a:rPr kumimoji="1" lang="en-US" altLang="zh-CN" sz="2400" dirty="0" err="1">
                <a:latin typeface="Tahoma" pitchFamily="34" charset="0"/>
              </a:rPr>
              <a:t>QuickSort</a:t>
            </a:r>
            <a:r>
              <a:rPr kumimoji="1" lang="en-US" altLang="zh-CN" sz="2400" dirty="0">
                <a:latin typeface="Tahoma" pitchFamily="34" charset="0"/>
              </a:rPr>
              <a:t>(</a:t>
            </a:r>
            <a:r>
              <a:rPr kumimoji="1" lang="en-US" altLang="zh-CN" sz="2400" dirty="0" err="1">
                <a:latin typeface="Tahoma" pitchFamily="34" charset="0"/>
              </a:rPr>
              <a:t>ElemType</a:t>
            </a:r>
            <a:r>
              <a:rPr kumimoji="1" lang="en-US" altLang="zh-CN" sz="2400" dirty="0">
                <a:latin typeface="Tahoma" pitchFamily="34" charset="0"/>
              </a:rPr>
              <a:t> </a:t>
            </a:r>
            <a:r>
              <a:rPr kumimoji="1" lang="en-US" altLang="zh-CN" sz="2400" dirty="0" err="1">
                <a:latin typeface="Tahoma" pitchFamily="34" charset="0"/>
              </a:rPr>
              <a:t>elem</a:t>
            </a:r>
            <a:r>
              <a:rPr kumimoji="1" lang="en-US" altLang="zh-CN" sz="2400" dirty="0">
                <a:latin typeface="Tahoma" pitchFamily="34" charset="0"/>
              </a:rPr>
              <a:t>[], </a:t>
            </a:r>
            <a:r>
              <a:rPr kumimoji="1" lang="en-US" altLang="zh-CN" sz="2400" b="1" dirty="0" err="1">
                <a:latin typeface="Tahoma" pitchFamily="34" charset="0"/>
              </a:rPr>
              <a:t>int</a:t>
            </a:r>
            <a:r>
              <a:rPr kumimoji="1" lang="en-US" altLang="zh-CN" sz="2400" dirty="0">
                <a:latin typeface="Tahoma" pitchFamily="34" charset="0"/>
              </a:rPr>
              <a:t> low, </a:t>
            </a:r>
            <a:r>
              <a:rPr kumimoji="1" lang="en-US" altLang="zh-CN" sz="2400" b="1" dirty="0" err="1">
                <a:latin typeface="Tahoma" pitchFamily="34" charset="0"/>
              </a:rPr>
              <a:t>int</a:t>
            </a:r>
            <a:r>
              <a:rPr kumimoji="1" lang="en-US" altLang="zh-CN" sz="2400" dirty="0">
                <a:latin typeface="Tahoma" pitchFamily="34" charset="0"/>
              </a:rPr>
              <a:t> high) {</a:t>
            </a:r>
            <a:endParaRPr kumimoji="1" lang="zh-CN" altLang="zh-CN" sz="2400" dirty="0">
              <a:latin typeface="Tahoma" pitchFamily="34" charset="0"/>
            </a:endParaRPr>
          </a:p>
          <a:p>
            <a:r>
              <a:rPr kumimoji="1" lang="en-US" altLang="zh-CN" sz="2400" dirty="0">
                <a:latin typeface="Tahoma" pitchFamily="34" charset="0"/>
              </a:rPr>
              <a:t>    </a:t>
            </a:r>
            <a:r>
              <a:rPr kumimoji="1" lang="en-US" altLang="zh-CN" sz="2400" dirty="0" err="1">
                <a:latin typeface="Tahoma" pitchFamily="34" charset="0"/>
              </a:rPr>
              <a:t>ElemType</a:t>
            </a:r>
            <a:r>
              <a:rPr kumimoji="1" lang="en-US" altLang="zh-CN" sz="2400" dirty="0">
                <a:latin typeface="Tahoma" pitchFamily="34" charset="0"/>
              </a:rPr>
              <a:t> e=</a:t>
            </a:r>
            <a:r>
              <a:rPr kumimoji="1" lang="en-US" altLang="zh-CN" sz="2400" dirty="0" err="1">
                <a:latin typeface="Tahoma" pitchFamily="34" charset="0"/>
              </a:rPr>
              <a:t>elem</a:t>
            </a:r>
            <a:r>
              <a:rPr kumimoji="1" lang="en-US" altLang="zh-CN" sz="2400" dirty="0">
                <a:latin typeface="Tahoma" pitchFamily="34" charset="0"/>
              </a:rPr>
              <a:t>[low];</a:t>
            </a:r>
            <a:endParaRPr kumimoji="1" lang="zh-CN" altLang="zh-CN" sz="2400" dirty="0">
              <a:latin typeface="Tahoma" pitchFamily="34" charset="0"/>
            </a:endParaRPr>
          </a:p>
          <a:p>
            <a:r>
              <a:rPr kumimoji="1" lang="en-US" altLang="zh-CN" sz="2400" dirty="0">
                <a:latin typeface="Tahoma" pitchFamily="34" charset="0"/>
              </a:rPr>
              <a:t>    </a:t>
            </a:r>
            <a:r>
              <a:rPr kumimoji="1" lang="en-US" altLang="zh-CN" sz="2400" b="1" dirty="0" err="1">
                <a:latin typeface="Tahoma" pitchFamily="34" charset="0"/>
              </a:rPr>
              <a:t>int</a:t>
            </a:r>
            <a:r>
              <a:rPr kumimoji="1" lang="en-US" altLang="zh-CN" sz="2400" dirty="0">
                <a:latin typeface="Tahoma" pitchFamily="34" charset="0"/>
              </a:rPr>
              <a:t> </a:t>
            </a:r>
            <a:r>
              <a:rPr kumimoji="1" lang="en-US" altLang="zh-CN" sz="2400" dirty="0" err="1">
                <a:latin typeface="Tahoma" pitchFamily="34" charset="0"/>
              </a:rPr>
              <a:t>i</a:t>
            </a:r>
            <a:r>
              <a:rPr kumimoji="1" lang="en-US" altLang="zh-CN" sz="2400" dirty="0">
                <a:latin typeface="Tahoma" pitchFamily="34" charset="0"/>
              </a:rPr>
              <a:t>=low, j=high;</a:t>
            </a:r>
            <a:endParaRPr kumimoji="1" lang="zh-CN" altLang="zh-CN" sz="2400" dirty="0">
              <a:latin typeface="Tahoma" pitchFamily="34" charset="0"/>
            </a:endParaRPr>
          </a:p>
          <a:p>
            <a:r>
              <a:rPr kumimoji="1" lang="en-US" altLang="zh-CN" sz="2400" dirty="0">
                <a:latin typeface="Tahoma" pitchFamily="34" charset="0"/>
              </a:rPr>
              <a:t>	</a:t>
            </a:r>
            <a:r>
              <a:rPr kumimoji="1" lang="en-US" altLang="zh-CN" sz="2400" b="1" dirty="0">
                <a:latin typeface="Tahoma" pitchFamily="34" charset="0"/>
              </a:rPr>
              <a:t>while</a:t>
            </a:r>
            <a:r>
              <a:rPr kumimoji="1" lang="en-US" altLang="zh-CN" sz="2400" dirty="0">
                <a:latin typeface="Tahoma" pitchFamily="34" charset="0"/>
              </a:rPr>
              <a:t> (</a:t>
            </a:r>
            <a:r>
              <a:rPr kumimoji="1" lang="en-US" altLang="zh-CN" sz="2400" dirty="0" err="1">
                <a:latin typeface="Tahoma" pitchFamily="34" charset="0"/>
              </a:rPr>
              <a:t>i</a:t>
            </a:r>
            <a:r>
              <a:rPr kumimoji="1" lang="en-US" altLang="zh-CN" sz="2400" dirty="0">
                <a:latin typeface="Tahoma" pitchFamily="34" charset="0"/>
              </a:rPr>
              <a:t> &lt; j)	{</a:t>
            </a:r>
            <a:endParaRPr kumimoji="1" lang="zh-CN" altLang="zh-CN" sz="2400" dirty="0">
              <a:latin typeface="Tahoma" pitchFamily="34" charset="0"/>
            </a:endParaRPr>
          </a:p>
          <a:p>
            <a:r>
              <a:rPr kumimoji="1" lang="en-US" altLang="zh-CN" sz="2400" dirty="0">
                <a:latin typeface="Tahoma" pitchFamily="34" charset="0"/>
              </a:rPr>
              <a:t>		</a:t>
            </a:r>
            <a:r>
              <a:rPr kumimoji="1" lang="en-US" altLang="zh-CN" sz="2400" b="1" dirty="0">
                <a:latin typeface="Tahoma" pitchFamily="34" charset="0"/>
              </a:rPr>
              <a:t>while</a:t>
            </a:r>
            <a:r>
              <a:rPr kumimoji="1" lang="en-US" altLang="zh-CN" sz="2400" dirty="0">
                <a:latin typeface="Tahoma" pitchFamily="34" charset="0"/>
              </a:rPr>
              <a:t> (</a:t>
            </a:r>
            <a:r>
              <a:rPr kumimoji="1" lang="en-US" altLang="zh-CN" sz="2400" dirty="0" err="1">
                <a:latin typeface="Tahoma" pitchFamily="34" charset="0"/>
              </a:rPr>
              <a:t>i</a:t>
            </a:r>
            <a:r>
              <a:rPr kumimoji="1" lang="en-US" altLang="zh-CN" sz="2400" dirty="0">
                <a:latin typeface="Tahoma" pitchFamily="34" charset="0"/>
              </a:rPr>
              <a:t> &lt; j &amp;&amp; </a:t>
            </a:r>
            <a:r>
              <a:rPr kumimoji="1" lang="en-US" altLang="zh-CN" sz="2400" dirty="0" err="1">
                <a:latin typeface="Tahoma" pitchFamily="34" charset="0"/>
              </a:rPr>
              <a:t>elem</a:t>
            </a:r>
            <a:r>
              <a:rPr kumimoji="1" lang="en-US" altLang="zh-CN" sz="2400" dirty="0">
                <a:latin typeface="Tahoma" pitchFamily="34" charset="0"/>
              </a:rPr>
              <a:t>[j] &gt;= e)	j--;</a:t>
            </a:r>
            <a:endParaRPr kumimoji="1" lang="zh-CN" altLang="zh-CN" sz="2400" dirty="0">
              <a:latin typeface="Tahoma" pitchFamily="34" charset="0"/>
            </a:endParaRPr>
          </a:p>
          <a:p>
            <a:r>
              <a:rPr kumimoji="1" lang="en-US" altLang="zh-CN" sz="2400" dirty="0">
                <a:latin typeface="Tahoma" pitchFamily="34" charset="0"/>
              </a:rPr>
              <a:t>		</a:t>
            </a:r>
            <a:r>
              <a:rPr kumimoji="1" lang="en-US" altLang="zh-CN" sz="2400" b="1" dirty="0">
                <a:latin typeface="Tahoma" pitchFamily="34" charset="0"/>
              </a:rPr>
              <a:t>if</a:t>
            </a:r>
            <a:r>
              <a:rPr kumimoji="1" lang="en-US" altLang="zh-CN" sz="2400" dirty="0">
                <a:latin typeface="Tahoma" pitchFamily="34" charset="0"/>
              </a:rPr>
              <a:t> (</a:t>
            </a:r>
            <a:r>
              <a:rPr kumimoji="1" lang="en-US" altLang="zh-CN" sz="2400" dirty="0" err="1">
                <a:latin typeface="Tahoma" pitchFamily="34" charset="0"/>
              </a:rPr>
              <a:t>i</a:t>
            </a:r>
            <a:r>
              <a:rPr kumimoji="1" lang="en-US" altLang="zh-CN" sz="2400" dirty="0">
                <a:latin typeface="Tahoma" pitchFamily="34" charset="0"/>
              </a:rPr>
              <a:t> &lt; j)  </a:t>
            </a:r>
            <a:r>
              <a:rPr kumimoji="1" lang="en-US" altLang="zh-CN" sz="2400" dirty="0" err="1">
                <a:latin typeface="Tahoma" pitchFamily="34" charset="0"/>
              </a:rPr>
              <a:t>elem</a:t>
            </a:r>
            <a:r>
              <a:rPr kumimoji="1" lang="en-US" altLang="zh-CN" sz="2400" dirty="0">
                <a:latin typeface="Tahoma" pitchFamily="34" charset="0"/>
              </a:rPr>
              <a:t>[</a:t>
            </a:r>
            <a:r>
              <a:rPr kumimoji="1" lang="en-US" altLang="zh-CN" sz="2400" dirty="0" err="1">
                <a:latin typeface="Tahoma" pitchFamily="34" charset="0"/>
              </a:rPr>
              <a:t>i</a:t>
            </a:r>
            <a:r>
              <a:rPr kumimoji="1" lang="en-US" altLang="zh-CN" sz="2400" dirty="0">
                <a:latin typeface="Tahoma" pitchFamily="34" charset="0"/>
              </a:rPr>
              <a:t>++]=</a:t>
            </a:r>
            <a:r>
              <a:rPr kumimoji="1" lang="en-US" altLang="zh-CN" sz="2400" dirty="0" err="1">
                <a:latin typeface="Tahoma" pitchFamily="34" charset="0"/>
              </a:rPr>
              <a:t>elem</a:t>
            </a:r>
            <a:r>
              <a:rPr kumimoji="1" lang="en-US" altLang="zh-CN" sz="2400" dirty="0">
                <a:latin typeface="Tahoma" pitchFamily="34" charset="0"/>
              </a:rPr>
              <a:t>[j];</a:t>
            </a:r>
            <a:endParaRPr kumimoji="1" lang="zh-CN" altLang="zh-CN" sz="2400" dirty="0">
              <a:latin typeface="Tahoma" pitchFamily="34" charset="0"/>
            </a:endParaRPr>
          </a:p>
          <a:p>
            <a:r>
              <a:rPr kumimoji="1" lang="en-US" altLang="zh-CN" sz="2400" dirty="0">
                <a:latin typeface="Tahoma" pitchFamily="34" charset="0"/>
              </a:rPr>
              <a:t>		</a:t>
            </a:r>
            <a:r>
              <a:rPr kumimoji="1" lang="en-US" altLang="zh-CN" sz="2400" b="1" dirty="0">
                <a:latin typeface="Tahoma" pitchFamily="34" charset="0"/>
              </a:rPr>
              <a:t>while</a:t>
            </a:r>
            <a:r>
              <a:rPr kumimoji="1" lang="en-US" altLang="zh-CN" sz="2400" dirty="0">
                <a:latin typeface="Tahoma" pitchFamily="34" charset="0"/>
              </a:rPr>
              <a:t> (</a:t>
            </a:r>
            <a:r>
              <a:rPr kumimoji="1" lang="en-US" altLang="zh-CN" sz="2400" dirty="0" err="1">
                <a:latin typeface="Tahoma" pitchFamily="34" charset="0"/>
              </a:rPr>
              <a:t>i</a:t>
            </a:r>
            <a:r>
              <a:rPr kumimoji="1" lang="en-US" altLang="zh-CN" sz="2400" dirty="0">
                <a:latin typeface="Tahoma" pitchFamily="34" charset="0"/>
              </a:rPr>
              <a:t> &lt; j &amp;&amp; </a:t>
            </a:r>
            <a:r>
              <a:rPr kumimoji="1" lang="en-US" altLang="zh-CN" sz="2400" dirty="0" err="1">
                <a:latin typeface="Tahoma" pitchFamily="34" charset="0"/>
              </a:rPr>
              <a:t>elem</a:t>
            </a:r>
            <a:r>
              <a:rPr kumimoji="1" lang="en-US" altLang="zh-CN" sz="2400" dirty="0">
                <a:latin typeface="Tahoma" pitchFamily="34" charset="0"/>
              </a:rPr>
              <a:t>[</a:t>
            </a:r>
            <a:r>
              <a:rPr kumimoji="1" lang="en-US" altLang="zh-CN" sz="2400" dirty="0" err="1">
                <a:latin typeface="Tahoma" pitchFamily="34" charset="0"/>
              </a:rPr>
              <a:t>i</a:t>
            </a:r>
            <a:r>
              <a:rPr kumimoji="1" lang="en-US" altLang="zh-CN" sz="2400" dirty="0">
                <a:latin typeface="Tahoma" pitchFamily="34" charset="0"/>
              </a:rPr>
              <a:t>] &lt;= e)	</a:t>
            </a:r>
            <a:r>
              <a:rPr kumimoji="1" lang="en-US" altLang="zh-CN" sz="2400" dirty="0" err="1">
                <a:latin typeface="Tahoma" pitchFamily="34" charset="0"/>
              </a:rPr>
              <a:t>i</a:t>
            </a:r>
            <a:r>
              <a:rPr kumimoji="1" lang="en-US" altLang="zh-CN" sz="2400" dirty="0">
                <a:latin typeface="Tahoma" pitchFamily="34" charset="0"/>
              </a:rPr>
              <a:t>++;</a:t>
            </a:r>
            <a:endParaRPr kumimoji="1" lang="zh-CN" altLang="zh-CN" sz="2400" dirty="0">
              <a:latin typeface="Tahoma" pitchFamily="34" charset="0"/>
            </a:endParaRPr>
          </a:p>
          <a:p>
            <a:r>
              <a:rPr kumimoji="1" lang="en-US" altLang="zh-CN" sz="2400" dirty="0">
                <a:latin typeface="Tahoma" pitchFamily="34" charset="0"/>
              </a:rPr>
              <a:t>		</a:t>
            </a:r>
            <a:r>
              <a:rPr kumimoji="1" lang="en-US" altLang="zh-CN" sz="2400" b="1" dirty="0">
                <a:latin typeface="Tahoma" pitchFamily="34" charset="0"/>
              </a:rPr>
              <a:t>if</a:t>
            </a:r>
            <a:r>
              <a:rPr kumimoji="1" lang="en-US" altLang="zh-CN" sz="2400" dirty="0">
                <a:latin typeface="Tahoma" pitchFamily="34" charset="0"/>
              </a:rPr>
              <a:t> (</a:t>
            </a:r>
            <a:r>
              <a:rPr kumimoji="1" lang="en-US" altLang="zh-CN" sz="2400" dirty="0" err="1">
                <a:latin typeface="Tahoma" pitchFamily="34" charset="0"/>
              </a:rPr>
              <a:t>i</a:t>
            </a:r>
            <a:r>
              <a:rPr kumimoji="1" lang="en-US" altLang="zh-CN" sz="2400" dirty="0">
                <a:latin typeface="Tahoma" pitchFamily="34" charset="0"/>
              </a:rPr>
              <a:t> &lt; j)  </a:t>
            </a:r>
            <a:r>
              <a:rPr kumimoji="1" lang="en-US" altLang="zh-CN" sz="2400" dirty="0" err="1">
                <a:latin typeface="Tahoma" pitchFamily="34" charset="0"/>
              </a:rPr>
              <a:t>elem</a:t>
            </a:r>
            <a:r>
              <a:rPr kumimoji="1" lang="en-US" altLang="zh-CN" sz="2400" dirty="0">
                <a:latin typeface="Tahoma" pitchFamily="34" charset="0"/>
              </a:rPr>
              <a:t>[j--]=</a:t>
            </a:r>
            <a:r>
              <a:rPr kumimoji="1" lang="en-US" altLang="zh-CN" sz="2400" dirty="0" err="1">
                <a:latin typeface="Tahoma" pitchFamily="34" charset="0"/>
              </a:rPr>
              <a:t>elem</a:t>
            </a:r>
            <a:r>
              <a:rPr kumimoji="1" lang="en-US" altLang="zh-CN" sz="2400" dirty="0">
                <a:latin typeface="Tahoma" pitchFamily="34" charset="0"/>
              </a:rPr>
              <a:t>[</a:t>
            </a:r>
            <a:r>
              <a:rPr kumimoji="1" lang="en-US" altLang="zh-CN" sz="2400" dirty="0" err="1">
                <a:latin typeface="Tahoma" pitchFamily="34" charset="0"/>
              </a:rPr>
              <a:t>i</a:t>
            </a:r>
            <a:r>
              <a:rPr kumimoji="1" lang="en-US" altLang="zh-CN" sz="2400" dirty="0">
                <a:latin typeface="Tahoma" pitchFamily="34" charset="0"/>
              </a:rPr>
              <a:t>];</a:t>
            </a:r>
            <a:endParaRPr kumimoji="1" lang="zh-CN" altLang="zh-CN" sz="2400" dirty="0">
              <a:latin typeface="Tahoma" pitchFamily="34" charset="0"/>
            </a:endParaRPr>
          </a:p>
          <a:p>
            <a:r>
              <a:rPr kumimoji="1" lang="en-US" altLang="zh-CN" sz="2400" dirty="0">
                <a:latin typeface="Tahoma" pitchFamily="34" charset="0"/>
              </a:rPr>
              <a:t>	}</a:t>
            </a:r>
            <a:endParaRPr kumimoji="1" lang="zh-CN" altLang="zh-CN" sz="2400" dirty="0">
              <a:latin typeface="Tahoma" pitchFamily="34" charset="0"/>
            </a:endParaRPr>
          </a:p>
          <a:p>
            <a:r>
              <a:rPr kumimoji="1" lang="en-US" altLang="zh-CN" sz="2400" dirty="0">
                <a:latin typeface="Tahoma" pitchFamily="34" charset="0"/>
              </a:rPr>
              <a:t>	</a:t>
            </a:r>
            <a:r>
              <a:rPr kumimoji="1" lang="en-US" altLang="zh-CN" sz="2400" dirty="0" err="1">
                <a:latin typeface="Tahoma" pitchFamily="34" charset="0"/>
              </a:rPr>
              <a:t>elem</a:t>
            </a:r>
            <a:r>
              <a:rPr kumimoji="1" lang="en-US" altLang="zh-CN" sz="2400" dirty="0">
                <a:latin typeface="Tahoma" pitchFamily="34" charset="0"/>
              </a:rPr>
              <a:t>[</a:t>
            </a:r>
            <a:r>
              <a:rPr kumimoji="1" lang="en-US" altLang="zh-CN" sz="2400" dirty="0" err="1">
                <a:latin typeface="Tahoma" pitchFamily="34" charset="0"/>
              </a:rPr>
              <a:t>i</a:t>
            </a:r>
            <a:r>
              <a:rPr kumimoji="1" lang="en-US" altLang="zh-CN" sz="2400" dirty="0">
                <a:latin typeface="Tahoma" pitchFamily="34" charset="0"/>
              </a:rPr>
              <a:t>]=e</a:t>
            </a:r>
            <a:r>
              <a:rPr kumimoji="1" lang="en-US" altLang="zh-CN" sz="2400" dirty="0" smtClean="0">
                <a:latin typeface="Tahoma" pitchFamily="34" charset="0"/>
              </a:rPr>
              <a:t>; </a:t>
            </a:r>
            <a:r>
              <a:rPr lang="en-US" altLang="zh-CN" sz="2400" b="1" dirty="0" smtClean="0">
                <a:solidFill>
                  <a:srgbClr val="FF0000"/>
                </a:solidFill>
                <a:effectLst>
                  <a:outerShdw blurRad="38100" dist="38100" dir="2700000" algn="tl">
                    <a:srgbClr val="000000">
                      <a:alpha val="43137"/>
                    </a:srgbClr>
                  </a:outerShdw>
                </a:effectLst>
              </a:rPr>
              <a:t>//</a:t>
            </a:r>
            <a:r>
              <a:rPr lang="zh-CN" altLang="en-US" sz="2400" b="1" dirty="0">
                <a:solidFill>
                  <a:srgbClr val="FF0000"/>
                </a:solidFill>
                <a:effectLst>
                  <a:outerShdw blurRad="38100" dist="38100" dir="2700000" algn="tl">
                    <a:srgbClr val="000000">
                      <a:alpha val="43137"/>
                    </a:srgbClr>
                  </a:outerShdw>
                </a:effectLst>
                <a:latin typeface="宋体" charset="-122"/>
              </a:rPr>
              <a:t>将基准元素</a:t>
            </a:r>
            <a:r>
              <a:rPr lang="zh-CN" altLang="en-US" sz="2400" b="1" dirty="0" smtClean="0">
                <a:solidFill>
                  <a:srgbClr val="FF0000"/>
                </a:solidFill>
                <a:effectLst>
                  <a:outerShdw blurRad="38100" dist="38100" dir="2700000" algn="tl">
                    <a:srgbClr val="000000">
                      <a:alpha val="43137"/>
                    </a:srgbClr>
                  </a:outerShdw>
                </a:effectLst>
                <a:latin typeface="宋体" charset="-122"/>
              </a:rPr>
              <a:t>就位</a:t>
            </a:r>
            <a:endParaRPr kumimoji="1" lang="zh-CN" altLang="zh-CN" sz="2400" b="1" dirty="0">
              <a:solidFill>
                <a:srgbClr val="FF0000"/>
              </a:solidFill>
              <a:effectLst>
                <a:outerShdw blurRad="38100" dist="38100" dir="2700000" algn="tl">
                  <a:srgbClr val="000000">
                    <a:alpha val="43137"/>
                  </a:srgbClr>
                </a:outerShdw>
              </a:effectLst>
              <a:latin typeface="Tahoma" pitchFamily="34" charset="0"/>
            </a:endParaRPr>
          </a:p>
          <a:p>
            <a:r>
              <a:rPr kumimoji="1" lang="en-US" altLang="zh-CN" sz="2400" dirty="0">
                <a:latin typeface="Tahoma" pitchFamily="34" charset="0"/>
              </a:rPr>
              <a:t>     </a:t>
            </a:r>
            <a:r>
              <a:rPr kumimoji="1" lang="en-US" altLang="zh-CN" sz="2400" b="1" dirty="0">
                <a:latin typeface="Tahoma" pitchFamily="34" charset="0"/>
              </a:rPr>
              <a:t>if</a:t>
            </a:r>
            <a:r>
              <a:rPr kumimoji="1" lang="en-US" altLang="zh-CN" sz="2400" dirty="0">
                <a:latin typeface="Tahoma" pitchFamily="34" charset="0"/>
              </a:rPr>
              <a:t> (low &lt; i-1)	</a:t>
            </a:r>
            <a:r>
              <a:rPr kumimoji="1" lang="en-US" altLang="zh-CN" sz="2400" dirty="0" err="1">
                <a:latin typeface="Tahoma" pitchFamily="34" charset="0"/>
              </a:rPr>
              <a:t>QuickSort</a:t>
            </a:r>
            <a:r>
              <a:rPr kumimoji="1" lang="en-US" altLang="zh-CN" sz="2400" dirty="0">
                <a:latin typeface="Tahoma" pitchFamily="34" charset="0"/>
              </a:rPr>
              <a:t>(</a:t>
            </a:r>
            <a:r>
              <a:rPr kumimoji="1" lang="en-US" altLang="zh-CN" sz="2400" dirty="0" err="1">
                <a:latin typeface="Tahoma" pitchFamily="34" charset="0"/>
              </a:rPr>
              <a:t>elem</a:t>
            </a:r>
            <a:r>
              <a:rPr kumimoji="1" lang="en-US" altLang="zh-CN" sz="2400" dirty="0">
                <a:latin typeface="Tahoma" pitchFamily="34" charset="0"/>
              </a:rPr>
              <a:t>, low, </a:t>
            </a:r>
            <a:r>
              <a:rPr kumimoji="1" lang="en-US" altLang="zh-CN" sz="2400" dirty="0" err="1">
                <a:latin typeface="Tahoma" pitchFamily="34" charset="0"/>
              </a:rPr>
              <a:t>i</a:t>
            </a:r>
            <a:r>
              <a:rPr kumimoji="1" lang="en-US" altLang="zh-CN" sz="2400" dirty="0">
                <a:latin typeface="Tahoma" pitchFamily="34" charset="0"/>
              </a:rPr>
              <a:t> - 1);	</a:t>
            </a:r>
            <a:endParaRPr kumimoji="1" lang="zh-CN" altLang="zh-CN" sz="2400" dirty="0">
              <a:latin typeface="Tahoma" pitchFamily="34" charset="0"/>
            </a:endParaRPr>
          </a:p>
          <a:p>
            <a:r>
              <a:rPr kumimoji="1" lang="en-US" altLang="zh-CN" sz="2400" dirty="0">
                <a:latin typeface="Tahoma" pitchFamily="34" charset="0"/>
              </a:rPr>
              <a:t>     </a:t>
            </a:r>
            <a:r>
              <a:rPr kumimoji="1" lang="en-US" altLang="zh-CN" sz="2400" b="1" dirty="0">
                <a:latin typeface="Tahoma" pitchFamily="34" charset="0"/>
              </a:rPr>
              <a:t>if</a:t>
            </a:r>
            <a:r>
              <a:rPr kumimoji="1" lang="en-US" altLang="zh-CN" sz="2400" dirty="0">
                <a:latin typeface="Tahoma" pitchFamily="34" charset="0"/>
              </a:rPr>
              <a:t> (</a:t>
            </a:r>
            <a:r>
              <a:rPr kumimoji="1" lang="en-US" altLang="zh-CN" sz="2400" dirty="0" err="1">
                <a:latin typeface="Tahoma" pitchFamily="34" charset="0"/>
              </a:rPr>
              <a:t>i</a:t>
            </a:r>
            <a:r>
              <a:rPr kumimoji="1" lang="en-US" altLang="zh-CN" sz="2400" dirty="0">
                <a:latin typeface="Tahoma" pitchFamily="34" charset="0"/>
              </a:rPr>
              <a:t> + 1 &lt; high) </a:t>
            </a:r>
            <a:r>
              <a:rPr kumimoji="1" lang="en-US" altLang="zh-CN" sz="2400" dirty="0" err="1">
                <a:latin typeface="Tahoma" pitchFamily="34" charset="0"/>
              </a:rPr>
              <a:t>QuickSort</a:t>
            </a:r>
            <a:r>
              <a:rPr kumimoji="1" lang="en-US" altLang="zh-CN" sz="2400" dirty="0">
                <a:latin typeface="Tahoma" pitchFamily="34" charset="0"/>
              </a:rPr>
              <a:t>(</a:t>
            </a:r>
            <a:r>
              <a:rPr kumimoji="1" lang="en-US" altLang="zh-CN" sz="2400" dirty="0" err="1">
                <a:latin typeface="Tahoma" pitchFamily="34" charset="0"/>
              </a:rPr>
              <a:t>elem</a:t>
            </a:r>
            <a:r>
              <a:rPr kumimoji="1" lang="en-US" altLang="zh-CN" sz="2400" dirty="0">
                <a:latin typeface="Tahoma" pitchFamily="34" charset="0"/>
              </a:rPr>
              <a:t>, </a:t>
            </a:r>
            <a:r>
              <a:rPr kumimoji="1" lang="en-US" altLang="zh-CN" sz="2400" dirty="0" err="1">
                <a:latin typeface="Tahoma" pitchFamily="34" charset="0"/>
              </a:rPr>
              <a:t>i</a:t>
            </a:r>
            <a:r>
              <a:rPr kumimoji="1" lang="en-US" altLang="zh-CN" sz="2400" dirty="0">
                <a:latin typeface="Tahoma" pitchFamily="34" charset="0"/>
              </a:rPr>
              <a:t> + 1, high);</a:t>
            </a:r>
            <a:endParaRPr kumimoji="1" lang="zh-CN" altLang="zh-CN" sz="2400" dirty="0">
              <a:latin typeface="Tahoma" pitchFamily="34" charset="0"/>
            </a:endParaRPr>
          </a:p>
          <a:p>
            <a:r>
              <a:rPr kumimoji="1" lang="en-US" altLang="zh-CN" sz="2400" dirty="0">
                <a:latin typeface="Tahoma" pitchFamily="34" charset="0"/>
              </a:rPr>
              <a:t>}</a:t>
            </a:r>
            <a:endParaRPr kumimoji="1" lang="zh-CN" altLang="zh-CN" sz="2400" dirty="0">
              <a:latin typeface="Tahoma" pitchFamily="34" charset="0"/>
            </a:endParaRPr>
          </a:p>
        </p:txBody>
      </p:sp>
      <p:sp>
        <p:nvSpPr>
          <p:cNvPr id="2" name="标题 1"/>
          <p:cNvSpPr>
            <a:spLocks noGrp="1"/>
          </p:cNvSpPr>
          <p:nvPr>
            <p:ph type="title"/>
          </p:nvPr>
        </p:nvSpPr>
        <p:spPr>
          <a:xfrm>
            <a:off x="993781" y="142875"/>
            <a:ext cx="7754938" cy="838200"/>
          </a:xfrm>
        </p:spPr>
        <p:txBody>
          <a:bodyPr/>
          <a:lstStyle/>
          <a:p>
            <a:pPr>
              <a:defRPr/>
            </a:pPr>
            <a:r>
              <a:rPr lang="zh-CN" altLang="en-US" dirty="0"/>
              <a:t>快速排序</a:t>
            </a:r>
          </a:p>
        </p:txBody>
      </p:sp>
    </p:spTree>
  </p:cSld>
  <p:clrMapOvr>
    <a:masterClrMapping/>
  </p:clrMapOvr>
  <p:transition spd="slow">
    <p:circl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503239" y="1520824"/>
            <a:ext cx="7741170"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zh-CN" altLang="en-US" sz="2400" dirty="0" smtClean="0">
                <a:solidFill>
                  <a:srgbClr val="000000"/>
                </a:solidFill>
                <a:latin typeface="Times New Roman" pitchFamily="18" charset="0"/>
              </a:rPr>
              <a:t>    在</a:t>
            </a:r>
            <a:r>
              <a:rPr kumimoji="1" lang="en-US" altLang="zh-CN" sz="2400" dirty="0">
                <a:solidFill>
                  <a:srgbClr val="000000"/>
                </a:solidFill>
                <a:latin typeface="Times New Roman" pitchFamily="18" charset="0"/>
              </a:rPr>
              <a:t>n</a:t>
            </a:r>
            <a:r>
              <a:rPr kumimoji="1" lang="zh-CN" altLang="en-US" sz="2400" dirty="0">
                <a:solidFill>
                  <a:srgbClr val="000000"/>
                </a:solidFill>
                <a:latin typeface="Times New Roman" pitchFamily="18" charset="0"/>
              </a:rPr>
              <a:t>个元素的序列中，对一</a:t>
            </a:r>
            <a:r>
              <a:rPr kumimoji="1" lang="zh-CN" altLang="en-US" sz="2400" dirty="0" smtClean="0">
                <a:solidFill>
                  <a:srgbClr val="000000"/>
                </a:solidFill>
                <a:latin typeface="Times New Roman" pitchFamily="18" charset="0"/>
              </a:rPr>
              <a:t>个元素</a:t>
            </a:r>
            <a:r>
              <a:rPr kumimoji="1" lang="zh-CN" altLang="en-US" sz="2400" dirty="0">
                <a:solidFill>
                  <a:srgbClr val="000000"/>
                </a:solidFill>
                <a:latin typeface="Times New Roman" pitchFamily="18" charset="0"/>
              </a:rPr>
              <a:t>定位所需时间为</a:t>
            </a:r>
            <a:r>
              <a:rPr kumimoji="1" lang="en-US" altLang="zh-CN" sz="2400" dirty="0">
                <a:solidFill>
                  <a:srgbClr val="000000"/>
                </a:solidFill>
                <a:latin typeface="Times New Roman" pitchFamily="18" charset="0"/>
              </a:rPr>
              <a:t>0(n)</a:t>
            </a:r>
            <a:r>
              <a:rPr kumimoji="1" lang="zh-CN" altLang="en-US" sz="2400" dirty="0">
                <a:solidFill>
                  <a:srgbClr val="000000"/>
                </a:solidFill>
                <a:latin typeface="Times New Roman" pitchFamily="18" charset="0"/>
              </a:rPr>
              <a:t>。若设</a:t>
            </a:r>
            <a:r>
              <a:rPr kumimoji="1" lang="en-US" altLang="zh-CN" sz="2400" dirty="0">
                <a:solidFill>
                  <a:srgbClr val="000000"/>
                </a:solidFill>
                <a:latin typeface="Times New Roman" pitchFamily="18" charset="0"/>
              </a:rPr>
              <a:t>T(n)</a:t>
            </a:r>
            <a:r>
              <a:rPr kumimoji="1" lang="zh-CN" altLang="en-US" sz="2400" dirty="0">
                <a:solidFill>
                  <a:srgbClr val="000000"/>
                </a:solidFill>
                <a:latin typeface="Times New Roman" pitchFamily="18" charset="0"/>
              </a:rPr>
              <a:t>是对</a:t>
            </a:r>
            <a:r>
              <a:rPr kumimoji="1" lang="en-US" altLang="zh-CN" sz="2400" dirty="0">
                <a:solidFill>
                  <a:srgbClr val="000000"/>
                </a:solidFill>
                <a:latin typeface="Times New Roman" pitchFamily="18" charset="0"/>
              </a:rPr>
              <a:t>n</a:t>
            </a:r>
            <a:r>
              <a:rPr kumimoji="1" lang="zh-CN" altLang="en-US" sz="2400" dirty="0">
                <a:solidFill>
                  <a:srgbClr val="000000"/>
                </a:solidFill>
                <a:latin typeface="Times New Roman" pitchFamily="18" charset="0"/>
              </a:rPr>
              <a:t>个</a:t>
            </a:r>
            <a:r>
              <a:rPr kumimoji="1" lang="zh-CN" altLang="en-US" sz="2400" dirty="0" smtClean="0">
                <a:solidFill>
                  <a:srgbClr val="000000"/>
                </a:solidFill>
                <a:latin typeface="Times New Roman" pitchFamily="18" charset="0"/>
              </a:rPr>
              <a:t>元素排序</a:t>
            </a:r>
            <a:r>
              <a:rPr kumimoji="1" lang="zh-CN" altLang="en-US" sz="2400" dirty="0">
                <a:solidFill>
                  <a:srgbClr val="000000"/>
                </a:solidFill>
                <a:latin typeface="Times New Roman" pitchFamily="18" charset="0"/>
              </a:rPr>
              <a:t>所</a:t>
            </a:r>
            <a:r>
              <a:rPr kumimoji="1" lang="zh-CN" altLang="en-US" sz="2400" dirty="0" smtClean="0">
                <a:solidFill>
                  <a:srgbClr val="000000"/>
                </a:solidFill>
                <a:latin typeface="Times New Roman" pitchFamily="18" charset="0"/>
              </a:rPr>
              <a:t>需时间</a:t>
            </a:r>
            <a:r>
              <a:rPr kumimoji="1" lang="zh-CN" altLang="en-US" sz="2400" dirty="0">
                <a:solidFill>
                  <a:srgbClr val="000000"/>
                </a:solidFill>
                <a:latin typeface="Times New Roman" pitchFamily="18" charset="0"/>
              </a:rPr>
              <a:t>，而且每次</a:t>
            </a:r>
            <a:r>
              <a:rPr kumimoji="1" lang="zh-CN" altLang="en-US" sz="2400" dirty="0" smtClean="0">
                <a:solidFill>
                  <a:srgbClr val="000000"/>
                </a:solidFill>
                <a:latin typeface="Times New Roman" pitchFamily="18" charset="0"/>
              </a:rPr>
              <a:t>对元素</a:t>
            </a:r>
            <a:r>
              <a:rPr kumimoji="1" lang="zh-CN" altLang="en-US" sz="2400" dirty="0">
                <a:solidFill>
                  <a:srgbClr val="000000"/>
                </a:solidFill>
                <a:latin typeface="Times New Roman" pitchFamily="18" charset="0"/>
              </a:rPr>
              <a:t>正确定位后</a:t>
            </a:r>
            <a:r>
              <a:rPr kumimoji="1" lang="zh-CN" altLang="en-US" sz="2400" dirty="0" smtClean="0">
                <a:solidFill>
                  <a:srgbClr val="000000"/>
                </a:solidFill>
                <a:latin typeface="Times New Roman" pitchFamily="18" charset="0"/>
              </a:rPr>
              <a:t>，恰好</a:t>
            </a:r>
            <a:r>
              <a:rPr kumimoji="1" lang="zh-CN" altLang="en-US" sz="2400" dirty="0">
                <a:solidFill>
                  <a:srgbClr val="000000"/>
                </a:solidFill>
                <a:latin typeface="Times New Roman" pitchFamily="18" charset="0"/>
              </a:rPr>
              <a:t>把排序表划分为长度相等的两个子表</a:t>
            </a:r>
            <a:r>
              <a:rPr kumimoji="1" lang="zh-CN" altLang="en-US" sz="2400" dirty="0" smtClean="0">
                <a:solidFill>
                  <a:srgbClr val="000000"/>
                </a:solidFill>
                <a:latin typeface="Times New Roman" pitchFamily="18" charset="0"/>
              </a:rPr>
              <a:t>，则：</a:t>
            </a:r>
            <a:endParaRPr kumimoji="1" lang="zh-CN" altLang="en-US" sz="2400" dirty="0">
              <a:solidFill>
                <a:srgbClr val="000000"/>
              </a:solidFill>
              <a:latin typeface="Times New Roman" pitchFamily="18" charset="0"/>
            </a:endParaRPr>
          </a:p>
          <a:p>
            <a:pPr algn="just" eaLnBrk="1" hangingPunct="1">
              <a:spcBef>
                <a:spcPct val="50000"/>
              </a:spcBef>
            </a:pPr>
            <a:r>
              <a:rPr kumimoji="1" lang="en-US" altLang="zh-CN" sz="2400" dirty="0" smtClean="0">
                <a:solidFill>
                  <a:srgbClr val="000000"/>
                </a:solidFill>
                <a:latin typeface="Times New Roman" pitchFamily="18" charset="0"/>
              </a:rPr>
              <a:t> T(n</a:t>
            </a:r>
            <a:r>
              <a:rPr kumimoji="1" lang="en-US" altLang="zh-CN" sz="2400" dirty="0">
                <a:solidFill>
                  <a:srgbClr val="000000"/>
                </a:solidFill>
                <a:latin typeface="Times New Roman" pitchFamily="18" charset="0"/>
              </a:rPr>
              <a:t>) ≤ </a:t>
            </a:r>
            <a:r>
              <a:rPr kumimoji="1" lang="en-US" altLang="zh-CN" sz="2400" dirty="0" err="1">
                <a:solidFill>
                  <a:srgbClr val="000000"/>
                </a:solidFill>
                <a:latin typeface="Times New Roman" pitchFamily="18" charset="0"/>
              </a:rPr>
              <a:t>cn</a:t>
            </a:r>
            <a:r>
              <a:rPr kumimoji="1" lang="en-US" altLang="zh-CN" sz="2400" dirty="0">
                <a:solidFill>
                  <a:srgbClr val="000000"/>
                </a:solidFill>
                <a:latin typeface="Times New Roman" pitchFamily="18" charset="0"/>
              </a:rPr>
              <a:t> + 2T(n/2 )      </a:t>
            </a:r>
            <a:r>
              <a:rPr kumimoji="1" lang="zh-CN" altLang="en-US" sz="2400" dirty="0">
                <a:solidFill>
                  <a:srgbClr val="000000"/>
                </a:solidFill>
                <a:latin typeface="Times New Roman" pitchFamily="18" charset="0"/>
              </a:rPr>
              <a:t>其中，</a:t>
            </a:r>
            <a:r>
              <a:rPr kumimoji="1" lang="en-US" altLang="zh-CN" sz="2400" dirty="0">
                <a:solidFill>
                  <a:srgbClr val="000000"/>
                </a:solidFill>
                <a:latin typeface="Times New Roman" pitchFamily="18" charset="0"/>
              </a:rPr>
              <a:t>c</a:t>
            </a:r>
            <a:r>
              <a:rPr kumimoji="1" lang="zh-CN" altLang="en-US" sz="2400" dirty="0">
                <a:solidFill>
                  <a:srgbClr val="000000"/>
                </a:solidFill>
                <a:latin typeface="Times New Roman" pitchFamily="18" charset="0"/>
              </a:rPr>
              <a:t>是一个常数</a:t>
            </a:r>
          </a:p>
          <a:p>
            <a:pPr algn="just" eaLnBrk="1" hangingPunct="1">
              <a:spcBef>
                <a:spcPct val="50000"/>
              </a:spcBef>
            </a:pPr>
            <a:r>
              <a:rPr kumimoji="1" lang="zh-CN" altLang="en-US" sz="2400" dirty="0">
                <a:solidFill>
                  <a:srgbClr val="000000"/>
                </a:solidFill>
                <a:latin typeface="Times New Roman" pitchFamily="18" charset="0"/>
              </a:rPr>
              <a:t>  </a:t>
            </a:r>
            <a:r>
              <a:rPr kumimoji="1" lang="zh-CN" altLang="en-US" sz="2400" dirty="0" smtClean="0">
                <a:solidFill>
                  <a:srgbClr val="000000"/>
                </a:solidFill>
                <a:latin typeface="Times New Roman" pitchFamily="18" charset="0"/>
              </a:rPr>
              <a:t>    </a:t>
            </a:r>
            <a:r>
              <a:rPr kumimoji="1" lang="zh-CN" altLang="en-US" sz="2400" dirty="0">
                <a:solidFill>
                  <a:srgbClr val="000000"/>
                </a:solidFill>
                <a:latin typeface="Times New Roman" pitchFamily="18" charset="0"/>
              </a:rPr>
              <a:t>≤ </a:t>
            </a:r>
            <a:r>
              <a:rPr kumimoji="1" lang="en-US" altLang="zh-CN" sz="2400" dirty="0" err="1">
                <a:solidFill>
                  <a:srgbClr val="000000"/>
                </a:solidFill>
                <a:latin typeface="Times New Roman" pitchFamily="18" charset="0"/>
              </a:rPr>
              <a:t>cn</a:t>
            </a:r>
            <a:r>
              <a:rPr kumimoji="1" lang="en-US" altLang="zh-CN" sz="2400" dirty="0">
                <a:solidFill>
                  <a:srgbClr val="000000"/>
                </a:solidFill>
                <a:latin typeface="Times New Roman" pitchFamily="18" charset="0"/>
              </a:rPr>
              <a:t> + 2( </a:t>
            </a:r>
            <a:r>
              <a:rPr kumimoji="1" lang="en-US" altLang="zh-CN" sz="2400" dirty="0" err="1">
                <a:solidFill>
                  <a:srgbClr val="000000"/>
                </a:solidFill>
                <a:latin typeface="Times New Roman" pitchFamily="18" charset="0"/>
              </a:rPr>
              <a:t>cn</a:t>
            </a:r>
            <a:r>
              <a:rPr kumimoji="1" lang="en-US" altLang="zh-CN" sz="2400" dirty="0">
                <a:solidFill>
                  <a:srgbClr val="000000"/>
                </a:solidFill>
                <a:latin typeface="Times New Roman" pitchFamily="18" charset="0"/>
              </a:rPr>
              <a:t>/2 + 2T(n/4)) = 2cn + 4T(n/4)</a:t>
            </a:r>
          </a:p>
          <a:p>
            <a:pPr algn="just" eaLnBrk="1" hangingPunct="1">
              <a:spcBef>
                <a:spcPct val="50000"/>
              </a:spcBef>
            </a:pPr>
            <a:r>
              <a:rPr kumimoji="1" lang="en-US" altLang="zh-CN" sz="2400" dirty="0">
                <a:solidFill>
                  <a:srgbClr val="000000"/>
                </a:solidFill>
                <a:latin typeface="Times New Roman" pitchFamily="18" charset="0"/>
              </a:rPr>
              <a:t>   </a:t>
            </a:r>
            <a:r>
              <a:rPr kumimoji="1" lang="en-US" altLang="zh-CN" sz="2400" dirty="0" smtClean="0">
                <a:solidFill>
                  <a:srgbClr val="000000"/>
                </a:solidFill>
                <a:latin typeface="Times New Roman" pitchFamily="18" charset="0"/>
              </a:rPr>
              <a:t>  ≤ </a:t>
            </a:r>
            <a:r>
              <a:rPr kumimoji="1" lang="en-US" altLang="zh-CN" sz="2400" dirty="0">
                <a:solidFill>
                  <a:srgbClr val="000000"/>
                </a:solidFill>
                <a:latin typeface="Times New Roman" pitchFamily="18" charset="0"/>
              </a:rPr>
              <a:t>2cn + 4( </a:t>
            </a:r>
            <a:r>
              <a:rPr kumimoji="1" lang="en-US" altLang="zh-CN" sz="2400" dirty="0" err="1">
                <a:solidFill>
                  <a:srgbClr val="000000"/>
                </a:solidFill>
                <a:latin typeface="Times New Roman" pitchFamily="18" charset="0"/>
              </a:rPr>
              <a:t>cn</a:t>
            </a:r>
            <a:r>
              <a:rPr kumimoji="1" lang="en-US" altLang="zh-CN" sz="2400" dirty="0">
                <a:solidFill>
                  <a:srgbClr val="000000"/>
                </a:solidFill>
                <a:latin typeface="Times New Roman" pitchFamily="18" charset="0"/>
              </a:rPr>
              <a:t>/4 +2T(n/8)) = 3cn + 8T(n/8)</a:t>
            </a:r>
          </a:p>
          <a:p>
            <a:pPr algn="just" eaLnBrk="1" hangingPunct="1">
              <a:spcBef>
                <a:spcPct val="50000"/>
              </a:spcBef>
            </a:pPr>
            <a:r>
              <a:rPr kumimoji="1" lang="en-US" altLang="zh-CN" sz="2400" dirty="0">
                <a:solidFill>
                  <a:srgbClr val="000000"/>
                </a:solidFill>
                <a:latin typeface="Times New Roman" pitchFamily="18" charset="0"/>
              </a:rPr>
              <a:t>    </a:t>
            </a:r>
            <a:r>
              <a:rPr kumimoji="1" lang="en-US" altLang="zh-CN" sz="2400" dirty="0" smtClean="0">
                <a:solidFill>
                  <a:srgbClr val="000000"/>
                </a:solidFill>
                <a:latin typeface="Times New Roman" pitchFamily="18" charset="0"/>
              </a:rPr>
              <a:t>  …</a:t>
            </a:r>
            <a:endParaRPr kumimoji="1" lang="en-US" altLang="zh-CN" sz="2400" dirty="0">
              <a:solidFill>
                <a:srgbClr val="000000"/>
              </a:solidFill>
              <a:latin typeface="Times New Roman" pitchFamily="18" charset="0"/>
            </a:endParaRPr>
          </a:p>
          <a:p>
            <a:pPr algn="just" eaLnBrk="1" hangingPunct="1">
              <a:spcBef>
                <a:spcPct val="50000"/>
              </a:spcBef>
            </a:pPr>
            <a:r>
              <a:rPr kumimoji="1" lang="en-US" altLang="zh-CN" sz="2400" dirty="0">
                <a:solidFill>
                  <a:srgbClr val="000000"/>
                </a:solidFill>
                <a:latin typeface="Times New Roman" pitchFamily="18" charset="0"/>
              </a:rPr>
              <a:t>  </a:t>
            </a:r>
            <a:r>
              <a:rPr kumimoji="1" lang="en-US" altLang="zh-CN" sz="2400" dirty="0" smtClean="0">
                <a:solidFill>
                  <a:srgbClr val="000000"/>
                </a:solidFill>
                <a:latin typeface="Times New Roman" pitchFamily="18" charset="0"/>
              </a:rPr>
              <a:t>   </a:t>
            </a:r>
            <a:r>
              <a:rPr kumimoji="1" lang="en-US" altLang="zh-CN" sz="2400" dirty="0">
                <a:solidFill>
                  <a:srgbClr val="000000"/>
                </a:solidFill>
                <a:latin typeface="Times New Roman" pitchFamily="18" charset="0"/>
              </a:rPr>
              <a:t>≤cnlog</a:t>
            </a:r>
            <a:r>
              <a:rPr kumimoji="1" lang="en-US" altLang="zh-CN" sz="2400" baseline="-30000" dirty="0">
                <a:solidFill>
                  <a:srgbClr val="000000"/>
                </a:solidFill>
                <a:latin typeface="Times New Roman" pitchFamily="18" charset="0"/>
              </a:rPr>
              <a:t>2</a:t>
            </a:r>
            <a:r>
              <a:rPr kumimoji="1" lang="en-US" altLang="zh-CN" sz="2400" dirty="0">
                <a:solidFill>
                  <a:srgbClr val="000000"/>
                </a:solidFill>
                <a:latin typeface="Times New Roman" pitchFamily="18" charset="0"/>
              </a:rPr>
              <a:t>n + </a:t>
            </a:r>
            <a:r>
              <a:rPr kumimoji="1" lang="en-US" altLang="zh-CN" sz="2400" dirty="0" err="1">
                <a:solidFill>
                  <a:srgbClr val="000000"/>
                </a:solidFill>
                <a:latin typeface="Times New Roman" pitchFamily="18" charset="0"/>
              </a:rPr>
              <a:t>nT</a:t>
            </a:r>
            <a:r>
              <a:rPr kumimoji="1" lang="en-US" altLang="zh-CN" sz="2400" dirty="0">
                <a:solidFill>
                  <a:srgbClr val="000000"/>
                </a:solidFill>
                <a:latin typeface="Times New Roman" pitchFamily="18" charset="0"/>
              </a:rPr>
              <a:t>(1) =</a:t>
            </a:r>
            <a:r>
              <a:rPr kumimoji="1" lang="en-US" altLang="zh-CN" sz="2400" dirty="0">
                <a:solidFill>
                  <a:srgbClr val="000000"/>
                </a:solidFill>
                <a:latin typeface="Times New Roman" pitchFamily="18" charset="0"/>
                <a:cs typeface="Times New Roman" pitchFamily="18" charset="0"/>
              </a:rPr>
              <a:t>O(</a:t>
            </a:r>
            <a:r>
              <a:rPr kumimoji="1" lang="en-US" altLang="zh-CN" sz="2400" dirty="0">
                <a:solidFill>
                  <a:srgbClr val="000000"/>
                </a:solidFill>
                <a:latin typeface="Times New Roman" pitchFamily="18" charset="0"/>
              </a:rPr>
              <a:t>nlog</a:t>
            </a:r>
            <a:r>
              <a:rPr kumimoji="1" lang="en-US" altLang="zh-CN" sz="2400" baseline="-30000" dirty="0">
                <a:solidFill>
                  <a:srgbClr val="000000"/>
                </a:solidFill>
                <a:latin typeface="Times New Roman" pitchFamily="18" charset="0"/>
              </a:rPr>
              <a:t>2</a:t>
            </a:r>
            <a:r>
              <a:rPr kumimoji="1" lang="en-US" altLang="zh-CN" sz="2400" dirty="0">
                <a:solidFill>
                  <a:srgbClr val="000000"/>
                </a:solidFill>
                <a:latin typeface="Times New Roman" pitchFamily="18" charset="0"/>
              </a:rPr>
              <a:t>n)</a:t>
            </a:r>
            <a:endParaRPr kumimoji="1" lang="en-US" altLang="zh-CN" sz="2400" dirty="0">
              <a:latin typeface="Times New Roman" pitchFamily="18" charset="0"/>
            </a:endParaRPr>
          </a:p>
        </p:txBody>
      </p:sp>
      <p:sp>
        <p:nvSpPr>
          <p:cNvPr id="2" name="标题 1"/>
          <p:cNvSpPr>
            <a:spLocks noGrp="1"/>
          </p:cNvSpPr>
          <p:nvPr>
            <p:ph type="title"/>
          </p:nvPr>
        </p:nvSpPr>
        <p:spPr>
          <a:xfrm>
            <a:off x="993781" y="142875"/>
            <a:ext cx="7754938" cy="838200"/>
          </a:xfrm>
        </p:spPr>
        <p:txBody>
          <a:bodyPr/>
          <a:lstStyle/>
          <a:p>
            <a:pPr>
              <a:defRPr/>
            </a:pPr>
            <a:r>
              <a:rPr lang="zh-CN" altLang="en-US" dirty="0"/>
              <a:t>快速排序</a:t>
            </a:r>
          </a:p>
        </p:txBody>
      </p:sp>
    </p:spTree>
  </p:cSld>
  <p:clrMapOvr>
    <a:masterClrMapping/>
  </p:clrMapOvr>
  <p:transition spd="slow">
    <p:circl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ChangeArrowheads="1"/>
          </p:cNvSpPr>
          <p:nvPr/>
        </p:nvSpPr>
        <p:spPr bwMode="auto">
          <a:xfrm>
            <a:off x="3167063" y="3205163"/>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0483" name="Object 1024"/>
          <p:cNvGraphicFramePr>
            <a:graphicFrameLocks noChangeAspect="1"/>
          </p:cNvGraphicFramePr>
          <p:nvPr/>
        </p:nvGraphicFramePr>
        <p:xfrm>
          <a:off x="1476375" y="2457450"/>
          <a:ext cx="5867400" cy="935038"/>
        </p:xfrm>
        <a:graphic>
          <a:graphicData uri="http://schemas.openxmlformats.org/presentationml/2006/ole">
            <mc:AlternateContent xmlns:mc="http://schemas.openxmlformats.org/markup-compatibility/2006">
              <mc:Choice xmlns:v="urn:schemas-microsoft-com:vml" Requires="v">
                <p:oleObj spid="_x0000_s20538" r:id="rId3" imgW="2806700" imgH="444500" progId="Equation.3">
                  <p:embed/>
                </p:oleObj>
              </mc:Choice>
              <mc:Fallback>
                <p:oleObj r:id="rId3" imgW="2806700" imgH="44450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2457450"/>
                        <a:ext cx="5867400"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4" name="Text Box 5"/>
          <p:cNvSpPr txBox="1">
            <a:spLocks noChangeArrowheads="1"/>
          </p:cNvSpPr>
          <p:nvPr/>
        </p:nvSpPr>
        <p:spPr bwMode="auto">
          <a:xfrm>
            <a:off x="827088" y="1484314"/>
            <a:ext cx="7391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a:solidFill>
                  <a:srgbClr val="000000"/>
                </a:solidFill>
                <a:latin typeface="Times New Roman" pitchFamily="18" charset="0"/>
              </a:rPr>
              <a:t>      </a:t>
            </a:r>
            <a:r>
              <a:rPr kumimoji="1" lang="zh-CN" altLang="en-US" sz="2400">
                <a:solidFill>
                  <a:srgbClr val="000000"/>
                </a:solidFill>
                <a:latin typeface="Times New Roman" pitchFamily="18" charset="0"/>
              </a:rPr>
              <a:t>在一般情况下，设选为基准的数据元素是关键字第</a:t>
            </a:r>
            <a:r>
              <a:rPr kumimoji="1" lang="en-US" altLang="zh-CN" sz="2400">
                <a:solidFill>
                  <a:srgbClr val="000000"/>
                </a:solidFill>
                <a:latin typeface="Times New Roman" pitchFamily="18" charset="0"/>
              </a:rPr>
              <a:t>k</a:t>
            </a:r>
            <a:r>
              <a:rPr kumimoji="1" lang="zh-CN" altLang="en-US" sz="2400">
                <a:solidFill>
                  <a:srgbClr val="000000"/>
                </a:solidFill>
                <a:latin typeface="Times New Roman" pitchFamily="18" charset="0"/>
              </a:rPr>
              <a:t>小的，且等概率地取</a:t>
            </a:r>
            <a:r>
              <a:rPr kumimoji="1" lang="en-US" altLang="zh-CN" sz="2400">
                <a:solidFill>
                  <a:srgbClr val="000000"/>
                </a:solidFill>
                <a:latin typeface="Times New Roman" pitchFamily="18" charset="0"/>
              </a:rPr>
              <a:t>1</a:t>
            </a: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2</a:t>
            </a: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a:t>
            </a: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n</a:t>
            </a:r>
            <a:r>
              <a:rPr kumimoji="1" lang="zh-CN" altLang="en-US" sz="2400">
                <a:solidFill>
                  <a:srgbClr val="000000"/>
                </a:solidFill>
                <a:latin typeface="Times New Roman" pitchFamily="18" charset="0"/>
              </a:rPr>
              <a:t>，则有：</a:t>
            </a:r>
          </a:p>
        </p:txBody>
      </p:sp>
      <p:sp>
        <p:nvSpPr>
          <p:cNvPr id="20485" name="Text Box 6"/>
          <p:cNvSpPr txBox="1">
            <a:spLocks noChangeArrowheads="1"/>
          </p:cNvSpPr>
          <p:nvPr/>
        </p:nvSpPr>
        <p:spPr bwMode="auto">
          <a:xfrm>
            <a:off x="744538" y="3573464"/>
            <a:ext cx="70104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a:latin typeface="Times New Roman" pitchFamily="18" charset="0"/>
              </a:rPr>
              <a:t>        </a:t>
            </a:r>
            <a:r>
              <a:rPr kumimoji="1" lang="zh-CN" altLang="en-US" sz="2400">
                <a:latin typeface="Times New Roman" pitchFamily="18" charset="0"/>
              </a:rPr>
              <a:t>就是快速排序的平均计算时间，可以用归纳法证明，这个时间数量级也为</a:t>
            </a:r>
            <a:r>
              <a:rPr kumimoji="1" lang="en-US" altLang="zh-CN" sz="2400">
                <a:latin typeface="Times New Roman" pitchFamily="18" charset="0"/>
              </a:rPr>
              <a:t>0(nlog</a:t>
            </a:r>
            <a:r>
              <a:rPr kumimoji="1" lang="en-US" altLang="zh-CN" sz="2400" baseline="-30000">
                <a:latin typeface="Times New Roman" pitchFamily="18" charset="0"/>
              </a:rPr>
              <a:t>2</a:t>
            </a:r>
            <a:r>
              <a:rPr kumimoji="1" lang="en-US" altLang="zh-CN" sz="2400">
                <a:latin typeface="Times New Roman" pitchFamily="18" charset="0"/>
              </a:rPr>
              <a:t>n)</a:t>
            </a:r>
            <a:r>
              <a:rPr kumimoji="1" lang="zh-CN" altLang="en-US" sz="2400">
                <a:latin typeface="Times New Roman" pitchFamily="18" charset="0"/>
              </a:rPr>
              <a:t>。 </a:t>
            </a:r>
          </a:p>
          <a:p>
            <a:pPr eaLnBrk="1" hangingPunct="1">
              <a:spcBef>
                <a:spcPct val="50000"/>
              </a:spcBef>
            </a:pPr>
            <a:r>
              <a:rPr kumimoji="1" lang="zh-CN" altLang="en-US" sz="2400">
                <a:latin typeface="Times New Roman" pitchFamily="18" charset="0"/>
              </a:rPr>
              <a:t>        由于快速排序是递归的，就需要有一个栈存放每层递归调用时的指针和参数，其最大递归调用层次数与递归树的深度一致，理想情况为</a:t>
            </a:r>
            <a:r>
              <a:rPr kumimoji="1" lang="en-US" altLang="zh-CN" sz="2400">
                <a:latin typeface="Times New Roman" pitchFamily="18" charset="0"/>
              </a:rPr>
              <a:t>log</a:t>
            </a:r>
            <a:r>
              <a:rPr kumimoji="1" lang="en-US" altLang="zh-CN" sz="2400" baseline="-30000">
                <a:latin typeface="Times New Roman" pitchFamily="18" charset="0"/>
              </a:rPr>
              <a:t>2</a:t>
            </a:r>
            <a:r>
              <a:rPr kumimoji="1" lang="en-US" altLang="zh-CN" sz="2400">
                <a:latin typeface="Times New Roman" pitchFamily="18" charset="0"/>
              </a:rPr>
              <a:t>(n+1)</a:t>
            </a:r>
            <a:r>
              <a:rPr kumimoji="1" lang="zh-CN" altLang="en-US" sz="2400">
                <a:latin typeface="Times New Roman" pitchFamily="18" charset="0"/>
              </a:rPr>
              <a:t>，因此，要求的存储开销为</a:t>
            </a:r>
            <a:r>
              <a:rPr kumimoji="1" lang="en-US" altLang="zh-CN" sz="2400">
                <a:latin typeface="Times New Roman" pitchFamily="18" charset="0"/>
              </a:rPr>
              <a:t>0(log</a:t>
            </a:r>
            <a:r>
              <a:rPr kumimoji="1" lang="en-US" altLang="zh-CN" sz="2400" baseline="-30000">
                <a:latin typeface="Times New Roman" pitchFamily="18" charset="0"/>
              </a:rPr>
              <a:t>2</a:t>
            </a:r>
            <a:r>
              <a:rPr kumimoji="1" lang="en-US" altLang="zh-CN" sz="2400">
                <a:latin typeface="Times New Roman" pitchFamily="18" charset="0"/>
              </a:rPr>
              <a:t>n)</a:t>
            </a:r>
            <a:r>
              <a:rPr kumimoji="1" lang="zh-CN" altLang="en-US" sz="2400">
                <a:latin typeface="Times New Roman" pitchFamily="18" charset="0"/>
              </a:rPr>
              <a:t>。</a:t>
            </a:r>
          </a:p>
          <a:p>
            <a:pPr eaLnBrk="1" hangingPunct="1">
              <a:spcBef>
                <a:spcPct val="50000"/>
              </a:spcBef>
            </a:pPr>
            <a:r>
              <a:rPr kumimoji="1" lang="zh-CN" altLang="en-US" sz="2400">
                <a:latin typeface="Times New Roman" pitchFamily="18" charset="0"/>
              </a:rPr>
              <a:t>        快速排序是一种不稳定的排序方法。 </a:t>
            </a:r>
          </a:p>
        </p:txBody>
      </p:sp>
      <p:sp>
        <p:nvSpPr>
          <p:cNvPr id="2" name="标题 1"/>
          <p:cNvSpPr>
            <a:spLocks noGrp="1"/>
          </p:cNvSpPr>
          <p:nvPr>
            <p:ph type="title"/>
          </p:nvPr>
        </p:nvSpPr>
        <p:spPr>
          <a:xfrm>
            <a:off x="993781" y="142875"/>
            <a:ext cx="7754938" cy="838200"/>
          </a:xfrm>
        </p:spPr>
        <p:txBody>
          <a:bodyPr/>
          <a:lstStyle/>
          <a:p>
            <a:pPr>
              <a:defRPr/>
            </a:pPr>
            <a:r>
              <a:rPr lang="zh-CN" altLang="en-US" dirty="0"/>
              <a:t>快速排序</a:t>
            </a:r>
          </a:p>
        </p:txBody>
      </p:sp>
    </p:spTree>
  </p:cSld>
  <p:clrMapOvr>
    <a:masterClrMapping/>
  </p:clrMapOvr>
  <p:transition spd="slow">
    <p:circl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783981" y="404813"/>
            <a:ext cx="7778262" cy="957262"/>
          </a:xfrm>
        </p:spPr>
        <p:txBody>
          <a:bodyPr/>
          <a:lstStyle/>
          <a:p>
            <a:r>
              <a:rPr lang="en-US" altLang="zh-CN" sz="4600" smtClean="0">
                <a:ea typeface="宋体" charset="-122"/>
              </a:rPr>
              <a:t>9.3 </a:t>
            </a:r>
            <a:r>
              <a:rPr lang="zh-CN" altLang="en-US" sz="4600" smtClean="0">
                <a:ea typeface="宋体" charset="-122"/>
              </a:rPr>
              <a:t>插 入 排 序</a:t>
            </a:r>
            <a:endParaRPr lang="zh-CN" altLang="en-US" smtClean="0">
              <a:ea typeface="宋体" charset="-122"/>
            </a:endParaRPr>
          </a:p>
        </p:txBody>
      </p:sp>
      <p:sp>
        <p:nvSpPr>
          <p:cNvPr id="948227" name="Rectangle 3"/>
          <p:cNvSpPr>
            <a:spLocks noChangeArrowheads="1"/>
          </p:cNvSpPr>
          <p:nvPr/>
        </p:nvSpPr>
        <p:spPr bwMode="auto">
          <a:xfrm>
            <a:off x="281354" y="1828800"/>
            <a:ext cx="8440615" cy="3635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just" hangingPunct="0">
              <a:spcBef>
                <a:spcPct val="20000"/>
              </a:spcBef>
            </a:pPr>
            <a:r>
              <a:rPr kumimoji="1" lang="en-US" altLang="zh-CN" sz="3200" smtClean="0">
                <a:solidFill>
                  <a:srgbClr val="000000"/>
                </a:solidFill>
                <a:latin typeface="Times New Roman" pitchFamily="18" charset="0"/>
                <a:ea typeface="宋体" charset="-122"/>
              </a:rPr>
              <a:t>	</a:t>
            </a:r>
            <a:r>
              <a:rPr kumimoji="1" lang="zh-CN" altLang="en-US" sz="3200" smtClean="0">
                <a:solidFill>
                  <a:srgbClr val="000000"/>
                </a:solidFill>
                <a:latin typeface="Times New Roman" pitchFamily="18" charset="0"/>
                <a:ea typeface="宋体" charset="-122"/>
              </a:rPr>
              <a:t>基本思想：</a:t>
            </a:r>
            <a:endParaRPr kumimoji="1" lang="en-US" altLang="zh-CN" sz="3200" smtClean="0">
              <a:solidFill>
                <a:srgbClr val="000000"/>
              </a:solidFill>
              <a:latin typeface="Times New Roman" pitchFamily="18" charset="0"/>
              <a:ea typeface="宋体" charset="-122"/>
            </a:endParaRPr>
          </a:p>
          <a:p>
            <a:pPr algn="just" hangingPunct="0">
              <a:spcBef>
                <a:spcPct val="20000"/>
              </a:spcBef>
            </a:pPr>
            <a:r>
              <a:rPr kumimoji="1" lang="en-US" altLang="zh-CN" sz="3200" smtClean="0">
                <a:solidFill>
                  <a:srgbClr val="000000"/>
                </a:solidFill>
                <a:latin typeface="Times New Roman" pitchFamily="18" charset="0"/>
                <a:ea typeface="宋体" charset="-122"/>
              </a:rPr>
              <a:t>	</a:t>
            </a:r>
            <a:r>
              <a:rPr kumimoji="1" lang="zh-CN" altLang="en-US" sz="3200" smtClean="0">
                <a:solidFill>
                  <a:srgbClr val="000000"/>
                </a:solidFill>
                <a:latin typeface="Times New Roman" pitchFamily="18" charset="0"/>
                <a:ea typeface="宋体" charset="-122"/>
              </a:rPr>
              <a:t>每一次设法把一个元素</a:t>
            </a:r>
            <a:r>
              <a:rPr kumimoji="1" lang="zh-CN" altLang="en-US" sz="3200" b="1" smtClean="0">
                <a:solidFill>
                  <a:srgbClr val="FC0128"/>
                </a:solidFill>
                <a:latin typeface="Times New Roman" pitchFamily="18" charset="0"/>
                <a:ea typeface="宋体" charset="-122"/>
              </a:rPr>
              <a:t>插入</a:t>
            </a:r>
            <a:r>
              <a:rPr kumimoji="1" lang="zh-CN" altLang="en-US" sz="3200" smtClean="0">
                <a:solidFill>
                  <a:srgbClr val="000000"/>
                </a:solidFill>
                <a:latin typeface="Times New Roman" pitchFamily="18" charset="0"/>
                <a:ea typeface="宋体" charset="-122"/>
              </a:rPr>
              <a:t>到已经排序的部分序列的合适位置，使得插入后的序列仍然是有序的。开始时建立只包含一个元素初始有序序列，然后，从这个的初始序列开始不断进行插入元素，直到最后一个元素插入到有序序列。</a:t>
            </a:r>
            <a:endParaRPr kumimoji="1" lang="zh-CN" altLang="en-US" sz="2800"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1818333412"/>
      </p:ext>
    </p:extLst>
  </p:cSld>
  <p:clrMapOvr>
    <a:masterClrMapping/>
  </p:clrMapOvr>
  <p:timing>
    <p:tnLst>
      <p:par>
        <p:cTn id="1" dur="indefinite" restart="never" nodeType="tmRoot"/>
      </p:par>
    </p:tnLst>
    <p:bldLst>
      <p:bldP spid="94822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783981" y="404813"/>
            <a:ext cx="7778262" cy="957262"/>
          </a:xfrm>
        </p:spPr>
        <p:txBody>
          <a:bodyPr/>
          <a:lstStyle/>
          <a:p>
            <a:r>
              <a:rPr lang="en-US" altLang="zh-CN" sz="4600" smtClean="0">
                <a:ea typeface="宋体" charset="-122"/>
              </a:rPr>
              <a:t>9.3   </a:t>
            </a:r>
            <a:r>
              <a:rPr lang="zh-CN" altLang="en-US" sz="4600" smtClean="0">
                <a:ea typeface="宋体" charset="-122"/>
              </a:rPr>
              <a:t>插 入 排 序</a:t>
            </a:r>
          </a:p>
        </p:txBody>
      </p:sp>
      <p:sp>
        <p:nvSpPr>
          <p:cNvPr id="1343491" name="Rectangle 3"/>
          <p:cNvSpPr>
            <a:spLocks noChangeArrowheads="1"/>
          </p:cNvSpPr>
          <p:nvPr/>
        </p:nvSpPr>
        <p:spPr bwMode="auto">
          <a:xfrm>
            <a:off x="517298" y="1700214"/>
            <a:ext cx="8307265" cy="414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eaLnBrk="0" hangingPunct="0">
              <a:spcBef>
                <a:spcPct val="20000"/>
              </a:spcBef>
            </a:pPr>
            <a:r>
              <a:rPr kumimoji="1" lang="en-US" altLang="zh-CN" sz="4000" smtClean="0">
                <a:solidFill>
                  <a:srgbClr val="000000"/>
                </a:solidFill>
                <a:latin typeface="Times New Roman" pitchFamily="18" charset="0"/>
                <a:ea typeface="宋体" charset="-122"/>
              </a:rPr>
              <a:t>9.3.1 </a:t>
            </a:r>
            <a:r>
              <a:rPr kumimoji="1" lang="zh-CN" altLang="en-US" sz="4000" smtClean="0">
                <a:solidFill>
                  <a:srgbClr val="000000"/>
                </a:solidFill>
                <a:latin typeface="Times New Roman" pitchFamily="18" charset="0"/>
                <a:ea typeface="宋体" charset="-122"/>
              </a:rPr>
              <a:t>直接插入排序</a:t>
            </a:r>
          </a:p>
          <a:p>
            <a:pPr eaLnBrk="0" hangingPunct="0">
              <a:spcBef>
                <a:spcPct val="20000"/>
              </a:spcBef>
            </a:pPr>
            <a:r>
              <a:rPr kumimoji="1" lang="zh-CN" altLang="en-US" sz="3200" smtClean="0">
                <a:solidFill>
                  <a:srgbClr val="000000"/>
                </a:solidFill>
                <a:latin typeface="Times New Roman" pitchFamily="18" charset="0"/>
                <a:ea typeface="宋体" charset="-122"/>
              </a:rPr>
              <a:t>	</a:t>
            </a:r>
            <a:r>
              <a:rPr kumimoji="1" lang="zh-CN" altLang="en-US" sz="3200" smtClean="0">
                <a:solidFill>
                  <a:srgbClr val="000000"/>
                </a:solidFill>
                <a:latin typeface="Times New Roman" pitchFamily="18" charset="0"/>
                <a:ea typeface="宋体" charset="-122"/>
                <a:sym typeface="Symbol" pitchFamily="18" charset="2"/>
              </a:rPr>
              <a:t> </a:t>
            </a:r>
            <a:r>
              <a:rPr kumimoji="1" lang="zh-CN" altLang="en-US" sz="3200" smtClean="0">
                <a:solidFill>
                  <a:srgbClr val="000000"/>
                </a:solidFill>
                <a:latin typeface="Times New Roman" pitchFamily="18" charset="0"/>
                <a:ea typeface="宋体" charset="-122"/>
              </a:rPr>
              <a:t>顺序表上的直接插入排序</a:t>
            </a:r>
            <a:r>
              <a:rPr kumimoji="1" lang="zh-CN" altLang="en-US" sz="3200" i="1" u="sng" smtClean="0">
                <a:solidFill>
                  <a:srgbClr val="000000"/>
                </a:solidFill>
                <a:latin typeface="Times New Roman" pitchFamily="18" charset="0"/>
                <a:ea typeface="宋体" charset="-122"/>
              </a:rPr>
              <a:t> </a:t>
            </a:r>
            <a:endParaRPr kumimoji="1" lang="zh-CN" altLang="en-US" sz="3200" smtClean="0">
              <a:solidFill>
                <a:srgbClr val="000000"/>
              </a:solidFill>
              <a:latin typeface="Times New Roman" pitchFamily="18" charset="0"/>
              <a:ea typeface="宋体" charset="-122"/>
            </a:endParaRPr>
          </a:p>
          <a:p>
            <a:pPr eaLnBrk="0" hangingPunct="0">
              <a:spcBef>
                <a:spcPct val="20000"/>
              </a:spcBef>
            </a:pPr>
            <a:r>
              <a:rPr kumimoji="1" lang="zh-CN" altLang="en-US" sz="3200" smtClean="0">
                <a:solidFill>
                  <a:srgbClr val="000000"/>
                </a:solidFill>
                <a:latin typeface="Times New Roman" pitchFamily="18" charset="0"/>
                <a:ea typeface="宋体" charset="-122"/>
              </a:rPr>
              <a:t>	</a:t>
            </a:r>
            <a:r>
              <a:rPr kumimoji="1" lang="zh-CN" altLang="en-US" sz="3200" smtClean="0">
                <a:solidFill>
                  <a:srgbClr val="000000"/>
                </a:solidFill>
                <a:latin typeface="Times New Roman" pitchFamily="18" charset="0"/>
                <a:ea typeface="宋体" charset="-122"/>
                <a:sym typeface="Symbol" pitchFamily="18" charset="2"/>
              </a:rPr>
              <a:t> </a:t>
            </a:r>
            <a:r>
              <a:rPr kumimoji="1" lang="zh-CN" altLang="en-US" sz="3200" smtClean="0">
                <a:solidFill>
                  <a:srgbClr val="000000"/>
                </a:solidFill>
                <a:latin typeface="Times New Roman" pitchFamily="18" charset="0"/>
                <a:ea typeface="宋体" charset="-122"/>
              </a:rPr>
              <a:t>链表上的直接插入排序</a:t>
            </a:r>
          </a:p>
          <a:p>
            <a:pPr eaLnBrk="0" hangingPunct="0">
              <a:spcBef>
                <a:spcPct val="20000"/>
              </a:spcBef>
            </a:pPr>
            <a:endParaRPr kumimoji="1" lang="zh-CN" altLang="en-US" sz="1400" smtClean="0">
              <a:solidFill>
                <a:srgbClr val="000000"/>
              </a:solidFill>
              <a:latin typeface="Times New Roman" pitchFamily="18" charset="0"/>
              <a:ea typeface="宋体" charset="-122"/>
            </a:endParaRPr>
          </a:p>
          <a:p>
            <a:pPr eaLnBrk="0" hangingPunct="0">
              <a:spcBef>
                <a:spcPct val="20000"/>
              </a:spcBef>
            </a:pPr>
            <a:r>
              <a:rPr kumimoji="1" lang="en-US" altLang="zh-CN" sz="4000" smtClean="0">
                <a:solidFill>
                  <a:srgbClr val="000000"/>
                </a:solidFill>
                <a:latin typeface="Times New Roman" pitchFamily="18" charset="0"/>
                <a:ea typeface="宋体" charset="-122"/>
              </a:rPr>
              <a:t>9.3.2 </a:t>
            </a:r>
            <a:r>
              <a:rPr kumimoji="1" lang="zh-CN" altLang="en-US" sz="4000" smtClean="0">
                <a:solidFill>
                  <a:srgbClr val="000000"/>
                </a:solidFill>
                <a:latin typeface="Times New Roman" pitchFamily="18" charset="0"/>
                <a:ea typeface="宋体" charset="-122"/>
              </a:rPr>
              <a:t>折半插入排序</a:t>
            </a:r>
            <a:r>
              <a:rPr kumimoji="1" lang="zh-CN" altLang="en-US" sz="3200" i="1" u="sng" smtClean="0">
                <a:solidFill>
                  <a:srgbClr val="000000"/>
                </a:solidFill>
                <a:latin typeface="Times New Roman" pitchFamily="18" charset="0"/>
                <a:ea typeface="宋体" charset="-122"/>
              </a:rPr>
              <a:t> </a:t>
            </a:r>
            <a:endParaRPr kumimoji="1" lang="zh-CN" altLang="en-US" sz="4000" smtClean="0">
              <a:solidFill>
                <a:srgbClr val="000000"/>
              </a:solidFill>
              <a:latin typeface="宋体" charset="-122"/>
              <a:ea typeface="宋体" charset="-122"/>
            </a:endParaRPr>
          </a:p>
          <a:p>
            <a:pPr eaLnBrk="0" hangingPunct="0">
              <a:spcBef>
                <a:spcPct val="20000"/>
              </a:spcBef>
            </a:pPr>
            <a:endParaRPr kumimoji="1" lang="en-US" altLang="zh-CN" sz="2800" smtClean="0">
              <a:solidFill>
                <a:srgbClr val="000000"/>
              </a:solidFill>
              <a:latin typeface="宋体" charset="-122"/>
              <a:ea typeface="宋体" charset="-122"/>
            </a:endParaRPr>
          </a:p>
          <a:p>
            <a:pPr eaLnBrk="0" hangingPunct="0">
              <a:spcBef>
                <a:spcPct val="20000"/>
              </a:spcBef>
            </a:pPr>
            <a:r>
              <a:rPr kumimoji="1" lang="en-US" altLang="zh-CN" sz="4000" smtClean="0">
                <a:solidFill>
                  <a:srgbClr val="000000"/>
                </a:solidFill>
                <a:latin typeface="Times New Roman" pitchFamily="18" charset="0"/>
                <a:ea typeface="宋体" charset="-122"/>
              </a:rPr>
              <a:t>9.3.3 </a:t>
            </a:r>
            <a:r>
              <a:rPr kumimoji="1" lang="zh-CN" altLang="en-US" sz="4000" smtClean="0">
                <a:solidFill>
                  <a:srgbClr val="000000"/>
                </a:solidFill>
                <a:latin typeface="Times New Roman" pitchFamily="18" charset="0"/>
                <a:ea typeface="宋体" charset="-122"/>
              </a:rPr>
              <a:t>希尔排序</a:t>
            </a:r>
          </a:p>
        </p:txBody>
      </p:sp>
    </p:spTree>
    <p:extLst>
      <p:ext uri="{BB962C8B-B14F-4D97-AF65-F5344CB8AC3E}">
        <p14:creationId xmlns:p14="http://schemas.microsoft.com/office/powerpoint/2010/main" val="4158933191"/>
      </p:ext>
    </p:extLst>
  </p:cSld>
  <p:clrMapOvr>
    <a:masterClrMapping/>
  </p:clrMapOvr>
  <p:timing>
    <p:tnLst>
      <p:par>
        <p:cTn id="1" dur="indefinite" restart="never" nodeType="tmRoot"/>
      </p:par>
    </p:tnLst>
    <p:bldLst>
      <p:bldP spid="134349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50631" y="333375"/>
            <a:ext cx="7643446" cy="647700"/>
          </a:xfrm>
        </p:spPr>
        <p:txBody>
          <a:bodyPr/>
          <a:lstStyle/>
          <a:p>
            <a:r>
              <a:rPr lang="en-US" altLang="zh-CN" sz="4000" smtClean="0">
                <a:ea typeface="宋体" charset="-122"/>
              </a:rPr>
              <a:t>9.3.1  </a:t>
            </a:r>
            <a:r>
              <a:rPr lang="zh-CN" altLang="en-US" sz="4000" smtClean="0">
                <a:latin typeface="宋体" charset="-122"/>
                <a:ea typeface="宋体" charset="-122"/>
              </a:rPr>
              <a:t>直 接 插 入 排 序</a:t>
            </a:r>
          </a:p>
        </p:txBody>
      </p:sp>
      <p:sp>
        <p:nvSpPr>
          <p:cNvPr id="37891" name="Rectangle 2"/>
          <p:cNvSpPr>
            <a:spLocks noChangeArrowheads="1"/>
          </p:cNvSpPr>
          <p:nvPr/>
        </p:nvSpPr>
        <p:spPr bwMode="auto">
          <a:xfrm>
            <a:off x="242147" y="1556792"/>
            <a:ext cx="8460414" cy="3536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lIns="87312" tIns="44450" rIns="87312" bIns="44450" anchor="ctr">
            <a:spAutoFit/>
          </a:bodyPr>
          <a:lstStyle/>
          <a:p>
            <a:pPr marL="457200" indent="-457200" eaLnBrk="0" hangingPunct="0"/>
            <a:r>
              <a:rPr lang="zh-CN" altLang="en-US" sz="3200" dirty="0" smtClean="0">
                <a:solidFill>
                  <a:srgbClr val="000000"/>
                </a:solidFill>
                <a:latin typeface="Times New Roman" pitchFamily="18" charset="0"/>
                <a:ea typeface="宋体" charset="-122"/>
              </a:rPr>
              <a:t>        直接插入排序（</a:t>
            </a:r>
            <a:r>
              <a:rPr lang="en-US" altLang="zh-CN" sz="3200" dirty="0" smtClean="0">
                <a:solidFill>
                  <a:srgbClr val="000000"/>
                </a:solidFill>
                <a:latin typeface="Times New Roman" pitchFamily="18" charset="0"/>
                <a:ea typeface="宋体" charset="-122"/>
              </a:rPr>
              <a:t>Insert Sort</a:t>
            </a:r>
            <a:r>
              <a:rPr lang="zh-CN" altLang="en-US" sz="3200" dirty="0" smtClean="0">
                <a:solidFill>
                  <a:srgbClr val="000000"/>
                </a:solidFill>
                <a:latin typeface="Times New Roman" pitchFamily="18" charset="0"/>
                <a:ea typeface="宋体" charset="-122"/>
              </a:rPr>
              <a:t>）的基本思想：</a:t>
            </a:r>
            <a:endParaRPr lang="en-US" altLang="zh-CN" sz="3200" dirty="0" smtClean="0">
              <a:solidFill>
                <a:srgbClr val="000000"/>
              </a:solidFill>
              <a:latin typeface="Times New Roman" pitchFamily="18" charset="0"/>
              <a:ea typeface="宋体" charset="-122"/>
            </a:endParaRPr>
          </a:p>
          <a:p>
            <a:pPr marL="457200" indent="-457200" eaLnBrk="0" hangingPunct="0"/>
            <a:endParaRPr lang="zh-CN" altLang="en-US" sz="3200" dirty="0" smtClean="0">
              <a:solidFill>
                <a:srgbClr val="000000"/>
              </a:solidFill>
              <a:latin typeface="Times New Roman" pitchFamily="18" charset="0"/>
              <a:ea typeface="宋体" charset="-122"/>
            </a:endParaRPr>
          </a:p>
          <a:p>
            <a:pPr marL="457200" indent="-457200" eaLnBrk="0" hangingPunct="0">
              <a:buFontTx/>
              <a:buAutoNum type="arabicParenR"/>
            </a:pPr>
            <a:r>
              <a:rPr lang="zh-CN" altLang="en-US" sz="3200" dirty="0" smtClean="0">
                <a:solidFill>
                  <a:srgbClr val="000000"/>
                </a:solidFill>
                <a:latin typeface="Times New Roman" pitchFamily="18" charset="0"/>
                <a:ea typeface="宋体" charset="-122"/>
              </a:rPr>
              <a:t>把第一个元素作为初始有序序列，</a:t>
            </a:r>
          </a:p>
          <a:p>
            <a:pPr marL="457200" indent="-457200" eaLnBrk="0" hangingPunct="0">
              <a:buFontTx/>
              <a:buAutoNum type="arabicParenR"/>
            </a:pPr>
            <a:r>
              <a:rPr lang="zh-CN" altLang="en-US" sz="3200" dirty="0" smtClean="0">
                <a:solidFill>
                  <a:srgbClr val="000000"/>
                </a:solidFill>
                <a:latin typeface="Times New Roman" pitchFamily="18" charset="0"/>
                <a:ea typeface="宋体" charset="-122"/>
              </a:rPr>
              <a:t>把第二个元素按大小插入到有序表中。</a:t>
            </a:r>
            <a:endParaRPr lang="en-US" altLang="zh-CN" sz="3200" dirty="0" smtClean="0">
              <a:solidFill>
                <a:srgbClr val="000000"/>
              </a:solidFill>
              <a:latin typeface="Times New Roman" pitchFamily="18" charset="0"/>
              <a:ea typeface="宋体" charset="-122"/>
            </a:endParaRPr>
          </a:p>
          <a:p>
            <a:pPr marL="457200" indent="-457200" eaLnBrk="0" hangingPunct="0">
              <a:buFontTx/>
              <a:buAutoNum type="arabicParenR"/>
            </a:pPr>
            <a:r>
              <a:rPr lang="zh-CN" altLang="en-US" sz="3200" dirty="0" smtClean="0">
                <a:solidFill>
                  <a:srgbClr val="000000"/>
                </a:solidFill>
                <a:latin typeface="Times New Roman" pitchFamily="18" charset="0"/>
                <a:ea typeface="宋体" charset="-122"/>
              </a:rPr>
              <a:t>把第三个元素按大小插入到有序表中。 </a:t>
            </a:r>
          </a:p>
          <a:p>
            <a:pPr marL="457200" indent="-457200" eaLnBrk="0" hangingPunct="0"/>
            <a:r>
              <a:rPr lang="zh-CN" altLang="en-US" sz="3200" dirty="0" smtClean="0">
                <a:solidFill>
                  <a:srgbClr val="000000"/>
                </a:solidFill>
                <a:latin typeface="Times New Roman" pitchFamily="18" charset="0"/>
                <a:ea typeface="宋体" charset="-122"/>
              </a:rPr>
              <a:t>　</a:t>
            </a:r>
            <a:r>
              <a:rPr lang="en-US" altLang="zh-CN" sz="3200" dirty="0" smtClean="0">
                <a:solidFill>
                  <a:srgbClr val="000000"/>
                </a:solidFill>
                <a:latin typeface="Times New Roman" pitchFamily="18" charset="0"/>
                <a:ea typeface="宋体" charset="-122"/>
              </a:rPr>
              <a:t>……</a:t>
            </a:r>
          </a:p>
          <a:p>
            <a:pPr marL="457200" indent="-457200" eaLnBrk="0" hangingPunct="0"/>
            <a:r>
              <a:rPr lang="zh-CN" altLang="en-US" sz="3200" dirty="0" smtClean="0">
                <a:solidFill>
                  <a:srgbClr val="000000"/>
                </a:solidFill>
                <a:latin typeface="Times New Roman" pitchFamily="18" charset="0"/>
                <a:ea typeface="宋体" charset="-122"/>
              </a:rPr>
              <a:t>　如此进行</a:t>
            </a:r>
            <a:r>
              <a:rPr lang="en-US" altLang="zh-CN" sz="3200" dirty="0" smtClean="0">
                <a:solidFill>
                  <a:srgbClr val="000000"/>
                </a:solidFill>
                <a:latin typeface="Times New Roman" pitchFamily="18" charset="0"/>
                <a:ea typeface="宋体" charset="-122"/>
              </a:rPr>
              <a:t>n-1</a:t>
            </a:r>
            <a:r>
              <a:rPr lang="zh-CN" altLang="en-US" sz="3200" dirty="0" smtClean="0">
                <a:solidFill>
                  <a:srgbClr val="000000"/>
                </a:solidFill>
                <a:latin typeface="Times New Roman" pitchFamily="18" charset="0"/>
                <a:ea typeface="宋体" charset="-122"/>
              </a:rPr>
              <a:t>次插入就完成了排序。</a:t>
            </a:r>
            <a:r>
              <a:rPr lang="zh-CN" altLang="en-US" sz="3200" i="1" u="sng" dirty="0" smtClean="0">
                <a:solidFill>
                  <a:srgbClr val="000000"/>
                </a:solidFill>
                <a:latin typeface="Times New Roman" pitchFamily="18" charset="0"/>
                <a:ea typeface="宋体" charset="-122"/>
              </a:rPr>
              <a:t> </a:t>
            </a:r>
          </a:p>
        </p:txBody>
      </p:sp>
    </p:spTree>
    <p:extLst>
      <p:ext uri="{BB962C8B-B14F-4D97-AF65-F5344CB8AC3E}">
        <p14:creationId xmlns:p14="http://schemas.microsoft.com/office/powerpoint/2010/main" val="2341068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688166" y="457200"/>
            <a:ext cx="6047643" cy="838200"/>
          </a:xfrm>
        </p:spPr>
        <p:txBody>
          <a:bodyPr/>
          <a:lstStyle/>
          <a:p>
            <a:r>
              <a:rPr lang="zh-CN" altLang="en-US" smtClean="0">
                <a:ea typeface="黑体" pitchFamily="49" charset="-122"/>
              </a:rPr>
              <a:t>第</a:t>
            </a:r>
            <a:r>
              <a:rPr lang="en-US" altLang="zh-CN" smtClean="0">
                <a:ea typeface="黑体" pitchFamily="49" charset="-122"/>
              </a:rPr>
              <a:t>9</a:t>
            </a:r>
            <a:r>
              <a:rPr lang="zh-CN" altLang="en-US" smtClean="0">
                <a:ea typeface="黑体" pitchFamily="49" charset="-122"/>
              </a:rPr>
              <a:t>章</a:t>
            </a:r>
            <a:r>
              <a:rPr lang="zh-CN" altLang="en-US" smtClean="0">
                <a:ea typeface="宋体" charset="-122"/>
              </a:rPr>
              <a:t>　排　序</a:t>
            </a:r>
            <a:endParaRPr lang="en-US" altLang="zh-CN" smtClean="0">
              <a:ea typeface="宋体" charset="-122"/>
            </a:endParaRPr>
          </a:p>
        </p:txBody>
      </p:sp>
      <p:sp>
        <p:nvSpPr>
          <p:cNvPr id="3075" name="Text Box 3"/>
          <p:cNvSpPr txBox="1">
            <a:spLocks noChangeArrowheads="1"/>
          </p:cNvSpPr>
          <p:nvPr/>
        </p:nvSpPr>
        <p:spPr bwMode="auto">
          <a:xfrm>
            <a:off x="849933" y="1484313"/>
            <a:ext cx="7776797"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lvl1pPr marL="457200" indent="-457200"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pPr hangingPunct="0">
              <a:spcBef>
                <a:spcPct val="20000"/>
              </a:spcBef>
            </a:pPr>
            <a:r>
              <a:rPr kumimoji="0" lang="en-US" altLang="zh-CN" sz="3600" b="1" dirty="0" smtClean="0">
                <a:solidFill>
                  <a:srgbClr val="000000"/>
                </a:solidFill>
                <a:latin typeface="隶书" pitchFamily="49" charset="-122"/>
                <a:ea typeface="隶书" pitchFamily="49" charset="-122"/>
              </a:rPr>
              <a:t>9.1 </a:t>
            </a:r>
            <a:r>
              <a:rPr kumimoji="0" lang="zh-CN" altLang="en-US" sz="3600" b="1" dirty="0" smtClean="0">
                <a:solidFill>
                  <a:srgbClr val="000000"/>
                </a:solidFill>
                <a:latin typeface="隶书" pitchFamily="49" charset="-122"/>
                <a:ea typeface="隶书" pitchFamily="49" charset="-122"/>
              </a:rPr>
              <a:t>基 础 知 识</a:t>
            </a:r>
            <a:endParaRPr kumimoji="0" lang="en-US" altLang="zh-CN" sz="3600" b="1" dirty="0" smtClean="0">
              <a:solidFill>
                <a:srgbClr val="000000"/>
              </a:solidFill>
              <a:latin typeface="隶书" pitchFamily="49" charset="-122"/>
              <a:ea typeface="隶书" pitchFamily="49" charset="-122"/>
            </a:endParaRPr>
          </a:p>
          <a:p>
            <a:pPr hangingPunct="0">
              <a:spcBef>
                <a:spcPct val="20000"/>
              </a:spcBef>
            </a:pPr>
            <a:r>
              <a:rPr kumimoji="0" lang="en-US" altLang="zh-CN" sz="3600" b="1" dirty="0" smtClean="0">
                <a:solidFill>
                  <a:srgbClr val="000000"/>
                </a:solidFill>
                <a:latin typeface="隶书" pitchFamily="49" charset="-122"/>
                <a:ea typeface="隶书" pitchFamily="49" charset="-122"/>
              </a:rPr>
              <a:t>9.2 </a:t>
            </a:r>
            <a:r>
              <a:rPr kumimoji="0" lang="zh-CN" altLang="en-US" sz="3600" b="1" dirty="0" smtClean="0">
                <a:solidFill>
                  <a:srgbClr val="000000"/>
                </a:solidFill>
                <a:latin typeface="隶书" pitchFamily="49" charset="-122"/>
                <a:ea typeface="隶书" pitchFamily="49" charset="-122"/>
              </a:rPr>
              <a:t>交 换 排 序</a:t>
            </a:r>
          </a:p>
          <a:p>
            <a:pPr hangingPunct="0">
              <a:spcBef>
                <a:spcPct val="20000"/>
              </a:spcBef>
            </a:pPr>
            <a:r>
              <a:rPr kumimoji="0" lang="en-US" altLang="zh-CN" sz="3600" b="1" dirty="0" smtClean="0">
                <a:solidFill>
                  <a:srgbClr val="000000"/>
                </a:solidFill>
                <a:latin typeface="隶书" pitchFamily="49" charset="-122"/>
                <a:ea typeface="隶书" pitchFamily="49" charset="-122"/>
              </a:rPr>
              <a:t>9.3 </a:t>
            </a:r>
            <a:r>
              <a:rPr kumimoji="0" lang="zh-CN" altLang="en-US" sz="3600" b="1" dirty="0" smtClean="0">
                <a:solidFill>
                  <a:srgbClr val="000000"/>
                </a:solidFill>
                <a:latin typeface="隶书" pitchFamily="49" charset="-122"/>
                <a:ea typeface="隶书" pitchFamily="49" charset="-122"/>
              </a:rPr>
              <a:t>插 入 排 序</a:t>
            </a:r>
          </a:p>
          <a:p>
            <a:pPr hangingPunct="0">
              <a:spcBef>
                <a:spcPct val="20000"/>
              </a:spcBef>
            </a:pPr>
            <a:r>
              <a:rPr kumimoji="0" lang="en-US" altLang="zh-CN" sz="3600" b="1" dirty="0" smtClean="0">
                <a:solidFill>
                  <a:srgbClr val="000000"/>
                </a:solidFill>
                <a:latin typeface="隶书" pitchFamily="49" charset="-122"/>
                <a:ea typeface="隶书" pitchFamily="49" charset="-122"/>
              </a:rPr>
              <a:t>9.4 </a:t>
            </a:r>
            <a:r>
              <a:rPr kumimoji="0" lang="zh-CN" altLang="en-US" sz="3600" b="1" dirty="0" smtClean="0">
                <a:solidFill>
                  <a:srgbClr val="000000"/>
                </a:solidFill>
                <a:latin typeface="隶书" pitchFamily="49" charset="-122"/>
                <a:ea typeface="隶书" pitchFamily="49" charset="-122"/>
              </a:rPr>
              <a:t>选 择 排 序</a:t>
            </a:r>
          </a:p>
          <a:p>
            <a:pPr hangingPunct="0">
              <a:spcBef>
                <a:spcPct val="20000"/>
              </a:spcBef>
            </a:pPr>
            <a:r>
              <a:rPr kumimoji="0" lang="en-US" altLang="zh-CN" sz="3600" b="1" dirty="0" smtClean="0">
                <a:solidFill>
                  <a:srgbClr val="000000"/>
                </a:solidFill>
                <a:latin typeface="隶书" pitchFamily="49" charset="-122"/>
                <a:ea typeface="隶书" pitchFamily="49" charset="-122"/>
              </a:rPr>
              <a:t>9.5 </a:t>
            </a:r>
            <a:r>
              <a:rPr kumimoji="0" lang="zh-CN" altLang="en-US" sz="3600" b="1" dirty="0" smtClean="0">
                <a:solidFill>
                  <a:srgbClr val="000000"/>
                </a:solidFill>
                <a:latin typeface="隶书" pitchFamily="49" charset="-122"/>
                <a:ea typeface="隶书" pitchFamily="49" charset="-122"/>
              </a:rPr>
              <a:t>归 并 排 序</a:t>
            </a:r>
            <a:endParaRPr kumimoji="0" lang="en-US" altLang="zh-CN" sz="3600" b="1" dirty="0" smtClean="0">
              <a:solidFill>
                <a:srgbClr val="000000"/>
              </a:solidFill>
              <a:latin typeface="隶书" pitchFamily="49" charset="-122"/>
              <a:ea typeface="隶书" pitchFamily="49" charset="-122"/>
            </a:endParaRPr>
          </a:p>
          <a:p>
            <a:pPr hangingPunct="0">
              <a:spcBef>
                <a:spcPct val="20000"/>
              </a:spcBef>
            </a:pPr>
            <a:r>
              <a:rPr kumimoji="0" lang="en-US" altLang="zh-CN" sz="3600" b="1" dirty="0" smtClean="0">
                <a:solidFill>
                  <a:srgbClr val="000000"/>
                </a:solidFill>
                <a:latin typeface="隶书" pitchFamily="49" charset="-122"/>
                <a:ea typeface="隶书" pitchFamily="49" charset="-122"/>
              </a:rPr>
              <a:t>9.6 </a:t>
            </a:r>
            <a:r>
              <a:rPr kumimoji="0" lang="zh-CN" altLang="en-US" sz="3600" b="1" dirty="0" smtClean="0">
                <a:solidFill>
                  <a:srgbClr val="000000"/>
                </a:solidFill>
                <a:latin typeface="隶书" pitchFamily="49" charset="-122"/>
                <a:ea typeface="隶书" pitchFamily="49" charset="-122"/>
              </a:rPr>
              <a:t>基 数 排 序</a:t>
            </a:r>
          </a:p>
          <a:p>
            <a:pPr hangingPunct="0">
              <a:spcBef>
                <a:spcPct val="20000"/>
              </a:spcBef>
            </a:pPr>
            <a:r>
              <a:rPr kumimoji="0" lang="en-US" altLang="zh-CN" sz="3600" b="1" dirty="0" smtClean="0">
                <a:solidFill>
                  <a:srgbClr val="000000"/>
                </a:solidFill>
                <a:latin typeface="隶书" pitchFamily="49" charset="-122"/>
                <a:ea typeface="隶书" pitchFamily="49" charset="-122"/>
              </a:rPr>
              <a:t>9.7 </a:t>
            </a:r>
            <a:r>
              <a:rPr kumimoji="0" lang="zh-CN" altLang="en-US" sz="3600" b="1" dirty="0" smtClean="0">
                <a:solidFill>
                  <a:srgbClr val="000000"/>
                </a:solidFill>
                <a:latin typeface="隶书" pitchFamily="49" charset="-122"/>
                <a:ea typeface="隶书" pitchFamily="49" charset="-122"/>
              </a:rPr>
              <a:t>各种排序方法的选择和使用</a:t>
            </a:r>
          </a:p>
        </p:txBody>
      </p:sp>
    </p:spTree>
    <p:extLst>
      <p:ext uri="{BB962C8B-B14F-4D97-AF65-F5344CB8AC3E}">
        <p14:creationId xmlns:p14="http://schemas.microsoft.com/office/powerpoint/2010/main" val="9308713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7730" name="Rectangle 1026" descr="60%"/>
          <p:cNvSpPr>
            <a:spLocks noChangeArrowheads="1"/>
          </p:cNvSpPr>
          <p:nvPr/>
        </p:nvSpPr>
        <p:spPr bwMode="auto">
          <a:xfrm>
            <a:off x="533400" y="1676400"/>
            <a:ext cx="3352800" cy="838200"/>
          </a:xfrm>
          <a:prstGeom prst="rect">
            <a:avLst/>
          </a:prstGeom>
          <a:pattFill prst="pct60">
            <a:fgClr>
              <a:srgbClr val="CC99FF"/>
            </a:fgClr>
            <a:bgClr>
              <a:srgbClr val="FFFFFF"/>
            </a:bgClr>
          </a:pattFill>
          <a:ln w="9525">
            <a:solidFill>
              <a:schemeClr val="tx1"/>
            </a:solidFill>
            <a:miter lim="800000"/>
            <a:headEnd/>
            <a:tailEnd/>
          </a:ln>
          <a:effectLst/>
        </p:spPr>
        <p:txBody>
          <a:bodyPr wrap="none" anchor="ctr"/>
          <a:lstStyle/>
          <a:p>
            <a:pPr algn="ctr">
              <a:defRPr/>
            </a:pPr>
            <a:r>
              <a:rPr kumimoji="1" lang="zh-CN" altLang="en-US" sz="2800" b="1">
                <a:solidFill>
                  <a:srgbClr val="000000"/>
                </a:solidFill>
                <a:effectLst>
                  <a:outerShdw blurRad="38100" dist="38100" dir="2700000" algn="tl">
                    <a:srgbClr val="C0C0C0"/>
                  </a:outerShdw>
                </a:effectLst>
                <a:latin typeface="Times New Roman" pitchFamily="18" charset="0"/>
              </a:rPr>
              <a:t>有序序列</a:t>
            </a:r>
            <a:r>
              <a:rPr kumimoji="1" lang="en-US" altLang="zh-CN" sz="2800" b="1">
                <a:solidFill>
                  <a:srgbClr val="000000"/>
                </a:solidFill>
                <a:effectLst>
                  <a:outerShdw blurRad="38100" dist="38100" dir="2700000" algn="tl">
                    <a:srgbClr val="C0C0C0"/>
                  </a:outerShdw>
                </a:effectLst>
                <a:latin typeface="Times New Roman" pitchFamily="18" charset="0"/>
              </a:rPr>
              <a:t>elem[1..i-1]</a:t>
            </a:r>
          </a:p>
        </p:txBody>
      </p:sp>
      <p:sp>
        <p:nvSpPr>
          <p:cNvPr id="1737731" name="Rectangle 1027"/>
          <p:cNvSpPr>
            <a:spLocks noChangeArrowheads="1"/>
          </p:cNvSpPr>
          <p:nvPr/>
        </p:nvSpPr>
        <p:spPr bwMode="auto">
          <a:xfrm>
            <a:off x="3505200" y="2819400"/>
            <a:ext cx="1143000" cy="838200"/>
          </a:xfrm>
          <a:prstGeom prst="rect">
            <a:avLst/>
          </a:prstGeom>
          <a:gradFill rotWithShape="0">
            <a:gsLst>
              <a:gs pos="0">
                <a:srgbClr val="66FFFF"/>
              </a:gs>
              <a:gs pos="100000">
                <a:srgbClr val="66FFFF">
                  <a:gamma/>
                  <a:shade val="94118"/>
                  <a:invGamma/>
                </a:srgbClr>
              </a:gs>
            </a:gsLst>
            <a:lin ang="5400000" scaled="1"/>
          </a:gradFill>
          <a:ln w="9525">
            <a:solidFill>
              <a:schemeClr val="tx1"/>
            </a:solidFill>
            <a:miter lim="800000"/>
            <a:headEnd/>
            <a:tailEnd/>
          </a:ln>
          <a:effectLst/>
        </p:spPr>
        <p:txBody>
          <a:bodyPr wrap="none" anchor="ctr"/>
          <a:lstStyle/>
          <a:p>
            <a:pPr algn="ctr">
              <a:defRPr/>
            </a:pPr>
            <a:r>
              <a:rPr kumimoji="1" lang="en-US" altLang="zh-CN" sz="2800" b="1">
                <a:solidFill>
                  <a:srgbClr val="000000"/>
                </a:solidFill>
                <a:effectLst>
                  <a:outerShdw blurRad="38100" dist="38100" dir="2700000" algn="tl">
                    <a:srgbClr val="FFFFFF"/>
                  </a:outerShdw>
                </a:effectLst>
                <a:latin typeface="Times New Roman" pitchFamily="18" charset="0"/>
              </a:rPr>
              <a:t>elem[i]</a:t>
            </a:r>
            <a:endParaRPr kumimoji="1" lang="en-US" altLang="zh-CN" sz="3000" b="1">
              <a:solidFill>
                <a:srgbClr val="000000"/>
              </a:solidFill>
              <a:effectLst>
                <a:outerShdw blurRad="38100" dist="38100" dir="2700000" algn="tl">
                  <a:srgbClr val="FFFFFF"/>
                </a:outerShdw>
              </a:effectLst>
              <a:latin typeface="Times New Roman" pitchFamily="18" charset="0"/>
            </a:endParaRPr>
          </a:p>
        </p:txBody>
      </p:sp>
      <p:sp>
        <p:nvSpPr>
          <p:cNvPr id="1737732" name="Rectangle 1028" descr="棚架"/>
          <p:cNvSpPr>
            <a:spLocks noChangeArrowheads="1"/>
          </p:cNvSpPr>
          <p:nvPr/>
        </p:nvSpPr>
        <p:spPr bwMode="auto">
          <a:xfrm>
            <a:off x="3886200" y="1676400"/>
            <a:ext cx="4724400" cy="838200"/>
          </a:xfrm>
          <a:prstGeom prst="rect">
            <a:avLst/>
          </a:prstGeom>
          <a:pattFill prst="trellis">
            <a:fgClr>
              <a:srgbClr val="00FFFF"/>
            </a:fgClr>
            <a:bgClr>
              <a:srgbClr val="FFFFFF"/>
            </a:bgClr>
          </a:pattFill>
          <a:ln w="9525">
            <a:solidFill>
              <a:schemeClr val="tx1"/>
            </a:solidFill>
            <a:miter lim="800000"/>
            <a:headEnd/>
            <a:tailEnd/>
          </a:ln>
          <a:effectLst/>
        </p:spPr>
        <p:txBody>
          <a:bodyPr wrap="none" anchor="ctr"/>
          <a:lstStyle/>
          <a:p>
            <a:pPr algn="ctr">
              <a:defRPr/>
            </a:pPr>
            <a:r>
              <a:rPr kumimoji="1" lang="zh-CN" altLang="en-US" sz="2800" b="1">
                <a:solidFill>
                  <a:srgbClr val="000000"/>
                </a:solidFill>
                <a:effectLst>
                  <a:outerShdw blurRad="38100" dist="38100" dir="2700000" algn="tl">
                    <a:srgbClr val="C0C0C0"/>
                  </a:outerShdw>
                </a:effectLst>
                <a:latin typeface="Times New Roman" pitchFamily="18" charset="0"/>
              </a:rPr>
              <a:t>无序序列 </a:t>
            </a:r>
            <a:r>
              <a:rPr kumimoji="1" lang="en-US" altLang="zh-CN" sz="2800" b="1">
                <a:solidFill>
                  <a:srgbClr val="000000"/>
                </a:solidFill>
                <a:effectLst>
                  <a:outerShdw blurRad="38100" dist="38100" dir="2700000" algn="tl">
                    <a:srgbClr val="C0C0C0"/>
                  </a:outerShdw>
                </a:effectLst>
                <a:latin typeface="Times New Roman" pitchFamily="18" charset="0"/>
              </a:rPr>
              <a:t>elem[i..n]</a:t>
            </a:r>
          </a:p>
        </p:txBody>
      </p:sp>
      <p:sp>
        <p:nvSpPr>
          <p:cNvPr id="1737733" name="Text Box 1029"/>
          <p:cNvSpPr txBox="1">
            <a:spLocks noChangeArrowheads="1"/>
          </p:cNvSpPr>
          <p:nvPr/>
        </p:nvSpPr>
        <p:spPr bwMode="auto">
          <a:xfrm>
            <a:off x="441083" y="441326"/>
            <a:ext cx="6359433" cy="707886"/>
          </a:xfrm>
          <a:prstGeom prst="rect">
            <a:avLst/>
          </a:prstGeom>
          <a:noFill/>
          <a:ln w="9525">
            <a:noFill/>
            <a:miter lim="800000"/>
            <a:headEnd/>
            <a:tailEnd/>
          </a:ln>
          <a:effectLst/>
        </p:spPr>
        <p:txBody>
          <a:bodyPr wrap="none">
            <a:spAutoFit/>
          </a:bodyPr>
          <a:lstStyle/>
          <a:p>
            <a:pPr>
              <a:defRPr/>
            </a:pPr>
            <a:r>
              <a:rPr kumimoji="1" lang="zh-CN" altLang="en-US" sz="4000" b="1">
                <a:solidFill>
                  <a:srgbClr val="0000FF"/>
                </a:solidFill>
                <a:effectLst>
                  <a:outerShdw blurRad="38100" dist="38100" dir="2700000" algn="tl">
                    <a:srgbClr val="C0C0C0"/>
                  </a:outerShdw>
                </a:effectLst>
                <a:latin typeface="Times New Roman" pitchFamily="18" charset="0"/>
                <a:ea typeface="楷体_GB2312" pitchFamily="49" charset="-122"/>
              </a:rPr>
              <a:t>直接插入排序的基本思想：</a:t>
            </a:r>
          </a:p>
        </p:txBody>
      </p:sp>
      <p:sp>
        <p:nvSpPr>
          <p:cNvPr id="1737734" name="Rectangle 1030" descr="60%"/>
          <p:cNvSpPr>
            <a:spLocks noChangeArrowheads="1"/>
          </p:cNvSpPr>
          <p:nvPr/>
        </p:nvSpPr>
        <p:spPr bwMode="auto">
          <a:xfrm>
            <a:off x="533400" y="5029200"/>
            <a:ext cx="4114800" cy="838200"/>
          </a:xfrm>
          <a:prstGeom prst="rect">
            <a:avLst/>
          </a:prstGeom>
          <a:pattFill prst="pct60">
            <a:fgClr>
              <a:srgbClr val="CC99FF"/>
            </a:fgClr>
            <a:bgClr>
              <a:srgbClr val="FFFFFF"/>
            </a:bgClr>
          </a:pattFill>
          <a:ln w="9525">
            <a:solidFill>
              <a:schemeClr val="tx1"/>
            </a:solidFill>
            <a:miter lim="800000"/>
            <a:headEnd/>
            <a:tailEnd/>
          </a:ln>
          <a:effectLst/>
        </p:spPr>
        <p:txBody>
          <a:bodyPr wrap="none" anchor="ctr"/>
          <a:lstStyle/>
          <a:p>
            <a:pPr algn="ctr">
              <a:defRPr/>
            </a:pPr>
            <a:r>
              <a:rPr kumimoji="1" lang="zh-CN" altLang="en-US" sz="3200" b="1">
                <a:solidFill>
                  <a:srgbClr val="000000"/>
                </a:solidFill>
                <a:effectLst>
                  <a:outerShdw blurRad="38100" dist="38100" dir="2700000" algn="tl">
                    <a:srgbClr val="C0C0C0"/>
                  </a:outerShdw>
                </a:effectLst>
                <a:latin typeface="Times New Roman" pitchFamily="18" charset="0"/>
              </a:rPr>
              <a:t>有序序列</a:t>
            </a:r>
            <a:r>
              <a:rPr kumimoji="1" lang="en-US" altLang="zh-CN" sz="3200" b="1">
                <a:solidFill>
                  <a:srgbClr val="000000"/>
                </a:solidFill>
                <a:effectLst>
                  <a:outerShdw blurRad="38100" dist="38100" dir="2700000" algn="tl">
                    <a:srgbClr val="C0C0C0"/>
                  </a:outerShdw>
                </a:effectLst>
                <a:latin typeface="Times New Roman" pitchFamily="18" charset="0"/>
              </a:rPr>
              <a:t>elem[1..i]</a:t>
            </a:r>
            <a:endParaRPr kumimoji="1" lang="en-US" altLang="zh-CN" sz="3000" b="1">
              <a:solidFill>
                <a:srgbClr val="000000"/>
              </a:solidFill>
              <a:effectLst>
                <a:outerShdw blurRad="38100" dist="38100" dir="2700000" algn="tl">
                  <a:srgbClr val="C0C0C0"/>
                </a:outerShdw>
              </a:effectLst>
              <a:latin typeface="Times New Roman" pitchFamily="18" charset="0"/>
            </a:endParaRPr>
          </a:p>
        </p:txBody>
      </p:sp>
      <p:sp>
        <p:nvSpPr>
          <p:cNvPr id="1737735" name="Rectangle 1031" descr="棚架"/>
          <p:cNvSpPr>
            <a:spLocks noChangeArrowheads="1"/>
          </p:cNvSpPr>
          <p:nvPr/>
        </p:nvSpPr>
        <p:spPr bwMode="auto">
          <a:xfrm>
            <a:off x="4648200" y="5029200"/>
            <a:ext cx="3962400" cy="838200"/>
          </a:xfrm>
          <a:prstGeom prst="rect">
            <a:avLst/>
          </a:prstGeom>
          <a:pattFill prst="trellis">
            <a:fgClr>
              <a:srgbClr val="00FFFF"/>
            </a:fgClr>
            <a:bgClr>
              <a:srgbClr val="FFFFFF"/>
            </a:bgClr>
          </a:pattFill>
          <a:ln w="9525">
            <a:solidFill>
              <a:schemeClr val="tx1"/>
            </a:solidFill>
            <a:miter lim="800000"/>
            <a:headEnd/>
            <a:tailEnd/>
          </a:ln>
          <a:effectLst/>
        </p:spPr>
        <p:txBody>
          <a:bodyPr wrap="none" anchor="ctr"/>
          <a:lstStyle/>
          <a:p>
            <a:pPr algn="ctr">
              <a:defRPr/>
            </a:pPr>
            <a:r>
              <a:rPr kumimoji="1" lang="zh-CN" altLang="en-US" sz="3200" b="1">
                <a:solidFill>
                  <a:srgbClr val="000000"/>
                </a:solidFill>
                <a:effectLst>
                  <a:outerShdw blurRad="38100" dist="38100" dir="2700000" algn="tl">
                    <a:srgbClr val="C0C0C0"/>
                  </a:outerShdw>
                </a:effectLst>
                <a:latin typeface="Times New Roman" pitchFamily="18" charset="0"/>
              </a:rPr>
              <a:t>无序序列</a:t>
            </a:r>
            <a:r>
              <a:rPr kumimoji="1" lang="en-US" altLang="zh-CN" sz="3200" b="1">
                <a:solidFill>
                  <a:srgbClr val="000000"/>
                </a:solidFill>
                <a:effectLst>
                  <a:outerShdw blurRad="38100" dist="38100" dir="2700000" algn="tl">
                    <a:srgbClr val="C0C0C0"/>
                  </a:outerShdw>
                </a:effectLst>
                <a:latin typeface="Times New Roman" pitchFamily="18" charset="0"/>
              </a:rPr>
              <a:t>elem[i+1..n]</a:t>
            </a:r>
          </a:p>
        </p:txBody>
      </p:sp>
      <p:cxnSp>
        <p:nvCxnSpPr>
          <p:cNvPr id="1737736" name="AutoShape 1032"/>
          <p:cNvCxnSpPr>
            <a:cxnSpLocks noChangeShapeType="1"/>
            <a:stCxn id="1737731" idx="1"/>
            <a:endCxn id="1737730" idx="2"/>
          </p:cNvCxnSpPr>
          <p:nvPr/>
        </p:nvCxnSpPr>
        <p:spPr bwMode="auto">
          <a:xfrm rot="10800000">
            <a:off x="2209800" y="2514600"/>
            <a:ext cx="1295400" cy="723900"/>
          </a:xfrm>
          <a:prstGeom prst="bentConnector2">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737737" name="AutoShape 1033"/>
          <p:cNvSpPr>
            <a:spLocks noChangeArrowheads="1"/>
          </p:cNvSpPr>
          <p:nvPr/>
        </p:nvSpPr>
        <p:spPr bwMode="auto">
          <a:xfrm>
            <a:off x="2971800" y="3505200"/>
            <a:ext cx="838200" cy="1371600"/>
          </a:xfrm>
          <a:prstGeom prst="downArrow">
            <a:avLst>
              <a:gd name="adj1" fmla="val 50000"/>
              <a:gd name="adj2" fmla="val 37762"/>
            </a:avLst>
          </a:prstGeom>
          <a:solidFill>
            <a:schemeClr val="hlink"/>
          </a:solidFill>
          <a:ln w="9525">
            <a:solidFill>
              <a:schemeClr val="tx1"/>
            </a:solidFill>
            <a:miter lim="800000"/>
            <a:headEnd/>
            <a:tailEnd/>
          </a:ln>
        </p:spPr>
        <p:txBody>
          <a:bodyPr vert="eaVert" wrap="none"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sp>
        <p:nvSpPr>
          <p:cNvPr id="1737738" name="Line 1034"/>
          <p:cNvSpPr>
            <a:spLocks noChangeShapeType="1"/>
          </p:cNvSpPr>
          <p:nvPr/>
        </p:nvSpPr>
        <p:spPr bwMode="auto">
          <a:xfrm>
            <a:off x="4648200" y="1676400"/>
            <a:ext cx="0" cy="838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sp>
        <p:nvSpPr>
          <p:cNvPr id="1737739" name="Line 1035"/>
          <p:cNvSpPr>
            <a:spLocks noChangeShapeType="1"/>
          </p:cNvSpPr>
          <p:nvPr/>
        </p:nvSpPr>
        <p:spPr bwMode="auto">
          <a:xfrm>
            <a:off x="4648200" y="3657600"/>
            <a:ext cx="0" cy="13716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1670840515"/>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37730"/>
                                        </p:tgtEl>
                                        <p:attrNameLst>
                                          <p:attrName>style.visibility</p:attrName>
                                        </p:attrNameLst>
                                      </p:cBhvr>
                                      <p:to>
                                        <p:strVal val="visible"/>
                                      </p:to>
                                    </p:set>
                                    <p:animEffect transition="in" filter="wipe(left)">
                                      <p:cBhvr>
                                        <p:cTn id="7" dur="500"/>
                                        <p:tgtEl>
                                          <p:spTgt spid="173773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37732"/>
                                        </p:tgtEl>
                                        <p:attrNameLst>
                                          <p:attrName>style.visibility</p:attrName>
                                        </p:attrNameLst>
                                      </p:cBhvr>
                                      <p:to>
                                        <p:strVal val="visible"/>
                                      </p:to>
                                    </p:set>
                                    <p:animEffect transition="in" filter="wipe(left)">
                                      <p:cBhvr>
                                        <p:cTn id="11" dur="500"/>
                                        <p:tgtEl>
                                          <p:spTgt spid="173773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7" presetClass="entr" presetSubtype="1" fill="hold" grpId="0" nodeType="clickEffect">
                                  <p:stCondLst>
                                    <p:cond delay="0"/>
                                  </p:stCondLst>
                                  <p:childTnLst>
                                    <p:set>
                                      <p:cBhvr>
                                        <p:cTn id="15" dur="1" fill="hold">
                                          <p:stCondLst>
                                            <p:cond delay="0"/>
                                          </p:stCondLst>
                                        </p:cTn>
                                        <p:tgtEl>
                                          <p:spTgt spid="1737738"/>
                                        </p:tgtEl>
                                        <p:attrNameLst>
                                          <p:attrName>style.visibility</p:attrName>
                                        </p:attrNameLst>
                                      </p:cBhvr>
                                      <p:to>
                                        <p:strVal val="visible"/>
                                      </p:to>
                                    </p:set>
                                    <p:anim calcmode="lin" valueType="num">
                                      <p:cBhvr>
                                        <p:cTn id="16" dur="500" fill="hold"/>
                                        <p:tgtEl>
                                          <p:spTgt spid="1737738"/>
                                        </p:tgtEl>
                                        <p:attrNameLst>
                                          <p:attrName>ppt_x</p:attrName>
                                        </p:attrNameLst>
                                      </p:cBhvr>
                                      <p:tavLst>
                                        <p:tav tm="0">
                                          <p:val>
                                            <p:strVal val="#ppt_x"/>
                                          </p:val>
                                        </p:tav>
                                        <p:tav tm="100000">
                                          <p:val>
                                            <p:strVal val="#ppt_x"/>
                                          </p:val>
                                        </p:tav>
                                      </p:tavLst>
                                    </p:anim>
                                    <p:anim calcmode="lin" valueType="num">
                                      <p:cBhvr>
                                        <p:cTn id="17" dur="500" fill="hold"/>
                                        <p:tgtEl>
                                          <p:spTgt spid="1737738"/>
                                        </p:tgtEl>
                                        <p:attrNameLst>
                                          <p:attrName>ppt_y</p:attrName>
                                        </p:attrNameLst>
                                      </p:cBhvr>
                                      <p:tavLst>
                                        <p:tav tm="0">
                                          <p:val>
                                            <p:strVal val="#ppt_y-#ppt_h/2"/>
                                          </p:val>
                                        </p:tav>
                                        <p:tav tm="100000">
                                          <p:val>
                                            <p:strVal val="#ppt_y"/>
                                          </p:val>
                                        </p:tav>
                                      </p:tavLst>
                                    </p:anim>
                                    <p:anim calcmode="lin" valueType="num">
                                      <p:cBhvr>
                                        <p:cTn id="18" dur="500" fill="hold"/>
                                        <p:tgtEl>
                                          <p:spTgt spid="1737738"/>
                                        </p:tgtEl>
                                        <p:attrNameLst>
                                          <p:attrName>ppt_w</p:attrName>
                                        </p:attrNameLst>
                                      </p:cBhvr>
                                      <p:tavLst>
                                        <p:tav tm="0">
                                          <p:val>
                                            <p:strVal val="#ppt_w"/>
                                          </p:val>
                                        </p:tav>
                                        <p:tav tm="100000">
                                          <p:val>
                                            <p:strVal val="#ppt_w"/>
                                          </p:val>
                                        </p:tav>
                                      </p:tavLst>
                                    </p:anim>
                                    <p:anim calcmode="lin" valueType="num">
                                      <p:cBhvr>
                                        <p:cTn id="19" dur="500" fill="hold"/>
                                        <p:tgtEl>
                                          <p:spTgt spid="1737738"/>
                                        </p:tgtEl>
                                        <p:attrNameLst>
                                          <p:attrName>ppt_h</p:attrName>
                                        </p:attrNameLst>
                                      </p:cBhvr>
                                      <p:tavLst>
                                        <p:tav tm="0">
                                          <p:val>
                                            <p:fltVal val="0"/>
                                          </p:val>
                                        </p:tav>
                                        <p:tav tm="100000">
                                          <p:val>
                                            <p:strVal val="#ppt_h"/>
                                          </p:val>
                                        </p:tav>
                                      </p:tavLst>
                                    </p:anim>
                                  </p:childTnLst>
                                </p:cTn>
                              </p:par>
                            </p:childTnLst>
                          </p:cTn>
                        </p:par>
                        <p:par>
                          <p:cTn id="20" fill="hold" nodeType="afterGroup">
                            <p:stCondLst>
                              <p:cond delay="500"/>
                            </p:stCondLst>
                            <p:childTnLst>
                              <p:par>
                                <p:cTn id="21" presetID="12" presetClass="entr" presetSubtype="1" fill="hold" grpId="0" nodeType="afterEffect">
                                  <p:stCondLst>
                                    <p:cond delay="0"/>
                                  </p:stCondLst>
                                  <p:childTnLst>
                                    <p:set>
                                      <p:cBhvr>
                                        <p:cTn id="22" dur="1" fill="hold">
                                          <p:stCondLst>
                                            <p:cond delay="0"/>
                                          </p:stCondLst>
                                        </p:cTn>
                                        <p:tgtEl>
                                          <p:spTgt spid="1737731"/>
                                        </p:tgtEl>
                                        <p:attrNameLst>
                                          <p:attrName>style.visibility</p:attrName>
                                        </p:attrNameLst>
                                      </p:cBhvr>
                                      <p:to>
                                        <p:strVal val="visible"/>
                                      </p:to>
                                    </p:set>
                                    <p:animEffect transition="in" filter="slide(fromTop)">
                                      <p:cBhvr>
                                        <p:cTn id="23" dur="500"/>
                                        <p:tgtEl>
                                          <p:spTgt spid="173773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1737736"/>
                                        </p:tgtEl>
                                        <p:attrNameLst>
                                          <p:attrName>style.visibility</p:attrName>
                                        </p:attrNameLst>
                                      </p:cBhvr>
                                      <p:to>
                                        <p:strVal val="visible"/>
                                      </p:to>
                                    </p:set>
                                    <p:animEffect transition="in" filter="wipe(right)">
                                      <p:cBhvr>
                                        <p:cTn id="28" dur="500"/>
                                        <p:tgtEl>
                                          <p:spTgt spid="173773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 fill="hold" grpId="0" nodeType="clickEffect">
                                  <p:stCondLst>
                                    <p:cond delay="0"/>
                                  </p:stCondLst>
                                  <p:childTnLst>
                                    <p:set>
                                      <p:cBhvr>
                                        <p:cTn id="32" dur="1" fill="hold">
                                          <p:stCondLst>
                                            <p:cond delay="0"/>
                                          </p:stCondLst>
                                        </p:cTn>
                                        <p:tgtEl>
                                          <p:spTgt spid="1737737"/>
                                        </p:tgtEl>
                                        <p:attrNameLst>
                                          <p:attrName>style.visibility</p:attrName>
                                        </p:attrNameLst>
                                      </p:cBhvr>
                                      <p:to>
                                        <p:strVal val="visible"/>
                                      </p:to>
                                    </p:set>
                                    <p:anim calcmode="lin" valueType="num">
                                      <p:cBhvr>
                                        <p:cTn id="33" dur="500" fill="hold"/>
                                        <p:tgtEl>
                                          <p:spTgt spid="1737737"/>
                                        </p:tgtEl>
                                        <p:attrNameLst>
                                          <p:attrName>ppt_x</p:attrName>
                                        </p:attrNameLst>
                                      </p:cBhvr>
                                      <p:tavLst>
                                        <p:tav tm="0">
                                          <p:val>
                                            <p:strVal val="#ppt_x"/>
                                          </p:val>
                                        </p:tav>
                                        <p:tav tm="100000">
                                          <p:val>
                                            <p:strVal val="#ppt_x"/>
                                          </p:val>
                                        </p:tav>
                                      </p:tavLst>
                                    </p:anim>
                                    <p:anim calcmode="lin" valueType="num">
                                      <p:cBhvr>
                                        <p:cTn id="34" dur="500" fill="hold"/>
                                        <p:tgtEl>
                                          <p:spTgt spid="1737737"/>
                                        </p:tgtEl>
                                        <p:attrNameLst>
                                          <p:attrName>ppt_y</p:attrName>
                                        </p:attrNameLst>
                                      </p:cBhvr>
                                      <p:tavLst>
                                        <p:tav tm="0">
                                          <p:val>
                                            <p:strVal val="#ppt_y-#ppt_h/2"/>
                                          </p:val>
                                        </p:tav>
                                        <p:tav tm="100000">
                                          <p:val>
                                            <p:strVal val="#ppt_y"/>
                                          </p:val>
                                        </p:tav>
                                      </p:tavLst>
                                    </p:anim>
                                    <p:anim calcmode="lin" valueType="num">
                                      <p:cBhvr>
                                        <p:cTn id="35" dur="500" fill="hold"/>
                                        <p:tgtEl>
                                          <p:spTgt spid="1737737"/>
                                        </p:tgtEl>
                                        <p:attrNameLst>
                                          <p:attrName>ppt_w</p:attrName>
                                        </p:attrNameLst>
                                      </p:cBhvr>
                                      <p:tavLst>
                                        <p:tav tm="0">
                                          <p:val>
                                            <p:strVal val="#ppt_w"/>
                                          </p:val>
                                        </p:tav>
                                        <p:tav tm="100000">
                                          <p:val>
                                            <p:strVal val="#ppt_w"/>
                                          </p:val>
                                        </p:tav>
                                      </p:tavLst>
                                    </p:anim>
                                    <p:anim calcmode="lin" valueType="num">
                                      <p:cBhvr>
                                        <p:cTn id="36" dur="500" fill="hold"/>
                                        <p:tgtEl>
                                          <p:spTgt spid="1737737"/>
                                        </p:tgtEl>
                                        <p:attrNameLst>
                                          <p:attrName>ppt_h</p:attrName>
                                        </p:attrNameLst>
                                      </p:cBhvr>
                                      <p:tavLst>
                                        <p:tav tm="0">
                                          <p:val>
                                            <p:fltVal val="0"/>
                                          </p:val>
                                        </p:tav>
                                        <p:tav tm="100000">
                                          <p:val>
                                            <p:strVal val="#ppt_h"/>
                                          </p:val>
                                        </p:tav>
                                      </p:tavLst>
                                    </p:anim>
                                  </p:childTnLst>
                                </p:cTn>
                              </p:par>
                            </p:childTnLst>
                          </p:cTn>
                        </p:par>
                        <p:par>
                          <p:cTn id="37" fill="hold" nodeType="afterGroup">
                            <p:stCondLst>
                              <p:cond delay="500"/>
                            </p:stCondLst>
                            <p:childTnLst>
                              <p:par>
                                <p:cTn id="38" presetID="17" presetClass="entr" presetSubtype="1" fill="hold" grpId="0" nodeType="afterEffect">
                                  <p:stCondLst>
                                    <p:cond delay="0"/>
                                  </p:stCondLst>
                                  <p:childTnLst>
                                    <p:set>
                                      <p:cBhvr>
                                        <p:cTn id="39" dur="1" fill="hold">
                                          <p:stCondLst>
                                            <p:cond delay="0"/>
                                          </p:stCondLst>
                                        </p:cTn>
                                        <p:tgtEl>
                                          <p:spTgt spid="1737739"/>
                                        </p:tgtEl>
                                        <p:attrNameLst>
                                          <p:attrName>style.visibility</p:attrName>
                                        </p:attrNameLst>
                                      </p:cBhvr>
                                      <p:to>
                                        <p:strVal val="visible"/>
                                      </p:to>
                                    </p:set>
                                    <p:anim calcmode="lin" valueType="num">
                                      <p:cBhvr>
                                        <p:cTn id="40" dur="500" fill="hold"/>
                                        <p:tgtEl>
                                          <p:spTgt spid="1737739"/>
                                        </p:tgtEl>
                                        <p:attrNameLst>
                                          <p:attrName>ppt_x</p:attrName>
                                        </p:attrNameLst>
                                      </p:cBhvr>
                                      <p:tavLst>
                                        <p:tav tm="0">
                                          <p:val>
                                            <p:strVal val="#ppt_x"/>
                                          </p:val>
                                        </p:tav>
                                        <p:tav tm="100000">
                                          <p:val>
                                            <p:strVal val="#ppt_x"/>
                                          </p:val>
                                        </p:tav>
                                      </p:tavLst>
                                    </p:anim>
                                    <p:anim calcmode="lin" valueType="num">
                                      <p:cBhvr>
                                        <p:cTn id="41" dur="500" fill="hold"/>
                                        <p:tgtEl>
                                          <p:spTgt spid="1737739"/>
                                        </p:tgtEl>
                                        <p:attrNameLst>
                                          <p:attrName>ppt_y</p:attrName>
                                        </p:attrNameLst>
                                      </p:cBhvr>
                                      <p:tavLst>
                                        <p:tav tm="0">
                                          <p:val>
                                            <p:strVal val="#ppt_y-#ppt_h/2"/>
                                          </p:val>
                                        </p:tav>
                                        <p:tav tm="100000">
                                          <p:val>
                                            <p:strVal val="#ppt_y"/>
                                          </p:val>
                                        </p:tav>
                                      </p:tavLst>
                                    </p:anim>
                                    <p:anim calcmode="lin" valueType="num">
                                      <p:cBhvr>
                                        <p:cTn id="42" dur="500" fill="hold"/>
                                        <p:tgtEl>
                                          <p:spTgt spid="1737739"/>
                                        </p:tgtEl>
                                        <p:attrNameLst>
                                          <p:attrName>ppt_w</p:attrName>
                                        </p:attrNameLst>
                                      </p:cBhvr>
                                      <p:tavLst>
                                        <p:tav tm="0">
                                          <p:val>
                                            <p:strVal val="#ppt_w"/>
                                          </p:val>
                                        </p:tav>
                                        <p:tav tm="100000">
                                          <p:val>
                                            <p:strVal val="#ppt_w"/>
                                          </p:val>
                                        </p:tav>
                                      </p:tavLst>
                                    </p:anim>
                                    <p:anim calcmode="lin" valueType="num">
                                      <p:cBhvr>
                                        <p:cTn id="43" dur="500" fill="hold"/>
                                        <p:tgtEl>
                                          <p:spTgt spid="1737739"/>
                                        </p:tgtEl>
                                        <p:attrNameLst>
                                          <p:attrName>ppt_h</p:attrName>
                                        </p:attrNameLst>
                                      </p:cBhvr>
                                      <p:tavLst>
                                        <p:tav tm="0">
                                          <p:val>
                                            <p:fltVal val="0"/>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737734"/>
                                        </p:tgtEl>
                                        <p:attrNameLst>
                                          <p:attrName>style.visibility</p:attrName>
                                        </p:attrNameLst>
                                      </p:cBhvr>
                                      <p:to>
                                        <p:strVal val="visible"/>
                                      </p:to>
                                    </p:set>
                                    <p:animEffect transition="in" filter="wipe(left)">
                                      <p:cBhvr>
                                        <p:cTn id="48" dur="500"/>
                                        <p:tgtEl>
                                          <p:spTgt spid="1737734"/>
                                        </p:tgtEl>
                                      </p:cBhvr>
                                    </p:animEffect>
                                  </p:childTnLst>
                                </p:cTn>
                              </p:par>
                            </p:childTnLst>
                          </p:cTn>
                        </p:par>
                        <p:par>
                          <p:cTn id="49" fill="hold" nodeType="afterGroup">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1737735"/>
                                        </p:tgtEl>
                                        <p:attrNameLst>
                                          <p:attrName>style.visibility</p:attrName>
                                        </p:attrNameLst>
                                      </p:cBhvr>
                                      <p:to>
                                        <p:strVal val="visible"/>
                                      </p:to>
                                    </p:set>
                                    <p:animEffect transition="in" filter="wipe(left)">
                                      <p:cBhvr>
                                        <p:cTn id="52" dur="500"/>
                                        <p:tgtEl>
                                          <p:spTgt spid="17377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7730" grpId="0" animBg="1" autoUpdateAnimBg="0"/>
      <p:bldP spid="1737731" grpId="0" animBg="1" autoUpdateAnimBg="0"/>
      <p:bldP spid="1737732" grpId="0" animBg="1" autoUpdateAnimBg="0"/>
      <p:bldP spid="1737734" grpId="0" animBg="1" autoUpdateAnimBg="0"/>
      <p:bldP spid="1737735" grpId="0" animBg="1" autoUpdateAnimBg="0"/>
      <p:bldP spid="1737737" grpId="0" animBg="1"/>
      <p:bldP spid="1737738" grpId="0" animBg="1"/>
      <p:bldP spid="173773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4483804" y="2590855"/>
            <a:ext cx="176394"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nchor="ctr">
            <a:spAutoFit/>
          </a:bodyP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sp>
        <p:nvSpPr>
          <p:cNvPr id="39939" name="Rectangle 4"/>
          <p:cNvSpPr>
            <a:spLocks noChangeArrowheads="1"/>
          </p:cNvSpPr>
          <p:nvPr/>
        </p:nvSpPr>
        <p:spPr bwMode="auto">
          <a:xfrm>
            <a:off x="383931" y="333377"/>
            <a:ext cx="6752492"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eaLnBrk="0" hangingPunct="0">
              <a:buFont typeface="Wingdings" pitchFamily="2" charset="2"/>
              <a:buChar char="Ø"/>
            </a:pPr>
            <a:r>
              <a:rPr lang="zh-CN" altLang="en-US" sz="3200" b="1" smtClean="0">
                <a:solidFill>
                  <a:srgbClr val="000000"/>
                </a:solidFill>
                <a:latin typeface="Times New Roman" pitchFamily="18" charset="0"/>
                <a:ea typeface="宋体" charset="-122"/>
              </a:rPr>
              <a:t>顺序表上的直接插入排序</a:t>
            </a:r>
            <a:endParaRPr lang="zh-CN" altLang="en-US" sz="3200" i="1" u="sng" smtClean="0">
              <a:solidFill>
                <a:srgbClr val="000000"/>
              </a:solidFill>
              <a:latin typeface="Times New Roman" pitchFamily="18" charset="0"/>
              <a:ea typeface="宋体" charset="-122"/>
            </a:endParaRPr>
          </a:p>
        </p:txBody>
      </p:sp>
      <p:graphicFrame>
        <p:nvGraphicFramePr>
          <p:cNvPr id="1500212" name="Group 52"/>
          <p:cNvGraphicFramePr>
            <a:graphicFrameLocks noGrp="1"/>
          </p:cNvGraphicFramePr>
          <p:nvPr>
            <p:ph/>
          </p:nvPr>
        </p:nvGraphicFramePr>
        <p:xfrm>
          <a:off x="451338" y="1125571"/>
          <a:ext cx="8229600" cy="835025"/>
        </p:xfrm>
        <a:graphic>
          <a:graphicData uri="http://schemas.openxmlformats.org/drawingml/2006/table">
            <a:tbl>
              <a:tblPr/>
              <a:tblGrid>
                <a:gridCol w="2006112"/>
                <a:gridCol w="1079988"/>
                <a:gridCol w="1028700"/>
                <a:gridCol w="1028700"/>
                <a:gridCol w="1028700"/>
                <a:gridCol w="1028700"/>
                <a:gridCol w="1028700"/>
              </a:tblGrid>
              <a:tr h="350838">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排序趟数</a:t>
                      </a:r>
                      <a:endParaRPr kumimoji="0" lang="zh-CN" altLang="en-US" sz="60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horzOverflow="overflow">
                    <a:lnL cap="flat">
                      <a:noFill/>
                    </a:lnL>
                    <a:lnR w="25400" cap="flat" cmpd="sng" algn="ctr">
                      <a:solidFill>
                        <a:srgbClr val="000000"/>
                      </a:solidFill>
                      <a:prstDash val="solid"/>
                      <a:round/>
                      <a:headEnd type="none" w="med" len="med"/>
                      <a:tailEnd type="none" w="med" len="med"/>
                    </a:lnR>
                    <a:lnT cap="fla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0</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25400" cap="flat" cmpd="sng" algn="ctr">
                      <a:solidFill>
                        <a:srgbClr val="000000"/>
                      </a:solidFill>
                      <a:prstDash val="solid"/>
                      <a:round/>
                      <a:headEnd type="none" w="med" len="med"/>
                      <a:tailEnd type="none" w="med" len="med"/>
                    </a:lnL>
                    <a:lnR>
                      <a:noFill/>
                    </a:lnR>
                    <a:lnT cap="fla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cap="fla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2</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cap="fla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3</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cap="fla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4</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cap="fla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5</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cap="flat">
                      <a:noFill/>
                    </a:lnR>
                    <a:lnT cap="flat">
                      <a:noFill/>
                    </a:lnT>
                    <a:lnB w="25400" cap="flat" cmpd="sng" algn="ctr">
                      <a:solidFill>
                        <a:srgbClr val="000000"/>
                      </a:solidFill>
                      <a:prstDash val="solid"/>
                      <a:round/>
                      <a:headEnd type="none" w="med" len="med"/>
                      <a:tailEnd type="none" w="med" len="med"/>
                    </a:lnB>
                    <a:lnTlToBr>
                      <a:noFill/>
                    </a:lnTlToBr>
                    <a:lnBlToTr>
                      <a:noFill/>
                    </a:lnBlToTr>
                    <a:noFill/>
                  </a:tcPr>
                </a:tc>
              </a:tr>
              <a:tr h="441325">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宋体" pitchFamily="2" charset="-122"/>
                        </a:rPr>
                        <a:t>初始序列</a:t>
                      </a:r>
                      <a:endParaRPr kumimoji="0" lang="zh-CN" altLang="en-US"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cap="flat">
                      <a:noFill/>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9900CC"/>
                          </a:solidFill>
                          <a:effectLst/>
                          <a:latin typeface="Times New Roman" pitchFamily="18" charset="0"/>
                          <a:ea typeface="宋体" pitchFamily="2" charset="-122"/>
                        </a:rPr>
                        <a:t>[46]</a:t>
                      </a:r>
                      <a:endParaRPr kumimoji="0" lang="en-US" altLang="zh-CN" sz="6000" b="0" i="0" u="none" strike="noStrike" cap="none" normalizeH="0" baseline="0" smtClean="0">
                        <a:ln>
                          <a:noFill/>
                        </a:ln>
                        <a:solidFill>
                          <a:srgbClr val="9900CC"/>
                        </a:solidFill>
                        <a:effectLst/>
                        <a:latin typeface="Times New Roman" pitchFamily="18" charset="0"/>
                        <a:ea typeface="宋体" pitchFamily="2" charset="-122"/>
                      </a:endParaRPr>
                    </a:p>
                  </a:txBody>
                  <a:tcPr marL="80596" marR="80596" marT="44450" marB="44450" horzOverflow="overflow">
                    <a:lnL w="25400" cap="flat" cmpd="sng" algn="ctr">
                      <a:solidFill>
                        <a:srgbClr val="000000"/>
                      </a:solidFill>
                      <a:prstDash val="solid"/>
                      <a:round/>
                      <a:headEnd type="none" w="med" len="med"/>
                      <a:tailEnd type="none" w="med" len="med"/>
                    </a:lnL>
                    <a:lnR>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Times New Roman" pitchFamily="18" charset="0"/>
                          <a:ea typeface="宋体" pitchFamily="2" charset="-122"/>
                        </a:rPr>
                        <a:t>31</a:t>
                      </a:r>
                      <a:endParaRPr kumimoji="0" lang="en-US" altLang="zh-CN" sz="60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6</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19</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23</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500324" name="Group 164"/>
          <p:cNvGraphicFramePr>
            <a:graphicFrameLocks noGrp="1"/>
          </p:cNvGraphicFramePr>
          <p:nvPr/>
        </p:nvGraphicFramePr>
        <p:xfrm>
          <a:off x="451338" y="2133633"/>
          <a:ext cx="8229600" cy="441325"/>
        </p:xfrm>
        <a:graphic>
          <a:graphicData uri="http://schemas.openxmlformats.org/drawingml/2006/table">
            <a:tbl>
              <a:tblPr/>
              <a:tblGrid>
                <a:gridCol w="2006112"/>
                <a:gridCol w="1079988"/>
                <a:gridCol w="1028700"/>
                <a:gridCol w="1028700"/>
                <a:gridCol w="1028700"/>
                <a:gridCol w="1028700"/>
                <a:gridCol w="1028700"/>
              </a:tblGrid>
              <a:tr h="441325">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Times New Roman" pitchFamily="18" charset="0"/>
                          <a:ea typeface="宋体" pitchFamily="2" charset="-122"/>
                        </a:rPr>
                        <a:t>1</a:t>
                      </a:r>
                      <a:endParaRPr kumimoji="0" lang="en-US" altLang="zh-CN" sz="60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horzOverflow="overflow">
                    <a:lnL cap="flat">
                      <a:noFill/>
                    </a:lnL>
                    <a:lnR w="254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9900CC"/>
                          </a:solidFill>
                          <a:effectLst/>
                          <a:latin typeface="Times New Roman" pitchFamily="18" charset="0"/>
                          <a:ea typeface="宋体" pitchFamily="2" charset="-122"/>
                        </a:rPr>
                        <a:t>[31</a:t>
                      </a:r>
                    </a:p>
                  </a:txBody>
                  <a:tcPr marL="80596" marR="80596" marT="44450" marB="44450" horzOverflow="overflow">
                    <a:lnL w="25400" cap="flat" cmpd="sng" algn="ctr">
                      <a:solidFill>
                        <a:srgbClr val="000000"/>
                      </a:solidFill>
                      <a:prstDash val="solid"/>
                      <a:round/>
                      <a:headEnd type="none" w="med" len="med"/>
                      <a:tailEnd type="none" w="med" len="med"/>
                    </a:lnL>
                    <a:lnR>
                      <a:noFill/>
                    </a:lnR>
                    <a:lnT cap="flat">
                      <a:noFill/>
                    </a:lnT>
                    <a:lnB cap="flat">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9900CC"/>
                          </a:solidFill>
                          <a:effectLst/>
                          <a:latin typeface="Times New Roman" pitchFamily="18" charset="0"/>
                          <a:ea typeface="宋体" pitchFamily="2" charset="-122"/>
                        </a:rPr>
                        <a:t>46]</a:t>
                      </a:r>
                    </a:p>
                  </a:txBody>
                  <a:tcPr marL="80596" marR="80596" marT="44450" marB="44450" horzOverflow="overflow">
                    <a:lnL>
                      <a:noFill/>
                    </a:lnL>
                    <a:lnR>
                      <a:noFill/>
                    </a:lnR>
                    <a:lnT cap="flat">
                      <a:noFill/>
                    </a:lnT>
                    <a:lnB cap="flat">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6</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cap="flat">
                      <a:noFill/>
                    </a:lnT>
                    <a:lnB cap="flat">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19</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cap="flat">
                      <a:noFill/>
                    </a:lnT>
                    <a:lnB cap="flat">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23</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cap="flat">
                      <a:noFill/>
                    </a:lnT>
                    <a:lnB cap="flat">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cap="flat">
                      <a:noFill/>
                    </a:lnR>
                    <a:lnT cap="flat">
                      <a:noFill/>
                    </a:lnT>
                    <a:lnB cap="flat">
                      <a:noFill/>
                    </a:lnB>
                    <a:lnTlToBr>
                      <a:noFill/>
                    </a:lnTlToBr>
                    <a:lnBlToTr>
                      <a:noFill/>
                    </a:lnBlToTr>
                    <a:noFill/>
                  </a:tcPr>
                </a:tc>
              </a:tr>
            </a:tbl>
          </a:graphicData>
        </a:graphic>
      </p:graphicFrame>
      <p:graphicFrame>
        <p:nvGraphicFramePr>
          <p:cNvPr id="1500341" name="Group 181"/>
          <p:cNvGraphicFramePr>
            <a:graphicFrameLocks noGrp="1"/>
          </p:cNvGraphicFramePr>
          <p:nvPr/>
        </p:nvGraphicFramePr>
        <p:xfrm>
          <a:off x="451338" y="2852771"/>
          <a:ext cx="8229600" cy="441325"/>
        </p:xfrm>
        <a:graphic>
          <a:graphicData uri="http://schemas.openxmlformats.org/drawingml/2006/table">
            <a:tbl>
              <a:tblPr/>
              <a:tblGrid>
                <a:gridCol w="2006112"/>
                <a:gridCol w="1079988"/>
                <a:gridCol w="1028700"/>
                <a:gridCol w="1028700"/>
                <a:gridCol w="1028700"/>
                <a:gridCol w="1028700"/>
                <a:gridCol w="1028700"/>
              </a:tblGrid>
              <a:tr h="441325">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2</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cap="flat">
                      <a:noFill/>
                    </a:lnL>
                    <a:lnR w="254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9900CC"/>
                          </a:solidFill>
                          <a:effectLst/>
                          <a:latin typeface="Times New Roman" pitchFamily="18" charset="0"/>
                          <a:ea typeface="宋体" pitchFamily="2" charset="-122"/>
                        </a:rPr>
                        <a:t>[6</a:t>
                      </a:r>
                    </a:p>
                  </a:txBody>
                  <a:tcPr marL="80596" marR="80596" marT="44450" marB="44450" horzOverflow="overflow">
                    <a:lnL w="25400" cap="flat" cmpd="sng" algn="ctr">
                      <a:solidFill>
                        <a:srgbClr val="000000"/>
                      </a:solidFill>
                      <a:prstDash val="solid"/>
                      <a:round/>
                      <a:headEnd type="none" w="med" len="med"/>
                      <a:tailEnd type="none" w="med" len="med"/>
                    </a:lnL>
                    <a:lnR>
                      <a:noFill/>
                    </a:lnR>
                    <a:lnT cap="flat">
                      <a:noFill/>
                    </a:lnT>
                    <a:lnB cap="flat">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9900CC"/>
                          </a:solidFill>
                          <a:effectLst/>
                          <a:latin typeface="Times New Roman" pitchFamily="18" charset="0"/>
                          <a:ea typeface="宋体" pitchFamily="2" charset="-122"/>
                        </a:rPr>
                        <a:t>31</a:t>
                      </a:r>
                    </a:p>
                  </a:txBody>
                  <a:tcPr marL="80596" marR="80596" marT="44450" marB="44450" horzOverflow="overflow">
                    <a:lnL>
                      <a:noFill/>
                    </a:lnL>
                    <a:lnR>
                      <a:noFill/>
                    </a:lnR>
                    <a:lnT cap="flat">
                      <a:noFill/>
                    </a:lnT>
                    <a:lnB cap="flat">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9900CC"/>
                          </a:solidFill>
                          <a:effectLst/>
                          <a:latin typeface="Times New Roman" pitchFamily="18" charset="0"/>
                          <a:ea typeface="宋体" pitchFamily="2" charset="-122"/>
                        </a:rPr>
                        <a:t>46]</a:t>
                      </a:r>
                    </a:p>
                  </a:txBody>
                  <a:tcPr marL="80596" marR="80596" marT="44450" marB="44450" horzOverflow="overflow">
                    <a:lnL>
                      <a:noFill/>
                    </a:lnL>
                    <a:lnR>
                      <a:noFill/>
                    </a:lnR>
                    <a:lnT cap="flat">
                      <a:noFill/>
                    </a:lnT>
                    <a:lnB cap="flat">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19</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cap="flat">
                      <a:noFill/>
                    </a:lnT>
                    <a:lnB cap="flat">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23</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cap="flat">
                      <a:noFill/>
                    </a:lnT>
                    <a:lnB cap="flat">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cap="flat">
                      <a:noFill/>
                    </a:lnR>
                    <a:lnT cap="flat">
                      <a:noFill/>
                    </a:lnT>
                    <a:lnB cap="flat">
                      <a:noFill/>
                    </a:lnB>
                    <a:lnTlToBr>
                      <a:noFill/>
                    </a:lnTlToBr>
                    <a:lnBlToTr>
                      <a:noFill/>
                    </a:lnBlToTr>
                    <a:noFill/>
                  </a:tcPr>
                </a:tc>
              </a:tr>
            </a:tbl>
          </a:graphicData>
        </a:graphic>
      </p:graphicFrame>
      <p:graphicFrame>
        <p:nvGraphicFramePr>
          <p:cNvPr id="1500382" name="Group 222"/>
          <p:cNvGraphicFramePr>
            <a:graphicFrameLocks noGrp="1"/>
          </p:cNvGraphicFramePr>
          <p:nvPr/>
        </p:nvGraphicFramePr>
        <p:xfrm>
          <a:off x="451338" y="3573463"/>
          <a:ext cx="8229600" cy="441325"/>
        </p:xfrm>
        <a:graphic>
          <a:graphicData uri="http://schemas.openxmlformats.org/drawingml/2006/table">
            <a:tbl>
              <a:tblPr/>
              <a:tblGrid>
                <a:gridCol w="2006112"/>
                <a:gridCol w="1079988"/>
                <a:gridCol w="1028700"/>
                <a:gridCol w="1028700"/>
                <a:gridCol w="1028700"/>
                <a:gridCol w="1028700"/>
                <a:gridCol w="1028700"/>
              </a:tblGrid>
              <a:tr h="441325">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3</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cap="flat">
                      <a:noFill/>
                    </a:lnL>
                    <a:lnR w="254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9900CC"/>
                          </a:solidFill>
                          <a:effectLst/>
                          <a:latin typeface="Times New Roman" pitchFamily="18" charset="0"/>
                          <a:ea typeface="宋体" pitchFamily="2" charset="-122"/>
                        </a:rPr>
                        <a:t>[6</a:t>
                      </a:r>
                    </a:p>
                  </a:txBody>
                  <a:tcPr marL="80596" marR="80596" marT="44450" marB="44450" horzOverflow="overflow">
                    <a:lnL w="25400" cap="flat" cmpd="sng" algn="ctr">
                      <a:solidFill>
                        <a:srgbClr val="000000"/>
                      </a:solidFill>
                      <a:prstDash val="solid"/>
                      <a:round/>
                      <a:headEnd type="none" w="med" len="med"/>
                      <a:tailEnd type="none" w="med" len="med"/>
                    </a:lnL>
                    <a:lnR>
                      <a:noFill/>
                    </a:lnR>
                    <a:lnT cap="flat">
                      <a:noFill/>
                    </a:lnT>
                    <a:lnB cap="flat">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9900CC"/>
                          </a:solidFill>
                          <a:effectLst/>
                          <a:latin typeface="Times New Roman" pitchFamily="18" charset="0"/>
                          <a:ea typeface="宋体" pitchFamily="2" charset="-122"/>
                        </a:rPr>
                        <a:t>19</a:t>
                      </a:r>
                    </a:p>
                  </a:txBody>
                  <a:tcPr marL="80596" marR="80596" marT="44450" marB="44450" horzOverflow="overflow">
                    <a:lnL>
                      <a:noFill/>
                    </a:lnL>
                    <a:lnR>
                      <a:noFill/>
                    </a:lnR>
                    <a:lnT cap="flat">
                      <a:noFill/>
                    </a:lnT>
                    <a:lnB cap="flat">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9900CC"/>
                          </a:solidFill>
                          <a:effectLst/>
                          <a:latin typeface="Times New Roman" pitchFamily="18" charset="0"/>
                          <a:ea typeface="宋体" pitchFamily="2" charset="-122"/>
                        </a:rPr>
                        <a:t>31</a:t>
                      </a:r>
                    </a:p>
                  </a:txBody>
                  <a:tcPr marL="80596" marR="80596" marT="44450" marB="44450" horzOverflow="overflow">
                    <a:lnL>
                      <a:noFill/>
                    </a:lnL>
                    <a:lnR>
                      <a:noFill/>
                    </a:lnR>
                    <a:lnT cap="flat">
                      <a:noFill/>
                    </a:lnT>
                    <a:lnB cap="flat">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9900CC"/>
                          </a:solidFill>
                          <a:effectLst/>
                          <a:latin typeface="Times New Roman" pitchFamily="18" charset="0"/>
                          <a:ea typeface="宋体" pitchFamily="2" charset="-122"/>
                        </a:rPr>
                        <a:t>46]</a:t>
                      </a:r>
                    </a:p>
                  </a:txBody>
                  <a:tcPr marL="80596" marR="80596" marT="44450" marB="44450" horzOverflow="overflow">
                    <a:lnL>
                      <a:noFill/>
                    </a:lnL>
                    <a:lnR>
                      <a:noFill/>
                    </a:lnR>
                    <a:lnT cap="flat">
                      <a:noFill/>
                    </a:lnT>
                    <a:lnB cap="flat">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23</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cap="flat">
                      <a:noFill/>
                    </a:lnT>
                    <a:lnB cap="flat">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cap="flat">
                      <a:noFill/>
                    </a:lnR>
                    <a:lnT cap="flat">
                      <a:noFill/>
                    </a:lnT>
                    <a:lnB cap="flat">
                      <a:noFill/>
                    </a:lnB>
                    <a:lnTlToBr>
                      <a:noFill/>
                    </a:lnTlToBr>
                    <a:lnBlToTr>
                      <a:noFill/>
                    </a:lnBlToTr>
                    <a:noFill/>
                  </a:tcPr>
                </a:tc>
              </a:tr>
            </a:tbl>
          </a:graphicData>
        </a:graphic>
      </p:graphicFrame>
      <p:graphicFrame>
        <p:nvGraphicFramePr>
          <p:cNvPr id="1500397" name="Group 237"/>
          <p:cNvGraphicFramePr>
            <a:graphicFrameLocks noGrp="1"/>
          </p:cNvGraphicFramePr>
          <p:nvPr/>
        </p:nvGraphicFramePr>
        <p:xfrm>
          <a:off x="451338" y="4292633"/>
          <a:ext cx="8229600" cy="441325"/>
        </p:xfrm>
        <a:graphic>
          <a:graphicData uri="http://schemas.openxmlformats.org/drawingml/2006/table">
            <a:tbl>
              <a:tblPr/>
              <a:tblGrid>
                <a:gridCol w="2006112"/>
                <a:gridCol w="1079988"/>
                <a:gridCol w="1028700"/>
                <a:gridCol w="1028700"/>
                <a:gridCol w="1028700"/>
                <a:gridCol w="1028700"/>
                <a:gridCol w="1028700"/>
              </a:tblGrid>
              <a:tr h="441325">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4</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cap="flat">
                      <a:noFill/>
                    </a:lnL>
                    <a:lnR w="254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9900CC"/>
                          </a:solidFill>
                          <a:effectLst/>
                          <a:latin typeface="Times New Roman" pitchFamily="18" charset="0"/>
                          <a:ea typeface="宋体" pitchFamily="2" charset="-122"/>
                        </a:rPr>
                        <a:t>[6</a:t>
                      </a:r>
                    </a:p>
                  </a:txBody>
                  <a:tcPr marL="80596" marR="80596" marT="44450" marB="44450" horzOverflow="overflow">
                    <a:lnL w="25400" cap="flat" cmpd="sng" algn="ctr">
                      <a:solidFill>
                        <a:srgbClr val="000000"/>
                      </a:solidFill>
                      <a:prstDash val="solid"/>
                      <a:round/>
                      <a:headEnd type="none" w="med" len="med"/>
                      <a:tailEnd type="none" w="med" len="med"/>
                    </a:lnL>
                    <a:lnR>
                      <a:noFill/>
                    </a:lnR>
                    <a:lnT cap="flat">
                      <a:noFill/>
                    </a:lnT>
                    <a:lnB cap="flat">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9900CC"/>
                          </a:solidFill>
                          <a:effectLst/>
                          <a:latin typeface="Times New Roman" pitchFamily="18" charset="0"/>
                          <a:ea typeface="宋体" pitchFamily="2" charset="-122"/>
                        </a:rPr>
                        <a:t>19</a:t>
                      </a:r>
                    </a:p>
                  </a:txBody>
                  <a:tcPr marL="80596" marR="80596" marT="44450" marB="44450" horzOverflow="overflow">
                    <a:lnL>
                      <a:noFill/>
                    </a:lnL>
                    <a:lnR>
                      <a:noFill/>
                    </a:lnR>
                    <a:lnT cap="flat">
                      <a:noFill/>
                    </a:lnT>
                    <a:lnB cap="flat">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9900CC"/>
                          </a:solidFill>
                          <a:effectLst/>
                          <a:latin typeface="Times New Roman" pitchFamily="18" charset="0"/>
                          <a:ea typeface="宋体" pitchFamily="2" charset="-122"/>
                        </a:rPr>
                        <a:t>23</a:t>
                      </a:r>
                    </a:p>
                  </a:txBody>
                  <a:tcPr marL="80596" marR="80596" marT="44450" marB="44450" horzOverflow="overflow">
                    <a:lnL>
                      <a:noFill/>
                    </a:lnL>
                    <a:lnR>
                      <a:noFill/>
                    </a:lnR>
                    <a:lnT cap="flat">
                      <a:noFill/>
                    </a:lnT>
                    <a:lnB cap="flat">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9900CC"/>
                          </a:solidFill>
                          <a:effectLst/>
                          <a:latin typeface="Times New Roman" pitchFamily="18" charset="0"/>
                          <a:ea typeface="宋体" pitchFamily="2" charset="-122"/>
                        </a:rPr>
                        <a:t>31</a:t>
                      </a:r>
                    </a:p>
                  </a:txBody>
                  <a:tcPr marL="80596" marR="80596" marT="44450" marB="44450" horzOverflow="overflow">
                    <a:lnL>
                      <a:noFill/>
                    </a:lnL>
                    <a:lnR>
                      <a:noFill/>
                    </a:lnR>
                    <a:lnT cap="flat">
                      <a:noFill/>
                    </a:lnT>
                    <a:lnB cap="flat">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9900CC"/>
                          </a:solidFill>
                          <a:effectLst/>
                          <a:latin typeface="Times New Roman" pitchFamily="18" charset="0"/>
                          <a:ea typeface="宋体" pitchFamily="2" charset="-122"/>
                        </a:rPr>
                        <a:t>46]</a:t>
                      </a:r>
                    </a:p>
                  </a:txBody>
                  <a:tcPr marL="80596" marR="80596" marT="44450" marB="44450" horzOverflow="overflow">
                    <a:lnL>
                      <a:noFill/>
                    </a:lnL>
                    <a:lnR>
                      <a:noFill/>
                    </a:lnR>
                    <a:lnT cap="flat">
                      <a:noFill/>
                    </a:lnT>
                    <a:lnB cap="flat">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Times New Roman" pitchFamily="18" charset="0"/>
                          <a:ea typeface="宋体" pitchFamily="2" charset="-122"/>
                        </a:rPr>
                        <a:t>31*</a:t>
                      </a:r>
                      <a:endParaRPr kumimoji="0" lang="en-US" altLang="zh-CN" sz="60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cap="flat">
                      <a:noFill/>
                    </a:lnR>
                    <a:lnT cap="flat">
                      <a:noFill/>
                    </a:lnT>
                    <a:lnB cap="flat">
                      <a:noFill/>
                    </a:lnB>
                    <a:lnTlToBr>
                      <a:noFill/>
                    </a:lnTlToBr>
                    <a:lnBlToTr>
                      <a:noFill/>
                    </a:lnBlToTr>
                    <a:noFill/>
                  </a:tcPr>
                </a:tc>
              </a:tr>
            </a:tbl>
          </a:graphicData>
        </a:graphic>
      </p:graphicFrame>
      <p:graphicFrame>
        <p:nvGraphicFramePr>
          <p:cNvPr id="1500412" name="Group 252"/>
          <p:cNvGraphicFramePr>
            <a:graphicFrameLocks noGrp="1"/>
          </p:cNvGraphicFramePr>
          <p:nvPr/>
        </p:nvGraphicFramePr>
        <p:xfrm>
          <a:off x="451338" y="5013358"/>
          <a:ext cx="8229600" cy="441325"/>
        </p:xfrm>
        <a:graphic>
          <a:graphicData uri="http://schemas.openxmlformats.org/drawingml/2006/table">
            <a:tbl>
              <a:tblPr/>
              <a:tblGrid>
                <a:gridCol w="2006112"/>
                <a:gridCol w="1079988"/>
                <a:gridCol w="1028700"/>
                <a:gridCol w="1028700"/>
                <a:gridCol w="1028700"/>
                <a:gridCol w="1028700"/>
                <a:gridCol w="1028700"/>
              </a:tblGrid>
              <a:tr h="441325">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5</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cap="flat">
                      <a:noFill/>
                    </a:lnL>
                    <a:lnR w="254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9900CC"/>
                          </a:solidFill>
                          <a:effectLst/>
                          <a:latin typeface="Times New Roman" pitchFamily="18" charset="0"/>
                          <a:ea typeface="宋体" pitchFamily="2" charset="-122"/>
                        </a:rPr>
                        <a:t>[6</a:t>
                      </a:r>
                    </a:p>
                  </a:txBody>
                  <a:tcPr marL="80596" marR="80596" marT="44450" marB="44450" horzOverflow="overflow">
                    <a:lnL w="25400" cap="flat" cmpd="sng" algn="ctr">
                      <a:solidFill>
                        <a:srgbClr val="000000"/>
                      </a:solidFill>
                      <a:prstDash val="solid"/>
                      <a:round/>
                      <a:headEnd type="none" w="med" len="med"/>
                      <a:tailEnd type="none" w="med" len="med"/>
                    </a:lnL>
                    <a:lnR>
                      <a:noFill/>
                    </a:lnR>
                    <a:lnT cap="flat">
                      <a:noFill/>
                    </a:lnT>
                    <a:lnB cap="flat">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9900CC"/>
                          </a:solidFill>
                          <a:effectLst/>
                          <a:latin typeface="Times New Roman" pitchFamily="18" charset="0"/>
                          <a:ea typeface="宋体" pitchFamily="2" charset="-122"/>
                        </a:rPr>
                        <a:t>19</a:t>
                      </a:r>
                    </a:p>
                  </a:txBody>
                  <a:tcPr marL="80596" marR="80596" marT="44450" marB="44450" horzOverflow="overflow">
                    <a:lnL>
                      <a:noFill/>
                    </a:lnL>
                    <a:lnR>
                      <a:noFill/>
                    </a:lnR>
                    <a:lnT cap="flat">
                      <a:noFill/>
                    </a:lnT>
                    <a:lnB cap="flat">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9900CC"/>
                          </a:solidFill>
                          <a:effectLst/>
                          <a:latin typeface="Times New Roman" pitchFamily="18" charset="0"/>
                          <a:ea typeface="宋体" pitchFamily="2" charset="-122"/>
                        </a:rPr>
                        <a:t>23</a:t>
                      </a:r>
                    </a:p>
                  </a:txBody>
                  <a:tcPr marL="80596" marR="80596" marT="44450" marB="44450" horzOverflow="overflow">
                    <a:lnL>
                      <a:noFill/>
                    </a:lnL>
                    <a:lnR>
                      <a:noFill/>
                    </a:lnR>
                    <a:lnT cap="flat">
                      <a:noFill/>
                    </a:lnT>
                    <a:lnB cap="flat">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9900CC"/>
                          </a:solidFill>
                          <a:effectLst/>
                          <a:latin typeface="Times New Roman" pitchFamily="18" charset="0"/>
                          <a:ea typeface="宋体" pitchFamily="2" charset="-122"/>
                        </a:rPr>
                        <a:t>31</a:t>
                      </a:r>
                    </a:p>
                  </a:txBody>
                  <a:tcPr marL="80596" marR="80596" marT="44450" marB="44450" horzOverflow="overflow">
                    <a:lnL>
                      <a:noFill/>
                    </a:lnL>
                    <a:lnR>
                      <a:noFill/>
                    </a:lnR>
                    <a:lnT cap="flat">
                      <a:noFill/>
                    </a:lnT>
                    <a:lnB cap="flat">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9900CC"/>
                          </a:solidFill>
                          <a:effectLst/>
                          <a:latin typeface="Times New Roman" pitchFamily="18" charset="0"/>
                          <a:ea typeface="宋体" pitchFamily="2" charset="-122"/>
                        </a:rPr>
                        <a:t>31*</a:t>
                      </a:r>
                    </a:p>
                  </a:txBody>
                  <a:tcPr marL="80596" marR="80596" marT="44450" marB="44450" horzOverflow="overflow">
                    <a:lnL>
                      <a:noFill/>
                    </a:lnL>
                    <a:lnR>
                      <a:noFill/>
                    </a:lnR>
                    <a:lnT cap="flat">
                      <a:noFill/>
                    </a:lnT>
                    <a:lnB cap="flat">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9900CC"/>
                          </a:solidFill>
                          <a:effectLst/>
                          <a:latin typeface="Times New Roman" pitchFamily="18" charset="0"/>
                          <a:ea typeface="宋体" pitchFamily="2" charset="-122"/>
                        </a:rPr>
                        <a:t>46]</a:t>
                      </a:r>
                    </a:p>
                  </a:txBody>
                  <a:tcPr marL="80596" marR="80596" marT="44450" marB="44450" horzOverflow="overflow">
                    <a:lnL>
                      <a:noFill/>
                    </a:lnL>
                    <a:lnR cap="flat">
                      <a:noFill/>
                    </a:lnR>
                    <a:lnT cap="flat">
                      <a:noFill/>
                    </a:lnT>
                    <a:lnB cap="flat">
                      <a:noFill/>
                    </a:lnB>
                    <a:lnTlToBr>
                      <a:noFill/>
                    </a:lnTlToBr>
                    <a:lnBlToTr>
                      <a:noFill/>
                    </a:lnBlToTr>
                    <a:noFill/>
                  </a:tcPr>
                </a:tc>
              </a:tr>
            </a:tbl>
          </a:graphicData>
        </a:graphic>
      </p:graphicFrame>
      <p:sp>
        <p:nvSpPr>
          <p:cNvPr id="40002" name="Rectangle 253"/>
          <p:cNvSpPr>
            <a:spLocks noChangeArrowheads="1"/>
          </p:cNvSpPr>
          <p:nvPr/>
        </p:nvSpPr>
        <p:spPr bwMode="auto">
          <a:xfrm>
            <a:off x="1791177" y="6339527"/>
            <a:ext cx="5588067"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nchor="ctr">
            <a:spAutoFit/>
          </a:bodyPr>
          <a:lstStyle/>
          <a:p>
            <a:pPr algn="ctr" eaLnBrk="0" hangingPunct="0"/>
            <a:r>
              <a:rPr lang="zh-CN" altLang="en-US" sz="2400" smtClean="0">
                <a:solidFill>
                  <a:srgbClr val="000000"/>
                </a:solidFill>
                <a:latin typeface="Times New Roman" pitchFamily="18" charset="0"/>
                <a:ea typeface="宋体" charset="-122"/>
              </a:rPr>
              <a:t>图</a:t>
            </a:r>
            <a:r>
              <a:rPr lang="en-US" altLang="zh-CN" sz="2400" smtClean="0">
                <a:solidFill>
                  <a:srgbClr val="000000"/>
                </a:solidFill>
                <a:latin typeface="Times New Roman" pitchFamily="18" charset="0"/>
                <a:ea typeface="宋体" charset="-122"/>
              </a:rPr>
              <a:t>9-3 </a:t>
            </a:r>
            <a:r>
              <a:rPr lang="zh-CN" altLang="en-US" sz="2400" smtClean="0">
                <a:solidFill>
                  <a:srgbClr val="000000"/>
                </a:solidFill>
                <a:latin typeface="Times New Roman" pitchFamily="18" charset="0"/>
                <a:ea typeface="宋体" charset="-122"/>
              </a:rPr>
              <a:t>在顺序表上进行直接插入排序过程</a:t>
            </a:r>
          </a:p>
        </p:txBody>
      </p:sp>
    </p:spTree>
    <p:extLst>
      <p:ext uri="{BB962C8B-B14F-4D97-AF65-F5344CB8AC3E}">
        <p14:creationId xmlns:p14="http://schemas.microsoft.com/office/powerpoint/2010/main" val="3062267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00324"/>
                                        </p:tgtEl>
                                        <p:attrNameLst>
                                          <p:attrName>style.visibility</p:attrName>
                                        </p:attrNameLst>
                                      </p:cBhvr>
                                      <p:to>
                                        <p:strVal val="visible"/>
                                      </p:to>
                                    </p:set>
                                    <p:animEffect transition="in" filter="box(in)">
                                      <p:cBhvr>
                                        <p:cTn id="7" dur="500"/>
                                        <p:tgtEl>
                                          <p:spTgt spid="15003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1500341"/>
                                        </p:tgtEl>
                                        <p:attrNameLst>
                                          <p:attrName>style.visibility</p:attrName>
                                        </p:attrNameLst>
                                      </p:cBhvr>
                                      <p:to>
                                        <p:strVal val="visible"/>
                                      </p:to>
                                    </p:set>
                                    <p:animEffect transition="in" filter="strips(downLeft)">
                                      <p:cBhvr>
                                        <p:cTn id="12" dur="500"/>
                                        <p:tgtEl>
                                          <p:spTgt spid="15003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1500382"/>
                                        </p:tgtEl>
                                        <p:attrNameLst>
                                          <p:attrName>style.visibility</p:attrName>
                                        </p:attrNameLst>
                                      </p:cBhvr>
                                      <p:to>
                                        <p:strVal val="visible"/>
                                      </p:to>
                                    </p:set>
                                    <p:animEffect transition="in" filter="strips(downLeft)">
                                      <p:cBhvr>
                                        <p:cTn id="17" dur="500"/>
                                        <p:tgtEl>
                                          <p:spTgt spid="15003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500397"/>
                                        </p:tgtEl>
                                        <p:attrNameLst>
                                          <p:attrName>style.visibility</p:attrName>
                                        </p:attrNameLst>
                                      </p:cBhvr>
                                      <p:to>
                                        <p:strVal val="visible"/>
                                      </p:to>
                                    </p:set>
                                    <p:animEffect transition="in" filter="dissolve">
                                      <p:cBhvr>
                                        <p:cTn id="22" dur="500"/>
                                        <p:tgtEl>
                                          <p:spTgt spid="15003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nodeType="clickEffect">
                                  <p:stCondLst>
                                    <p:cond delay="0"/>
                                  </p:stCondLst>
                                  <p:childTnLst>
                                    <p:set>
                                      <p:cBhvr>
                                        <p:cTn id="26" dur="1" fill="hold">
                                          <p:stCondLst>
                                            <p:cond delay="0"/>
                                          </p:stCondLst>
                                        </p:cTn>
                                        <p:tgtEl>
                                          <p:spTgt spid="1500412"/>
                                        </p:tgtEl>
                                        <p:attrNameLst>
                                          <p:attrName>style.visibility</p:attrName>
                                        </p:attrNameLst>
                                      </p:cBhvr>
                                      <p:to>
                                        <p:strVal val="visible"/>
                                      </p:to>
                                    </p:set>
                                    <p:animEffect transition="in" filter="randombar(horizontal)">
                                      <p:cBhvr>
                                        <p:cTn id="27" dur="500"/>
                                        <p:tgtEl>
                                          <p:spTgt spid="1500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431540" y="1486418"/>
            <a:ext cx="795655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b="1" dirty="0">
                <a:solidFill>
                  <a:srgbClr val="003366"/>
                </a:solidFill>
              </a:rPr>
              <a:t>template</a:t>
            </a:r>
            <a:r>
              <a:rPr lang="en-US" altLang="zh-CN" sz="2400" dirty="0">
                <a:solidFill>
                  <a:srgbClr val="003366"/>
                </a:solidFill>
              </a:rPr>
              <a:t> &lt;</a:t>
            </a:r>
            <a:r>
              <a:rPr lang="en-US" altLang="zh-CN" sz="2400" b="1" dirty="0">
                <a:solidFill>
                  <a:srgbClr val="003366"/>
                </a:solidFill>
              </a:rPr>
              <a:t>class</a:t>
            </a:r>
            <a:r>
              <a:rPr lang="en-US" altLang="zh-CN" sz="2400" dirty="0">
                <a:solidFill>
                  <a:srgbClr val="003366"/>
                </a:solidFill>
              </a:rPr>
              <a:t> </a:t>
            </a:r>
            <a:r>
              <a:rPr lang="en-US" altLang="zh-CN" sz="2400" dirty="0" err="1">
                <a:solidFill>
                  <a:srgbClr val="003366"/>
                </a:solidFill>
              </a:rPr>
              <a:t>ElemType</a:t>
            </a:r>
            <a:r>
              <a:rPr lang="en-US" altLang="zh-CN" sz="2400" dirty="0">
                <a:solidFill>
                  <a:srgbClr val="003366"/>
                </a:solidFill>
              </a:rPr>
              <a:t>&gt;</a:t>
            </a:r>
            <a:endParaRPr lang="zh-CN" altLang="zh-CN" sz="2400" dirty="0">
              <a:solidFill>
                <a:srgbClr val="003366"/>
              </a:solidFill>
            </a:endParaRPr>
          </a:p>
          <a:p>
            <a:pPr eaLnBrk="1" hangingPunct="1"/>
            <a:r>
              <a:rPr lang="en-US" altLang="zh-CN" sz="2400" b="1" dirty="0">
                <a:solidFill>
                  <a:srgbClr val="003366"/>
                </a:solidFill>
              </a:rPr>
              <a:t>void</a:t>
            </a:r>
            <a:r>
              <a:rPr lang="en-US" altLang="zh-CN" sz="2400" dirty="0">
                <a:solidFill>
                  <a:srgbClr val="003366"/>
                </a:solidFill>
              </a:rPr>
              <a:t> </a:t>
            </a:r>
            <a:r>
              <a:rPr lang="en-US" altLang="zh-CN" sz="2400" dirty="0" err="1">
                <a:solidFill>
                  <a:srgbClr val="003366"/>
                </a:solidFill>
              </a:rPr>
              <a:t>StraightInsertSort</a:t>
            </a:r>
            <a:r>
              <a:rPr lang="en-US" altLang="zh-CN" sz="2400" dirty="0">
                <a:solidFill>
                  <a:srgbClr val="003366"/>
                </a:solidFill>
              </a:rPr>
              <a:t>(</a:t>
            </a:r>
            <a:r>
              <a:rPr lang="en-US" altLang="zh-CN" sz="2400" dirty="0" err="1">
                <a:solidFill>
                  <a:srgbClr val="003366"/>
                </a:solidFill>
              </a:rPr>
              <a:t>ElemType</a:t>
            </a:r>
            <a:r>
              <a:rPr lang="en-US" altLang="zh-CN" sz="2400" dirty="0">
                <a:solidFill>
                  <a:srgbClr val="003366"/>
                </a:solidFill>
              </a:rPr>
              <a:t> </a:t>
            </a:r>
            <a:r>
              <a:rPr lang="en-US" altLang="zh-CN" sz="2400" dirty="0" err="1">
                <a:solidFill>
                  <a:srgbClr val="003366"/>
                </a:solidFill>
              </a:rPr>
              <a:t>elem</a:t>
            </a:r>
            <a:r>
              <a:rPr lang="en-US" altLang="zh-CN" sz="2400" dirty="0">
                <a:solidFill>
                  <a:srgbClr val="003366"/>
                </a:solidFill>
              </a:rPr>
              <a:t>[], </a:t>
            </a:r>
            <a:r>
              <a:rPr lang="en-US" altLang="zh-CN" sz="2400" b="1" dirty="0" err="1">
                <a:solidFill>
                  <a:srgbClr val="003366"/>
                </a:solidFill>
              </a:rPr>
              <a:t>int</a:t>
            </a:r>
            <a:r>
              <a:rPr lang="en-US" altLang="zh-CN" sz="2400" dirty="0">
                <a:solidFill>
                  <a:srgbClr val="003366"/>
                </a:solidFill>
              </a:rPr>
              <a:t> n){</a:t>
            </a:r>
            <a:endParaRPr lang="zh-CN" altLang="zh-CN" sz="2400" dirty="0">
              <a:solidFill>
                <a:srgbClr val="003366"/>
              </a:solidFill>
            </a:endParaRPr>
          </a:p>
          <a:p>
            <a:pPr eaLnBrk="1" hangingPunct="1"/>
            <a:r>
              <a:rPr lang="en-US" altLang="zh-CN" sz="2400" dirty="0">
                <a:solidFill>
                  <a:srgbClr val="003366"/>
                </a:solidFill>
              </a:rPr>
              <a:t>	</a:t>
            </a:r>
            <a:r>
              <a:rPr lang="en-US" altLang="zh-CN" sz="2400" b="1" dirty="0" err="1">
                <a:solidFill>
                  <a:srgbClr val="003366"/>
                </a:solidFill>
              </a:rPr>
              <a:t>int</a:t>
            </a:r>
            <a:r>
              <a:rPr lang="en-US" altLang="zh-CN" sz="2400" dirty="0">
                <a:solidFill>
                  <a:srgbClr val="003366"/>
                </a:solidFill>
              </a:rPr>
              <a:t> i, j;				</a:t>
            </a:r>
            <a:endParaRPr lang="zh-CN" altLang="zh-CN" sz="2400" dirty="0">
              <a:solidFill>
                <a:srgbClr val="003366"/>
              </a:solidFill>
            </a:endParaRPr>
          </a:p>
          <a:p>
            <a:pPr eaLnBrk="1" hangingPunct="1"/>
            <a:r>
              <a:rPr lang="en-US" altLang="zh-CN" sz="2400" dirty="0">
                <a:solidFill>
                  <a:srgbClr val="003366"/>
                </a:solidFill>
              </a:rPr>
              <a:t>	</a:t>
            </a:r>
            <a:r>
              <a:rPr lang="en-US" altLang="zh-CN" sz="2400" b="1" dirty="0">
                <a:solidFill>
                  <a:srgbClr val="003366"/>
                </a:solidFill>
              </a:rPr>
              <a:t>for</a:t>
            </a:r>
            <a:r>
              <a:rPr lang="en-US" altLang="zh-CN" sz="2400" dirty="0">
                <a:solidFill>
                  <a:srgbClr val="003366"/>
                </a:solidFill>
              </a:rPr>
              <a:t> (i=1; i &lt; n; i++)	{	     // </a:t>
            </a:r>
            <a:r>
              <a:rPr lang="zh-CN" altLang="zh-CN" sz="2400" dirty="0">
                <a:solidFill>
                  <a:srgbClr val="003366"/>
                </a:solidFill>
              </a:rPr>
              <a:t>第</a:t>
            </a:r>
            <a:r>
              <a:rPr lang="en-US" altLang="zh-CN" sz="2400" dirty="0">
                <a:solidFill>
                  <a:srgbClr val="003366"/>
                </a:solidFill>
              </a:rPr>
              <a:t>i</a:t>
            </a:r>
            <a:r>
              <a:rPr lang="zh-CN" altLang="zh-CN" sz="2400" dirty="0">
                <a:solidFill>
                  <a:srgbClr val="003366"/>
                </a:solidFill>
              </a:rPr>
              <a:t>趟直接插入排序</a:t>
            </a:r>
          </a:p>
          <a:p>
            <a:pPr eaLnBrk="1" hangingPunct="1"/>
            <a:r>
              <a:rPr lang="en-US" altLang="zh-CN" sz="2400" dirty="0">
                <a:solidFill>
                  <a:srgbClr val="003366"/>
                </a:solidFill>
              </a:rPr>
              <a:t>		</a:t>
            </a:r>
            <a:r>
              <a:rPr lang="en-US" altLang="zh-CN" sz="2400" dirty="0" err="1">
                <a:solidFill>
                  <a:srgbClr val="003366"/>
                </a:solidFill>
              </a:rPr>
              <a:t>ElemType</a:t>
            </a:r>
            <a:r>
              <a:rPr lang="en-US" altLang="zh-CN" sz="2400" dirty="0">
                <a:solidFill>
                  <a:srgbClr val="003366"/>
                </a:solidFill>
              </a:rPr>
              <a:t> e=</a:t>
            </a:r>
            <a:r>
              <a:rPr lang="en-US" altLang="zh-CN" sz="2400" dirty="0" err="1">
                <a:solidFill>
                  <a:srgbClr val="003366"/>
                </a:solidFill>
              </a:rPr>
              <a:t>elem</a:t>
            </a:r>
            <a:r>
              <a:rPr lang="en-US" altLang="zh-CN" sz="2400" dirty="0">
                <a:solidFill>
                  <a:srgbClr val="003366"/>
                </a:solidFill>
              </a:rPr>
              <a:t>[i];     // </a:t>
            </a:r>
            <a:r>
              <a:rPr lang="zh-CN" altLang="zh-CN" sz="2400" dirty="0">
                <a:solidFill>
                  <a:srgbClr val="003366"/>
                </a:solidFill>
              </a:rPr>
              <a:t>暂存</a:t>
            </a:r>
            <a:r>
              <a:rPr lang="en-US" altLang="zh-CN" sz="2400" dirty="0" err="1">
                <a:solidFill>
                  <a:srgbClr val="003366"/>
                </a:solidFill>
              </a:rPr>
              <a:t>elem</a:t>
            </a:r>
            <a:r>
              <a:rPr lang="en-US" altLang="zh-CN" sz="2400" dirty="0">
                <a:solidFill>
                  <a:srgbClr val="003366"/>
                </a:solidFill>
              </a:rPr>
              <a:t>[i]</a:t>
            </a:r>
            <a:endParaRPr lang="zh-CN" altLang="zh-CN" sz="2400" dirty="0">
              <a:solidFill>
                <a:srgbClr val="003366"/>
              </a:solidFill>
            </a:endParaRPr>
          </a:p>
          <a:p>
            <a:pPr eaLnBrk="1" hangingPunct="1"/>
            <a:r>
              <a:rPr lang="en-US" altLang="zh-CN" sz="2400" dirty="0">
                <a:solidFill>
                  <a:srgbClr val="003366"/>
                </a:solidFill>
              </a:rPr>
              <a:t>		</a:t>
            </a:r>
            <a:r>
              <a:rPr lang="en-US" altLang="zh-CN" sz="2400" b="1" dirty="0">
                <a:solidFill>
                  <a:srgbClr val="003366"/>
                </a:solidFill>
              </a:rPr>
              <a:t>for</a:t>
            </a:r>
            <a:r>
              <a:rPr lang="en-US" altLang="zh-CN" sz="2400" dirty="0">
                <a:solidFill>
                  <a:srgbClr val="003366"/>
                </a:solidFill>
              </a:rPr>
              <a:t> (j=i - 1; j &gt;= 0 &amp;&amp; e &lt; </a:t>
            </a:r>
            <a:r>
              <a:rPr lang="en-US" altLang="zh-CN" sz="2400" dirty="0" err="1">
                <a:solidFill>
                  <a:srgbClr val="003366"/>
                </a:solidFill>
              </a:rPr>
              <a:t>elem</a:t>
            </a:r>
            <a:r>
              <a:rPr lang="en-US" altLang="zh-CN" sz="2400" dirty="0">
                <a:solidFill>
                  <a:srgbClr val="003366"/>
                </a:solidFill>
              </a:rPr>
              <a:t>[j]; j--)	</a:t>
            </a:r>
            <a:endParaRPr lang="zh-CN" altLang="zh-CN" sz="2400" dirty="0">
              <a:solidFill>
                <a:srgbClr val="003366"/>
              </a:solidFill>
            </a:endParaRPr>
          </a:p>
          <a:p>
            <a:pPr eaLnBrk="1" hangingPunct="1"/>
            <a:r>
              <a:rPr lang="en-US" altLang="zh-CN" sz="2400" dirty="0">
                <a:solidFill>
                  <a:srgbClr val="003366"/>
                </a:solidFill>
              </a:rPr>
              <a:t>			</a:t>
            </a:r>
            <a:r>
              <a:rPr lang="en-US" altLang="zh-CN" sz="2400" dirty="0" err="1">
                <a:solidFill>
                  <a:srgbClr val="003366"/>
                </a:solidFill>
              </a:rPr>
              <a:t>elem</a:t>
            </a:r>
            <a:r>
              <a:rPr lang="en-US" altLang="zh-CN" sz="2400" dirty="0">
                <a:solidFill>
                  <a:srgbClr val="003366"/>
                </a:solidFill>
              </a:rPr>
              <a:t>[j + 1]=</a:t>
            </a:r>
            <a:r>
              <a:rPr lang="en-US" altLang="zh-CN" sz="2400" dirty="0" err="1">
                <a:solidFill>
                  <a:srgbClr val="003366"/>
                </a:solidFill>
              </a:rPr>
              <a:t>elem</a:t>
            </a:r>
            <a:r>
              <a:rPr lang="en-US" altLang="zh-CN" sz="2400" dirty="0">
                <a:solidFill>
                  <a:srgbClr val="003366"/>
                </a:solidFill>
              </a:rPr>
              <a:t>[j];</a:t>
            </a:r>
          </a:p>
          <a:p>
            <a:pPr eaLnBrk="1" hangingPunct="1"/>
            <a:r>
              <a:rPr lang="en-US" altLang="zh-CN" sz="2400" dirty="0">
                <a:solidFill>
                  <a:srgbClr val="003366"/>
                </a:solidFill>
              </a:rPr>
              <a:t>		</a:t>
            </a:r>
            <a:r>
              <a:rPr lang="en-US" altLang="zh-CN" sz="2400" dirty="0" err="1">
                <a:solidFill>
                  <a:srgbClr val="003366"/>
                </a:solidFill>
              </a:rPr>
              <a:t>elem</a:t>
            </a:r>
            <a:r>
              <a:rPr lang="en-US" altLang="zh-CN" sz="2400" dirty="0">
                <a:solidFill>
                  <a:srgbClr val="003366"/>
                </a:solidFill>
              </a:rPr>
              <a:t>[j + 1]=e;	     // j+1</a:t>
            </a:r>
            <a:r>
              <a:rPr lang="zh-CN" altLang="zh-CN" sz="2400" dirty="0">
                <a:solidFill>
                  <a:srgbClr val="003366"/>
                </a:solidFill>
              </a:rPr>
              <a:t>为插入位置</a:t>
            </a:r>
          </a:p>
          <a:p>
            <a:pPr eaLnBrk="1" hangingPunct="1"/>
            <a:r>
              <a:rPr lang="en-US" altLang="zh-CN" sz="2400" dirty="0">
                <a:solidFill>
                  <a:srgbClr val="003366"/>
                </a:solidFill>
              </a:rPr>
              <a:t>	}</a:t>
            </a:r>
            <a:endParaRPr lang="zh-CN" altLang="zh-CN" sz="2400" dirty="0">
              <a:solidFill>
                <a:srgbClr val="003366"/>
              </a:solidFill>
            </a:endParaRPr>
          </a:p>
          <a:p>
            <a:pPr eaLnBrk="1" hangingPunct="1"/>
            <a:r>
              <a:rPr lang="en-US" altLang="zh-CN" sz="2400" dirty="0">
                <a:solidFill>
                  <a:srgbClr val="003366"/>
                </a:solidFill>
              </a:rPr>
              <a:t>}</a:t>
            </a:r>
            <a:endParaRPr lang="zh-CN" altLang="zh-CN" sz="2400" dirty="0">
              <a:solidFill>
                <a:srgbClr val="003366"/>
              </a:solidFill>
            </a:endParaRPr>
          </a:p>
        </p:txBody>
      </p:sp>
      <p:sp>
        <p:nvSpPr>
          <p:cNvPr id="2" name="标题 1"/>
          <p:cNvSpPr>
            <a:spLocks noGrp="1"/>
          </p:cNvSpPr>
          <p:nvPr>
            <p:ph type="title"/>
          </p:nvPr>
        </p:nvSpPr>
        <p:spPr>
          <a:xfrm>
            <a:off x="993781" y="142875"/>
            <a:ext cx="7754938" cy="838200"/>
          </a:xfrm>
        </p:spPr>
        <p:txBody>
          <a:bodyPr/>
          <a:lstStyle/>
          <a:p>
            <a:pPr>
              <a:defRPr/>
            </a:pPr>
            <a:r>
              <a:rPr lang="zh-CN" altLang="en-US" dirty="0"/>
              <a:t>顺序表上的直接插入排序 </a:t>
            </a:r>
          </a:p>
        </p:txBody>
      </p:sp>
    </p:spTree>
    <p:extLst>
      <p:ext uri="{BB962C8B-B14F-4D97-AF65-F5344CB8AC3E}">
        <p14:creationId xmlns:p14="http://schemas.microsoft.com/office/powerpoint/2010/main" val="4117468550"/>
      </p:ext>
    </p:extLst>
  </p:cSld>
  <p:clrMapOvr>
    <a:masterClrMapping/>
  </p:clrMapOvr>
  <p:transition spd="slow">
    <p:circl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ChangeArrowheads="1"/>
          </p:cNvSpPr>
          <p:nvPr/>
        </p:nvSpPr>
        <p:spPr bwMode="auto">
          <a:xfrm>
            <a:off x="317989" y="333377"/>
            <a:ext cx="6752492"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eaLnBrk="0" hangingPunct="0"/>
            <a:r>
              <a:rPr lang="zh-CN" altLang="en-US" sz="3200" b="1" smtClean="0">
                <a:solidFill>
                  <a:srgbClr val="000000"/>
                </a:solidFill>
                <a:latin typeface="Times New Roman" pitchFamily="18" charset="0"/>
                <a:ea typeface="宋体" charset="-122"/>
              </a:rPr>
              <a:t>顺序表直接插入排序算法</a:t>
            </a:r>
            <a:r>
              <a:rPr lang="zh-CN" altLang="en-US" sz="3200" b="1" smtClean="0">
                <a:solidFill>
                  <a:srgbClr val="000000"/>
                </a:solidFill>
                <a:latin typeface="宋体" charset="-122"/>
                <a:ea typeface="宋体" charset="-122"/>
              </a:rPr>
              <a:t>的分析</a:t>
            </a:r>
          </a:p>
        </p:txBody>
      </p:sp>
      <p:pic>
        <p:nvPicPr>
          <p:cNvPr id="4198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1692" y="3990978"/>
            <a:ext cx="7244862"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Rectangle 3"/>
          <p:cNvSpPr>
            <a:spLocks noChangeArrowheads="1"/>
          </p:cNvSpPr>
          <p:nvPr/>
        </p:nvSpPr>
        <p:spPr bwMode="auto">
          <a:xfrm>
            <a:off x="284292" y="3284542"/>
            <a:ext cx="8508023"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eaLnBrk="0" hangingPunct="0"/>
            <a:r>
              <a:rPr lang="zh-CN" altLang="en-US" sz="2800" b="1" dirty="0" smtClean="0">
                <a:solidFill>
                  <a:srgbClr val="000000"/>
                </a:solidFill>
                <a:latin typeface="Times New Roman" pitchFamily="18" charset="0"/>
                <a:ea typeface="宋体" charset="-122"/>
              </a:rPr>
              <a:t>最坏的情况</a:t>
            </a:r>
            <a:r>
              <a:rPr lang="en-US" altLang="zh-CN" sz="1200" b="1" dirty="0" smtClean="0">
                <a:solidFill>
                  <a:srgbClr val="000000"/>
                </a:solidFill>
                <a:latin typeface="Times New Roman" pitchFamily="18" charset="0"/>
                <a:ea typeface="宋体" charset="-122"/>
              </a:rPr>
              <a:t>(</a:t>
            </a:r>
            <a:r>
              <a:rPr lang="zh-CN" altLang="en-US" sz="1200" dirty="0" smtClean="0">
                <a:solidFill>
                  <a:srgbClr val="000000"/>
                </a:solidFill>
                <a:latin typeface="Times New Roman" pitchFamily="18" charset="0"/>
                <a:ea typeface="宋体" charset="-122"/>
              </a:rPr>
              <a:t>第</a:t>
            </a:r>
            <a:r>
              <a:rPr lang="en-US" altLang="zh-CN" sz="1200" dirty="0" smtClean="0">
                <a:solidFill>
                  <a:srgbClr val="000000"/>
                </a:solidFill>
                <a:latin typeface="Times New Roman" pitchFamily="18" charset="0"/>
                <a:ea typeface="宋体" charset="-122"/>
              </a:rPr>
              <a:t>i</a:t>
            </a:r>
            <a:r>
              <a:rPr lang="zh-CN" altLang="en-US" sz="1200" dirty="0" smtClean="0">
                <a:solidFill>
                  <a:srgbClr val="000000"/>
                </a:solidFill>
                <a:latin typeface="Times New Roman" pitchFamily="18" charset="0"/>
                <a:ea typeface="宋体" charset="-122"/>
              </a:rPr>
              <a:t>趟插入时，第</a:t>
            </a:r>
            <a:r>
              <a:rPr lang="en-US" altLang="zh-CN" sz="1200" dirty="0" smtClean="0">
                <a:solidFill>
                  <a:srgbClr val="000000"/>
                </a:solidFill>
                <a:latin typeface="Times New Roman" pitchFamily="18" charset="0"/>
                <a:ea typeface="宋体" charset="-122"/>
              </a:rPr>
              <a:t>i+1</a:t>
            </a:r>
            <a:r>
              <a:rPr lang="zh-CN" altLang="en-US" sz="1200" dirty="0" smtClean="0">
                <a:solidFill>
                  <a:srgbClr val="000000"/>
                </a:solidFill>
                <a:latin typeface="Times New Roman" pitchFamily="18" charset="0"/>
                <a:ea typeface="宋体" charset="-122"/>
              </a:rPr>
              <a:t>个元素必须与前面</a:t>
            </a:r>
            <a:r>
              <a:rPr lang="en-US" altLang="zh-CN" sz="1200" dirty="0" smtClean="0">
                <a:solidFill>
                  <a:srgbClr val="000000"/>
                </a:solidFill>
                <a:latin typeface="Times New Roman" pitchFamily="18" charset="0"/>
                <a:ea typeface="宋体" charset="-122"/>
              </a:rPr>
              <a:t>i</a:t>
            </a:r>
            <a:r>
              <a:rPr lang="zh-CN" altLang="en-US" sz="1200" dirty="0" smtClean="0">
                <a:solidFill>
                  <a:srgbClr val="000000"/>
                </a:solidFill>
                <a:latin typeface="Times New Roman" pitchFamily="18" charset="0"/>
                <a:ea typeface="宋体" charset="-122"/>
              </a:rPr>
              <a:t>个元素做关键字的比较，且每做</a:t>
            </a:r>
            <a:r>
              <a:rPr lang="en-US" altLang="zh-CN" sz="1200" dirty="0" smtClean="0">
                <a:solidFill>
                  <a:srgbClr val="000000"/>
                </a:solidFill>
                <a:latin typeface="Times New Roman" pitchFamily="18" charset="0"/>
                <a:ea typeface="宋体" charset="-122"/>
              </a:rPr>
              <a:t>1</a:t>
            </a:r>
            <a:r>
              <a:rPr lang="zh-CN" altLang="en-US" sz="1200" dirty="0" smtClean="0">
                <a:solidFill>
                  <a:srgbClr val="000000"/>
                </a:solidFill>
                <a:latin typeface="Times New Roman" pitchFamily="18" charset="0"/>
                <a:ea typeface="宋体" charset="-122"/>
              </a:rPr>
              <a:t>次比较就移动</a:t>
            </a:r>
            <a:r>
              <a:rPr lang="en-US" altLang="zh-CN" sz="1200" dirty="0" smtClean="0">
                <a:solidFill>
                  <a:srgbClr val="000000"/>
                </a:solidFill>
                <a:latin typeface="Times New Roman" pitchFamily="18" charset="0"/>
                <a:ea typeface="宋体" charset="-122"/>
              </a:rPr>
              <a:t>1</a:t>
            </a:r>
            <a:r>
              <a:rPr lang="zh-CN" altLang="en-US" sz="1200" dirty="0" smtClean="0">
                <a:solidFill>
                  <a:srgbClr val="000000"/>
                </a:solidFill>
                <a:latin typeface="Times New Roman" pitchFamily="18" charset="0"/>
                <a:ea typeface="宋体" charset="-122"/>
              </a:rPr>
              <a:t>次元素</a:t>
            </a:r>
            <a:r>
              <a:rPr lang="en-US" altLang="zh-CN" sz="1200" dirty="0" smtClean="0">
                <a:solidFill>
                  <a:srgbClr val="000000"/>
                </a:solidFill>
                <a:latin typeface="Times New Roman" pitchFamily="18" charset="0"/>
                <a:ea typeface="宋体" charset="-122"/>
              </a:rPr>
              <a:t>)</a:t>
            </a:r>
            <a:endParaRPr lang="en-US" altLang="zh-CN" sz="2800" b="1" dirty="0" smtClean="0">
              <a:solidFill>
                <a:srgbClr val="000000"/>
              </a:solidFill>
              <a:latin typeface="Times New Roman" pitchFamily="18" charset="0"/>
              <a:ea typeface="宋体" charset="-122"/>
            </a:endParaRPr>
          </a:p>
        </p:txBody>
      </p:sp>
      <p:sp>
        <p:nvSpPr>
          <p:cNvPr id="41989" name="Rectangle 4"/>
          <p:cNvSpPr>
            <a:spLocks noChangeArrowheads="1"/>
          </p:cNvSpPr>
          <p:nvPr/>
        </p:nvSpPr>
        <p:spPr bwMode="auto">
          <a:xfrm>
            <a:off x="317989" y="1196975"/>
            <a:ext cx="8242788"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spAutoFit/>
          </a:bodyPr>
          <a:lstStyle/>
          <a:p>
            <a:pPr algn="just" eaLnBrk="0" hangingPunct="0"/>
            <a:r>
              <a:rPr lang="zh-CN" altLang="en-US" sz="2800" b="1" dirty="0" smtClean="0">
                <a:solidFill>
                  <a:srgbClr val="000000"/>
                </a:solidFill>
                <a:latin typeface="Times New Roman" pitchFamily="18" charset="0"/>
                <a:ea typeface="宋体" charset="-122"/>
              </a:rPr>
              <a:t>最好情况</a:t>
            </a:r>
            <a:r>
              <a:rPr lang="zh-CN" altLang="en-US" sz="2800" dirty="0" smtClean="0">
                <a:solidFill>
                  <a:srgbClr val="000000"/>
                </a:solidFill>
                <a:latin typeface="Times New Roman" pitchFamily="18" charset="0"/>
                <a:ea typeface="宋体" charset="-122"/>
              </a:rPr>
              <a:t>：排序前已有序，每趟只需与前面有序序列的最后一个元素比较</a:t>
            </a:r>
            <a:r>
              <a:rPr lang="en-US" altLang="zh-CN" sz="2800" dirty="0" smtClean="0">
                <a:solidFill>
                  <a:srgbClr val="000000"/>
                </a:solidFill>
                <a:latin typeface="Times New Roman" pitchFamily="18" charset="0"/>
                <a:ea typeface="宋体" charset="-122"/>
              </a:rPr>
              <a:t>1</a:t>
            </a:r>
            <a:r>
              <a:rPr lang="zh-CN" altLang="en-US" sz="2800" dirty="0" smtClean="0">
                <a:solidFill>
                  <a:srgbClr val="000000"/>
                </a:solidFill>
                <a:latin typeface="Times New Roman" pitchFamily="18" charset="0"/>
                <a:ea typeface="宋体" charset="-122"/>
              </a:rPr>
              <a:t>次，移动</a:t>
            </a:r>
            <a:r>
              <a:rPr lang="en-US" altLang="zh-CN" sz="2800" dirty="0" smtClean="0">
                <a:solidFill>
                  <a:srgbClr val="000000"/>
                </a:solidFill>
                <a:latin typeface="Times New Roman" pitchFamily="18" charset="0"/>
                <a:ea typeface="宋体" charset="-122"/>
              </a:rPr>
              <a:t>2</a:t>
            </a:r>
            <a:r>
              <a:rPr lang="zh-CN" altLang="en-US" sz="2800" dirty="0" smtClean="0">
                <a:solidFill>
                  <a:srgbClr val="000000"/>
                </a:solidFill>
                <a:latin typeface="Times New Roman" pitchFamily="18" charset="0"/>
                <a:ea typeface="宋体" charset="-122"/>
              </a:rPr>
              <a:t>次元素。所以，总的比较次数为</a:t>
            </a:r>
            <a:r>
              <a:rPr lang="en-US" altLang="zh-CN" sz="2800" dirty="0" smtClean="0">
                <a:solidFill>
                  <a:srgbClr val="000000"/>
                </a:solidFill>
                <a:latin typeface="Times New Roman" pitchFamily="18" charset="0"/>
                <a:ea typeface="宋体" charset="-122"/>
              </a:rPr>
              <a:t>n-1</a:t>
            </a:r>
            <a:r>
              <a:rPr lang="zh-CN" altLang="en-US" sz="2800" dirty="0" smtClean="0">
                <a:solidFill>
                  <a:srgbClr val="000000"/>
                </a:solidFill>
                <a:latin typeface="Times New Roman" pitchFamily="18" charset="0"/>
                <a:ea typeface="宋体" charset="-122"/>
              </a:rPr>
              <a:t>，数据移动次数为</a:t>
            </a:r>
            <a:r>
              <a:rPr lang="en-US" altLang="zh-CN" sz="2800" dirty="0" smtClean="0">
                <a:solidFill>
                  <a:srgbClr val="000000"/>
                </a:solidFill>
                <a:latin typeface="Times New Roman" pitchFamily="18" charset="0"/>
                <a:ea typeface="宋体" charset="-122"/>
              </a:rPr>
              <a:t>2(n-1)</a:t>
            </a:r>
            <a:r>
              <a:rPr lang="zh-CN" altLang="en-US" sz="2800" dirty="0" smtClean="0">
                <a:solidFill>
                  <a:srgbClr val="000000"/>
                </a:solidFill>
                <a:latin typeface="Times New Roman" pitchFamily="18" charset="0"/>
                <a:ea typeface="宋体" charset="-122"/>
              </a:rPr>
              <a:t>，因此最好情况下的时间复杂度为</a:t>
            </a:r>
            <a:r>
              <a:rPr lang="en-US" altLang="zh-CN" sz="2800" dirty="0" smtClean="0">
                <a:solidFill>
                  <a:srgbClr val="000000"/>
                </a:solidFill>
                <a:latin typeface="Times New Roman" pitchFamily="18" charset="0"/>
                <a:ea typeface="宋体" charset="-122"/>
              </a:rPr>
              <a:t>O(n</a:t>
            </a:r>
            <a:r>
              <a:rPr lang="zh-CN" altLang="en-US" sz="2800" dirty="0" smtClean="0">
                <a:solidFill>
                  <a:srgbClr val="000000"/>
                </a:solidFill>
                <a:latin typeface="Times New Roman" pitchFamily="18" charset="0"/>
                <a:ea typeface="宋体" charset="-122"/>
              </a:rPr>
              <a:t>）。</a:t>
            </a:r>
            <a:endParaRPr lang="zh-CN" altLang="en-US" sz="2800" i="1" u="sng" dirty="0" smtClean="0">
              <a:solidFill>
                <a:srgbClr val="000000"/>
              </a:solidFill>
              <a:latin typeface="Times New Roman" pitchFamily="18" charset="0"/>
              <a:ea typeface="宋体" charset="-122"/>
            </a:endParaRPr>
          </a:p>
        </p:txBody>
      </p:sp>
      <p:sp>
        <p:nvSpPr>
          <p:cNvPr id="1717254" name="Rectangle 6"/>
          <p:cNvSpPr>
            <a:spLocks noChangeArrowheads="1"/>
          </p:cNvSpPr>
          <p:nvPr/>
        </p:nvSpPr>
        <p:spPr bwMode="auto">
          <a:xfrm>
            <a:off x="7215061" y="4076706"/>
            <a:ext cx="1086836"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eaLnBrk="0" hangingPunct="0">
              <a:spcBef>
                <a:spcPct val="20000"/>
              </a:spcBef>
            </a:pPr>
            <a:r>
              <a:rPr lang="en-US" altLang="zh-CN" sz="3200" smtClean="0">
                <a:solidFill>
                  <a:srgbClr val="FC0128"/>
                </a:solidFill>
                <a:latin typeface="Times New Roman" pitchFamily="18" charset="0"/>
                <a:ea typeface="宋体" charset="-122"/>
              </a:rPr>
              <a:t>O(n</a:t>
            </a:r>
            <a:r>
              <a:rPr lang="en-US" altLang="zh-CN" sz="3200" baseline="30000" smtClean="0">
                <a:solidFill>
                  <a:srgbClr val="FC0128"/>
                </a:solidFill>
                <a:latin typeface="Times New Roman" pitchFamily="18" charset="0"/>
                <a:ea typeface="宋体" charset="-122"/>
              </a:rPr>
              <a:t>2</a:t>
            </a:r>
            <a:r>
              <a:rPr lang="en-US" altLang="zh-CN" sz="3200" smtClean="0">
                <a:solidFill>
                  <a:srgbClr val="FC0128"/>
                </a:solidFill>
                <a:latin typeface="Times New Roman" pitchFamily="18" charset="0"/>
                <a:ea typeface="宋体" charset="-122"/>
              </a:rPr>
              <a:t>)</a:t>
            </a:r>
            <a:endParaRPr lang="zh-CN" altLang="en-US" sz="3200" b="1" smtClean="0">
              <a:solidFill>
                <a:srgbClr val="FC0128"/>
              </a:solidFill>
              <a:latin typeface="Times New Roman" pitchFamily="18" charset="0"/>
              <a:ea typeface="宋体" charset="-122"/>
            </a:endParaRPr>
          </a:p>
        </p:txBody>
      </p:sp>
    </p:spTree>
    <p:extLst>
      <p:ext uri="{BB962C8B-B14F-4D97-AF65-F5344CB8AC3E}">
        <p14:creationId xmlns:p14="http://schemas.microsoft.com/office/powerpoint/2010/main" val="14013209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17254"/>
                                        </p:tgtEl>
                                        <p:attrNameLst>
                                          <p:attrName>style.visibility</p:attrName>
                                        </p:attrNameLst>
                                      </p:cBhvr>
                                      <p:to>
                                        <p:strVal val="visible"/>
                                      </p:to>
                                    </p:set>
                                    <p:animEffect transition="in" filter="dissolve">
                                      <p:cBhvr>
                                        <p:cTn id="7" dur="500"/>
                                        <p:tgtEl>
                                          <p:spTgt spid="1717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725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317989" y="333377"/>
            <a:ext cx="6752492"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eaLnBrk="0" hangingPunct="0"/>
            <a:r>
              <a:rPr lang="zh-CN" altLang="en-US" sz="3200" b="1" smtClean="0">
                <a:solidFill>
                  <a:srgbClr val="000000"/>
                </a:solidFill>
                <a:latin typeface="Times New Roman" pitchFamily="18" charset="0"/>
                <a:ea typeface="宋体" charset="-122"/>
              </a:rPr>
              <a:t>顺序表直接插入排序算法</a:t>
            </a:r>
            <a:r>
              <a:rPr lang="zh-CN" altLang="en-US" sz="3200" b="1" smtClean="0">
                <a:solidFill>
                  <a:srgbClr val="000000"/>
                </a:solidFill>
                <a:latin typeface="宋体" charset="-122"/>
                <a:ea typeface="宋体" charset="-122"/>
              </a:rPr>
              <a:t>的分析</a:t>
            </a:r>
          </a:p>
        </p:txBody>
      </p:sp>
      <p:sp>
        <p:nvSpPr>
          <p:cNvPr id="43011" name="Rectangle 5"/>
          <p:cNvSpPr>
            <a:spLocks noChangeArrowheads="1"/>
          </p:cNvSpPr>
          <p:nvPr/>
        </p:nvSpPr>
        <p:spPr bwMode="auto">
          <a:xfrm>
            <a:off x="432289" y="1412876"/>
            <a:ext cx="8242788" cy="255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spAutoFit/>
          </a:bodyPr>
          <a:lstStyle/>
          <a:p>
            <a:pPr algn="just" eaLnBrk="0" hangingPunct="0"/>
            <a:r>
              <a:rPr lang="zh-CN" altLang="en-US" sz="3200" dirty="0" smtClean="0">
                <a:solidFill>
                  <a:srgbClr val="000000"/>
                </a:solidFill>
                <a:latin typeface="Times New Roman" pitchFamily="18" charset="0"/>
                <a:ea typeface="宋体" charset="-122"/>
              </a:rPr>
              <a:t>       若排序表中出现可能排列的概率相同，则可取上述最好情况和最坏情况的平均，可得在平均情况下的关键字比较次数和元素移动次数约为</a:t>
            </a:r>
            <a:r>
              <a:rPr lang="en-US" altLang="zh-CN" sz="3200" dirty="0" smtClean="0">
                <a:solidFill>
                  <a:srgbClr val="000000"/>
                </a:solidFill>
                <a:latin typeface="Times New Roman" pitchFamily="18" charset="0"/>
                <a:ea typeface="宋体" charset="-122"/>
              </a:rPr>
              <a:t>n</a:t>
            </a:r>
            <a:r>
              <a:rPr lang="en-US" altLang="zh-CN" sz="3200" baseline="30000" dirty="0" smtClean="0">
                <a:solidFill>
                  <a:srgbClr val="000000"/>
                </a:solidFill>
                <a:latin typeface="Times New Roman" pitchFamily="18" charset="0"/>
                <a:ea typeface="宋体" charset="-122"/>
              </a:rPr>
              <a:t>2</a:t>
            </a:r>
            <a:r>
              <a:rPr lang="en-US" altLang="zh-CN" sz="3200" dirty="0" smtClean="0">
                <a:solidFill>
                  <a:srgbClr val="000000"/>
                </a:solidFill>
                <a:latin typeface="Times New Roman" pitchFamily="18" charset="0"/>
                <a:ea typeface="宋体" charset="-122"/>
              </a:rPr>
              <a:t>/4</a:t>
            </a:r>
            <a:r>
              <a:rPr lang="zh-CN" altLang="en-US" sz="3200" dirty="0" smtClean="0">
                <a:solidFill>
                  <a:srgbClr val="000000"/>
                </a:solidFill>
                <a:latin typeface="Times New Roman" pitchFamily="18" charset="0"/>
                <a:ea typeface="宋体" charset="-122"/>
              </a:rPr>
              <a:t>，因此，直接插入排序的平均时间复杂度为</a:t>
            </a:r>
            <a:r>
              <a:rPr lang="en-US" altLang="zh-CN" sz="3200" dirty="0" smtClean="0">
                <a:solidFill>
                  <a:srgbClr val="000000"/>
                </a:solidFill>
                <a:latin typeface="Times New Roman" pitchFamily="18" charset="0"/>
                <a:ea typeface="宋体" charset="-122"/>
              </a:rPr>
              <a:t>O(n</a:t>
            </a:r>
            <a:r>
              <a:rPr lang="en-US" altLang="zh-CN" sz="3200" baseline="30000" dirty="0" smtClean="0">
                <a:solidFill>
                  <a:srgbClr val="000000"/>
                </a:solidFill>
                <a:latin typeface="Times New Roman" pitchFamily="18" charset="0"/>
                <a:ea typeface="宋体" charset="-122"/>
              </a:rPr>
              <a:t>2</a:t>
            </a:r>
            <a:r>
              <a:rPr lang="en-US" altLang="zh-CN" sz="3200" dirty="0" smtClean="0">
                <a:solidFill>
                  <a:srgbClr val="000000"/>
                </a:solidFill>
                <a:latin typeface="Times New Roman" pitchFamily="18" charset="0"/>
                <a:ea typeface="宋体" charset="-122"/>
              </a:rPr>
              <a:t>)</a:t>
            </a:r>
            <a:r>
              <a:rPr lang="zh-CN" altLang="en-US" sz="3200" dirty="0" smtClean="0">
                <a:solidFill>
                  <a:srgbClr val="000000"/>
                </a:solidFill>
                <a:latin typeface="Times New Roman" pitchFamily="18" charset="0"/>
                <a:ea typeface="宋体" charset="-122"/>
              </a:rPr>
              <a:t>。</a:t>
            </a:r>
            <a:r>
              <a:rPr lang="zh-CN" altLang="en-US" sz="3200" i="1" u="sng" dirty="0" smtClean="0">
                <a:solidFill>
                  <a:srgbClr val="000000"/>
                </a:solidFill>
                <a:latin typeface="Times New Roman" pitchFamily="18" charset="0"/>
                <a:ea typeface="宋体" charset="-122"/>
              </a:rPr>
              <a:t> </a:t>
            </a:r>
          </a:p>
        </p:txBody>
      </p:sp>
      <p:sp>
        <p:nvSpPr>
          <p:cNvPr id="43012" name="Rectangle 5"/>
          <p:cNvSpPr>
            <a:spLocks noChangeArrowheads="1"/>
          </p:cNvSpPr>
          <p:nvPr/>
        </p:nvSpPr>
        <p:spPr bwMode="auto">
          <a:xfrm>
            <a:off x="433758" y="4365658"/>
            <a:ext cx="8242789"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spAutoFit/>
          </a:bodyPr>
          <a:lstStyle/>
          <a:p>
            <a:pPr eaLnBrk="0" hangingPunct="0"/>
            <a:r>
              <a:rPr lang="zh-CN" altLang="en-US" sz="3200" dirty="0" smtClean="0">
                <a:solidFill>
                  <a:srgbClr val="000000"/>
                </a:solidFill>
                <a:latin typeface="Times New Roman" pitchFamily="18" charset="0"/>
                <a:ea typeface="宋体" charset="-122"/>
              </a:rPr>
              <a:t>         排序稳定性：</a:t>
            </a:r>
            <a:r>
              <a:rPr lang="zh-CN" altLang="en-US" sz="3200" dirty="0" smtClean="0">
                <a:solidFill>
                  <a:srgbClr val="FF0000"/>
                </a:solidFill>
                <a:latin typeface="Times New Roman" pitchFamily="18" charset="0"/>
                <a:ea typeface="宋体" charset="-122"/>
              </a:rPr>
              <a:t>稳定</a:t>
            </a:r>
            <a:r>
              <a:rPr lang="zh-CN" altLang="en-US" sz="3200" dirty="0" smtClean="0">
                <a:solidFill>
                  <a:srgbClr val="000000"/>
                </a:solidFill>
                <a:latin typeface="Times New Roman" pitchFamily="18" charset="0"/>
                <a:ea typeface="宋体" charset="-122"/>
              </a:rPr>
              <a:t>。</a:t>
            </a:r>
            <a:r>
              <a:rPr lang="zh-CN" altLang="en-US" sz="3200" i="1" u="sng" dirty="0" smtClean="0">
                <a:solidFill>
                  <a:srgbClr val="000000"/>
                </a:solidFill>
                <a:latin typeface="Times New Roman" pitchFamily="18" charset="0"/>
                <a:ea typeface="宋体" charset="-122"/>
              </a:rPr>
              <a:t> </a:t>
            </a:r>
          </a:p>
        </p:txBody>
      </p:sp>
    </p:spTree>
    <p:extLst>
      <p:ext uri="{BB962C8B-B14F-4D97-AF65-F5344CB8AC3E}">
        <p14:creationId xmlns:p14="http://schemas.microsoft.com/office/powerpoint/2010/main" val="18445251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4483804" y="2590855"/>
            <a:ext cx="176394"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nchor="ctr">
            <a:spAutoFit/>
          </a:bodyP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sp>
        <p:nvSpPr>
          <p:cNvPr id="44035" name="Rectangle 3"/>
          <p:cNvSpPr>
            <a:spLocks noChangeArrowheads="1"/>
          </p:cNvSpPr>
          <p:nvPr/>
        </p:nvSpPr>
        <p:spPr bwMode="auto">
          <a:xfrm>
            <a:off x="383931" y="333380"/>
            <a:ext cx="6752492"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eaLnBrk="0" hangingPunct="0">
              <a:buFont typeface="Wingdings" pitchFamily="2" charset="2"/>
              <a:buChar char="Ø"/>
            </a:pPr>
            <a:r>
              <a:rPr lang="zh-CN" altLang="en-US" sz="3200" b="1" smtClean="0">
                <a:solidFill>
                  <a:srgbClr val="000000"/>
                </a:solidFill>
                <a:latin typeface="Times New Roman" pitchFamily="18" charset="0"/>
                <a:ea typeface="宋体" charset="-122"/>
              </a:rPr>
              <a:t>链表直接插入排序过程</a:t>
            </a:r>
            <a:r>
              <a:rPr lang="zh-CN" altLang="en-US" sz="3200" i="1" u="sng" smtClean="0">
                <a:solidFill>
                  <a:srgbClr val="000000"/>
                </a:solidFill>
                <a:latin typeface="Times New Roman" pitchFamily="18" charset="0"/>
                <a:ea typeface="宋体" charset="-122"/>
              </a:rPr>
              <a:t> </a:t>
            </a:r>
          </a:p>
        </p:txBody>
      </p:sp>
      <p:sp>
        <p:nvSpPr>
          <p:cNvPr id="43012" name="Rectangle 92"/>
          <p:cNvSpPr>
            <a:spLocks noChangeArrowheads="1"/>
          </p:cNvSpPr>
          <p:nvPr/>
        </p:nvSpPr>
        <p:spPr bwMode="auto">
          <a:xfrm>
            <a:off x="383938" y="1040351"/>
            <a:ext cx="8308731" cy="5075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spAutoFit/>
          </a:bodyPr>
          <a:lstStyle/>
          <a:p>
            <a:pPr algn="just" hangingPunct="0">
              <a:defRPr/>
            </a:pPr>
            <a:r>
              <a:rPr lang="zh-CN" altLang="en-US" sz="2700" dirty="0">
                <a:solidFill>
                  <a:srgbClr val="000000"/>
                </a:solidFill>
                <a:latin typeface="Times New Roman" pitchFamily="18" charset="0"/>
              </a:rPr>
              <a:t>       排序表采用链表存储结构，在每个元素结点中增加链域</a:t>
            </a:r>
            <a:r>
              <a:rPr lang="en-US" altLang="zh-CN" sz="2700" dirty="0">
                <a:solidFill>
                  <a:srgbClr val="000000"/>
                </a:solidFill>
                <a:latin typeface="Times New Roman" pitchFamily="18" charset="0"/>
              </a:rPr>
              <a:t>next</a:t>
            </a:r>
            <a:r>
              <a:rPr lang="zh-CN" altLang="en-US" sz="2700" dirty="0">
                <a:solidFill>
                  <a:srgbClr val="000000"/>
                </a:solidFill>
                <a:latin typeface="Times New Roman" pitchFamily="18" charset="0"/>
              </a:rPr>
              <a:t>指向后继元素。</a:t>
            </a:r>
            <a:endParaRPr lang="en-US" altLang="zh-CN" sz="2700" dirty="0">
              <a:solidFill>
                <a:srgbClr val="000000"/>
              </a:solidFill>
              <a:latin typeface="Times New Roman" pitchFamily="18" charset="0"/>
            </a:endParaRPr>
          </a:p>
          <a:p>
            <a:pPr algn="just" hangingPunct="0">
              <a:defRPr/>
            </a:pPr>
            <a:r>
              <a:rPr lang="en-US" altLang="zh-CN" sz="2700" dirty="0">
                <a:solidFill>
                  <a:srgbClr val="FF0000"/>
                </a:solidFill>
                <a:latin typeface="Times New Roman" pitchFamily="18" charset="0"/>
              </a:rPr>
              <a:t>Step1</a:t>
            </a:r>
            <a:r>
              <a:rPr lang="en-US" altLang="zh-CN" sz="2700" dirty="0">
                <a:solidFill>
                  <a:srgbClr val="000000"/>
                </a:solidFill>
                <a:latin typeface="Times New Roman" pitchFamily="18" charset="0"/>
              </a:rPr>
              <a:t>: </a:t>
            </a:r>
            <a:r>
              <a:rPr lang="zh-CN" altLang="en-US" sz="2700" dirty="0">
                <a:solidFill>
                  <a:srgbClr val="000000"/>
                </a:solidFill>
                <a:latin typeface="Times New Roman" pitchFamily="18" charset="0"/>
              </a:rPr>
              <a:t>从初始的空链表（带头</a:t>
            </a:r>
            <a:r>
              <a:rPr lang="zh-CN" altLang="en-US" sz="2700" dirty="0" smtClean="0">
                <a:solidFill>
                  <a:srgbClr val="000000"/>
                </a:solidFill>
                <a:latin typeface="Times New Roman" pitchFamily="18" charset="0"/>
              </a:rPr>
              <a:t>结点</a:t>
            </a:r>
            <a:r>
              <a:rPr lang="en-US" altLang="zh-CN" sz="2700" dirty="0" err="1" smtClean="0">
                <a:solidFill>
                  <a:srgbClr val="000000"/>
                </a:solidFill>
                <a:latin typeface="Times New Roman" pitchFamily="18" charset="0"/>
              </a:rPr>
              <a:t>elem</a:t>
            </a:r>
            <a:r>
              <a:rPr lang="en-US" altLang="zh-CN" sz="2700" dirty="0" smtClean="0">
                <a:solidFill>
                  <a:srgbClr val="000000"/>
                </a:solidFill>
                <a:latin typeface="Times New Roman" pitchFamily="18" charset="0"/>
              </a:rPr>
              <a:t>[0</a:t>
            </a:r>
            <a:r>
              <a:rPr lang="en-US" altLang="zh-CN" sz="2700" dirty="0">
                <a:solidFill>
                  <a:srgbClr val="000000"/>
                </a:solidFill>
                <a:latin typeface="Times New Roman" pitchFamily="18" charset="0"/>
              </a:rPr>
              <a:t>]</a:t>
            </a:r>
            <a:r>
              <a:rPr lang="zh-CN" altLang="en-US" sz="2700" dirty="0">
                <a:solidFill>
                  <a:srgbClr val="000000"/>
                </a:solidFill>
                <a:latin typeface="Times New Roman" pitchFamily="18" charset="0"/>
              </a:rPr>
              <a:t>）开始，</a:t>
            </a:r>
            <a:r>
              <a:rPr lang="zh-CN" altLang="en-US" sz="2700" dirty="0" smtClean="0">
                <a:solidFill>
                  <a:srgbClr val="000000"/>
                </a:solidFill>
                <a:latin typeface="Times New Roman" pitchFamily="18" charset="0"/>
              </a:rPr>
              <a:t>把</a:t>
            </a:r>
            <a:r>
              <a:rPr lang="en-US" altLang="zh-CN" sz="2700" dirty="0" err="1" smtClean="0">
                <a:solidFill>
                  <a:srgbClr val="000000"/>
                </a:solidFill>
                <a:latin typeface="Times New Roman" pitchFamily="18" charset="0"/>
              </a:rPr>
              <a:t>elem</a:t>
            </a:r>
            <a:r>
              <a:rPr lang="en-US" altLang="zh-CN" sz="2700" dirty="0" smtClean="0">
                <a:solidFill>
                  <a:srgbClr val="000000"/>
                </a:solidFill>
                <a:latin typeface="Times New Roman" pitchFamily="18" charset="0"/>
              </a:rPr>
              <a:t>[1</a:t>
            </a:r>
            <a:r>
              <a:rPr lang="en-US" altLang="zh-CN" sz="2700" dirty="0">
                <a:solidFill>
                  <a:srgbClr val="000000"/>
                </a:solidFill>
                <a:latin typeface="Times New Roman" pitchFamily="18" charset="0"/>
              </a:rPr>
              <a:t>]</a:t>
            </a:r>
            <a:r>
              <a:rPr lang="zh-CN" altLang="en-US" sz="2700" dirty="0">
                <a:solidFill>
                  <a:srgbClr val="000000"/>
                </a:solidFill>
                <a:latin typeface="Times New Roman" pitchFamily="18" charset="0"/>
              </a:rPr>
              <a:t>插入到链表中，得到只有一个元素结点的链表，</a:t>
            </a:r>
            <a:endParaRPr lang="en-US" altLang="zh-CN" sz="2700" dirty="0">
              <a:solidFill>
                <a:srgbClr val="000000"/>
              </a:solidFill>
              <a:latin typeface="Times New Roman" pitchFamily="18" charset="0"/>
            </a:endParaRPr>
          </a:p>
          <a:p>
            <a:pPr algn="just" hangingPunct="0">
              <a:defRPr/>
            </a:pPr>
            <a:r>
              <a:rPr lang="en-US" altLang="zh-CN" sz="2700" dirty="0">
                <a:solidFill>
                  <a:srgbClr val="FF0000"/>
                </a:solidFill>
                <a:latin typeface="Times New Roman" pitchFamily="18" charset="0"/>
              </a:rPr>
              <a:t>Step2</a:t>
            </a:r>
            <a:r>
              <a:rPr lang="en-US" altLang="zh-CN" sz="2700" dirty="0">
                <a:solidFill>
                  <a:srgbClr val="000000"/>
                </a:solidFill>
                <a:latin typeface="Times New Roman" pitchFamily="18" charset="0"/>
              </a:rPr>
              <a:t>: </a:t>
            </a:r>
            <a:r>
              <a:rPr lang="zh-CN" altLang="en-US" sz="2700" dirty="0" smtClean="0">
                <a:solidFill>
                  <a:srgbClr val="000000"/>
                </a:solidFill>
                <a:latin typeface="Times New Roman" pitchFamily="18" charset="0"/>
              </a:rPr>
              <a:t>把</a:t>
            </a:r>
            <a:r>
              <a:rPr lang="en-US" altLang="zh-CN" sz="2700" dirty="0" err="1" smtClean="0">
                <a:solidFill>
                  <a:srgbClr val="000000"/>
                </a:solidFill>
                <a:latin typeface="Times New Roman" pitchFamily="18" charset="0"/>
              </a:rPr>
              <a:t>elem</a:t>
            </a:r>
            <a:r>
              <a:rPr lang="en-US" altLang="zh-CN" sz="2700" dirty="0" smtClean="0">
                <a:solidFill>
                  <a:srgbClr val="000000"/>
                </a:solidFill>
                <a:latin typeface="Times New Roman" pitchFamily="18" charset="0"/>
              </a:rPr>
              <a:t>[2</a:t>
            </a:r>
            <a:r>
              <a:rPr lang="en-US" altLang="zh-CN" sz="2700" dirty="0">
                <a:solidFill>
                  <a:srgbClr val="000000"/>
                </a:solidFill>
                <a:latin typeface="Times New Roman" pitchFamily="18" charset="0"/>
              </a:rPr>
              <a:t>]</a:t>
            </a:r>
            <a:r>
              <a:rPr lang="zh-CN" altLang="en-US" sz="2700" dirty="0">
                <a:solidFill>
                  <a:srgbClr val="000000"/>
                </a:solidFill>
                <a:latin typeface="Times New Roman" pitchFamily="18" charset="0"/>
              </a:rPr>
              <a:t>按关键字大小插入到刚才的链表中。</a:t>
            </a:r>
            <a:endParaRPr lang="en-US" altLang="zh-CN" sz="2700" dirty="0">
              <a:solidFill>
                <a:srgbClr val="000000"/>
              </a:solidFill>
              <a:latin typeface="Times New Roman" pitchFamily="18" charset="0"/>
            </a:endParaRPr>
          </a:p>
          <a:p>
            <a:pPr algn="just" hangingPunct="0">
              <a:defRPr/>
            </a:pPr>
            <a:r>
              <a:rPr lang="en-US" altLang="zh-CN" sz="2700" dirty="0">
                <a:solidFill>
                  <a:srgbClr val="000000"/>
                </a:solidFill>
                <a:latin typeface="Times New Roman" pitchFamily="18" charset="0"/>
              </a:rPr>
              <a:t>         ……</a:t>
            </a:r>
          </a:p>
          <a:p>
            <a:pPr algn="just" hangingPunct="0">
              <a:defRPr/>
            </a:pPr>
            <a:endParaRPr lang="en-US" altLang="zh-CN" sz="2700" dirty="0">
              <a:solidFill>
                <a:srgbClr val="000000"/>
              </a:solidFill>
              <a:latin typeface="Times New Roman" pitchFamily="18" charset="0"/>
            </a:endParaRPr>
          </a:p>
          <a:p>
            <a:pPr algn="just" hangingPunct="0">
              <a:defRPr/>
            </a:pPr>
            <a:r>
              <a:rPr lang="zh-CN" altLang="en-US" sz="2700" dirty="0">
                <a:solidFill>
                  <a:srgbClr val="FF0000"/>
                </a:solidFill>
                <a:effectLst>
                  <a:outerShdw blurRad="38100" dist="38100" dir="2700000" algn="tl">
                    <a:srgbClr val="000000">
                      <a:alpha val="43137"/>
                    </a:srgbClr>
                  </a:outerShdw>
                </a:effectLst>
                <a:latin typeface="Times New Roman" pitchFamily="18" charset="0"/>
              </a:rPr>
              <a:t>基本做法</a:t>
            </a:r>
            <a:r>
              <a:rPr lang="en-US" altLang="zh-CN" sz="2700" dirty="0">
                <a:solidFill>
                  <a:srgbClr val="000000"/>
                </a:solidFill>
                <a:latin typeface="Times New Roman" pitchFamily="18" charset="0"/>
              </a:rPr>
              <a:t>: </a:t>
            </a:r>
            <a:r>
              <a:rPr lang="zh-CN" altLang="en-US" sz="2700" dirty="0" smtClean="0">
                <a:solidFill>
                  <a:srgbClr val="000000"/>
                </a:solidFill>
                <a:latin typeface="Times New Roman" pitchFamily="18" charset="0"/>
              </a:rPr>
              <a:t>若</a:t>
            </a:r>
            <a:r>
              <a:rPr lang="en-US" altLang="zh-CN" sz="2700" dirty="0" err="1" smtClean="0">
                <a:solidFill>
                  <a:srgbClr val="000000"/>
                </a:solidFill>
                <a:latin typeface="Times New Roman" pitchFamily="18" charset="0"/>
              </a:rPr>
              <a:t>elem</a:t>
            </a:r>
            <a:r>
              <a:rPr lang="en-US" altLang="zh-CN" sz="2700" dirty="0" smtClean="0">
                <a:solidFill>
                  <a:srgbClr val="000000"/>
                </a:solidFill>
                <a:latin typeface="Times New Roman" pitchFamily="18" charset="0"/>
              </a:rPr>
              <a:t>[0</a:t>
            </a:r>
            <a:r>
              <a:rPr lang="en-US" altLang="zh-CN" sz="2700" dirty="0">
                <a:solidFill>
                  <a:srgbClr val="000000"/>
                </a:solidFill>
                <a:latin typeface="Times New Roman" pitchFamily="18" charset="0"/>
              </a:rPr>
              <a:t>]</a:t>
            </a:r>
            <a:r>
              <a:rPr lang="zh-CN" altLang="en-US" sz="2700" dirty="0">
                <a:solidFill>
                  <a:srgbClr val="000000"/>
                </a:solidFill>
                <a:latin typeface="Times New Roman" pitchFamily="18" charset="0"/>
              </a:rPr>
              <a:t>，</a:t>
            </a:r>
            <a:r>
              <a:rPr lang="en-US" altLang="zh-CN" sz="2700" dirty="0">
                <a:solidFill>
                  <a:srgbClr val="000000"/>
                </a:solidFill>
                <a:latin typeface="Times New Roman" pitchFamily="18" charset="0"/>
              </a:rPr>
              <a:t>…</a:t>
            </a:r>
            <a:r>
              <a:rPr lang="zh-CN" altLang="en-US" sz="2700" dirty="0" smtClean="0">
                <a:solidFill>
                  <a:srgbClr val="000000"/>
                </a:solidFill>
                <a:latin typeface="Times New Roman" pitchFamily="18" charset="0"/>
              </a:rPr>
              <a:t>，</a:t>
            </a:r>
            <a:r>
              <a:rPr lang="en-US" altLang="zh-CN" sz="2700" dirty="0" err="1" smtClean="0">
                <a:solidFill>
                  <a:srgbClr val="000000"/>
                </a:solidFill>
                <a:latin typeface="Times New Roman" pitchFamily="18" charset="0"/>
              </a:rPr>
              <a:t>elem</a:t>
            </a:r>
            <a:r>
              <a:rPr lang="en-US" altLang="zh-CN" sz="2700" dirty="0" smtClean="0">
                <a:solidFill>
                  <a:srgbClr val="000000"/>
                </a:solidFill>
                <a:latin typeface="Times New Roman" pitchFamily="18" charset="0"/>
              </a:rPr>
              <a:t>[i-1</a:t>
            </a:r>
            <a:r>
              <a:rPr lang="en-US" altLang="zh-CN" sz="2700" dirty="0">
                <a:solidFill>
                  <a:srgbClr val="000000"/>
                </a:solidFill>
                <a:latin typeface="Times New Roman" pitchFamily="18" charset="0"/>
              </a:rPr>
              <a:t>]</a:t>
            </a:r>
            <a:r>
              <a:rPr lang="zh-CN" altLang="en-US" sz="2700" dirty="0">
                <a:solidFill>
                  <a:srgbClr val="000000"/>
                </a:solidFill>
                <a:latin typeface="Times New Roman" pitchFamily="18" charset="0"/>
              </a:rPr>
              <a:t>已有序链接，现在要</a:t>
            </a:r>
            <a:r>
              <a:rPr lang="zh-CN" altLang="en-US" sz="2700" dirty="0" smtClean="0">
                <a:solidFill>
                  <a:srgbClr val="000000"/>
                </a:solidFill>
                <a:latin typeface="Times New Roman" pitchFamily="18" charset="0"/>
              </a:rPr>
              <a:t>插入</a:t>
            </a:r>
            <a:r>
              <a:rPr lang="en-US" altLang="zh-CN" sz="2700" dirty="0" err="1" smtClean="0">
                <a:solidFill>
                  <a:srgbClr val="000000"/>
                </a:solidFill>
                <a:latin typeface="Times New Roman" pitchFamily="18" charset="0"/>
              </a:rPr>
              <a:t>elem</a:t>
            </a:r>
            <a:r>
              <a:rPr lang="en-US" altLang="zh-CN" sz="2700" dirty="0" smtClean="0">
                <a:solidFill>
                  <a:srgbClr val="000000"/>
                </a:solidFill>
                <a:latin typeface="Times New Roman" pitchFamily="18" charset="0"/>
              </a:rPr>
              <a:t>[i</a:t>
            </a:r>
            <a:r>
              <a:rPr lang="en-US" altLang="zh-CN" sz="2700" dirty="0">
                <a:solidFill>
                  <a:srgbClr val="000000"/>
                </a:solidFill>
                <a:latin typeface="Times New Roman" pitchFamily="18" charset="0"/>
              </a:rPr>
              <a:t>]</a:t>
            </a:r>
            <a:r>
              <a:rPr lang="zh-CN" altLang="en-US" sz="2700" dirty="0">
                <a:solidFill>
                  <a:srgbClr val="000000"/>
                </a:solidFill>
                <a:latin typeface="Times New Roman" pitchFamily="18" charset="0"/>
              </a:rPr>
              <a:t>（</a:t>
            </a:r>
            <a:r>
              <a:rPr lang="en-US" altLang="zh-CN" sz="2700" dirty="0">
                <a:solidFill>
                  <a:srgbClr val="000000"/>
                </a:solidFill>
                <a:latin typeface="Times New Roman" pitchFamily="18" charset="0"/>
              </a:rPr>
              <a:t>i=1</a:t>
            </a:r>
            <a:r>
              <a:rPr lang="zh-CN" altLang="en-US" sz="2700" dirty="0">
                <a:solidFill>
                  <a:srgbClr val="000000"/>
                </a:solidFill>
                <a:latin typeface="Times New Roman" pitchFamily="18" charset="0"/>
              </a:rPr>
              <a:t>，</a:t>
            </a:r>
            <a:r>
              <a:rPr lang="en-US" altLang="zh-CN" sz="2700" dirty="0">
                <a:solidFill>
                  <a:srgbClr val="000000"/>
                </a:solidFill>
                <a:latin typeface="Times New Roman" pitchFamily="18" charset="0"/>
              </a:rPr>
              <a:t>2</a:t>
            </a:r>
            <a:r>
              <a:rPr lang="zh-CN" altLang="en-US" sz="2700" dirty="0">
                <a:solidFill>
                  <a:srgbClr val="000000"/>
                </a:solidFill>
                <a:latin typeface="Times New Roman" pitchFamily="18" charset="0"/>
              </a:rPr>
              <a:t>，</a:t>
            </a:r>
            <a:r>
              <a:rPr lang="en-US" altLang="zh-CN" sz="2700" dirty="0">
                <a:solidFill>
                  <a:srgbClr val="000000"/>
                </a:solidFill>
                <a:latin typeface="Times New Roman" pitchFamily="18" charset="0"/>
              </a:rPr>
              <a:t>…</a:t>
            </a:r>
            <a:r>
              <a:rPr lang="zh-CN" altLang="en-US" sz="2700" dirty="0">
                <a:solidFill>
                  <a:srgbClr val="000000"/>
                </a:solidFill>
                <a:latin typeface="Times New Roman" pitchFamily="18" charset="0"/>
              </a:rPr>
              <a:t>，</a:t>
            </a:r>
            <a:r>
              <a:rPr lang="en-US" altLang="zh-CN" sz="2700" dirty="0">
                <a:solidFill>
                  <a:srgbClr val="000000"/>
                </a:solidFill>
                <a:latin typeface="Times New Roman" pitchFamily="18" charset="0"/>
              </a:rPr>
              <a:t>n-1</a:t>
            </a:r>
            <a:r>
              <a:rPr lang="zh-CN" altLang="en-US" sz="2700" dirty="0">
                <a:solidFill>
                  <a:srgbClr val="000000"/>
                </a:solidFill>
                <a:latin typeface="Times New Roman" pitchFamily="18" charset="0"/>
              </a:rPr>
              <a:t>），则必须在前面</a:t>
            </a:r>
            <a:r>
              <a:rPr lang="en-US" altLang="zh-CN" sz="2700" dirty="0">
                <a:solidFill>
                  <a:srgbClr val="000000"/>
                </a:solidFill>
                <a:latin typeface="Times New Roman" pitchFamily="18" charset="0"/>
              </a:rPr>
              <a:t>i-1</a:t>
            </a:r>
            <a:r>
              <a:rPr lang="zh-CN" altLang="en-US" sz="2700" dirty="0">
                <a:solidFill>
                  <a:srgbClr val="000000"/>
                </a:solidFill>
                <a:latin typeface="Times New Roman" pitchFamily="18" charset="0"/>
              </a:rPr>
              <a:t>个链接起来的元素中，按链顺序检测比较，</a:t>
            </a:r>
            <a:r>
              <a:rPr lang="zh-CN" altLang="en-US" sz="2700" dirty="0" smtClean="0">
                <a:solidFill>
                  <a:srgbClr val="000000"/>
                </a:solidFill>
                <a:latin typeface="Times New Roman" pitchFamily="18" charset="0"/>
              </a:rPr>
              <a:t>找到</a:t>
            </a:r>
            <a:r>
              <a:rPr lang="en-US" altLang="zh-CN" sz="2700" dirty="0" err="1" smtClean="0">
                <a:solidFill>
                  <a:srgbClr val="000000"/>
                </a:solidFill>
                <a:latin typeface="Times New Roman" pitchFamily="18" charset="0"/>
              </a:rPr>
              <a:t>elem</a:t>
            </a:r>
            <a:r>
              <a:rPr lang="en-US" altLang="zh-CN" sz="2700" dirty="0" smtClean="0">
                <a:solidFill>
                  <a:srgbClr val="000000"/>
                </a:solidFill>
                <a:latin typeface="Times New Roman" pitchFamily="18" charset="0"/>
              </a:rPr>
              <a:t>[i</a:t>
            </a:r>
            <a:r>
              <a:rPr lang="en-US" altLang="zh-CN" sz="2700" dirty="0">
                <a:solidFill>
                  <a:srgbClr val="000000"/>
                </a:solidFill>
                <a:latin typeface="Times New Roman" pitchFamily="18" charset="0"/>
              </a:rPr>
              <a:t>]</a:t>
            </a:r>
            <a:r>
              <a:rPr lang="zh-CN" altLang="en-US" sz="2700" dirty="0">
                <a:solidFill>
                  <a:srgbClr val="000000"/>
                </a:solidFill>
                <a:latin typeface="Times New Roman" pitchFamily="18" charset="0"/>
              </a:rPr>
              <a:t>插入位置，</a:t>
            </a:r>
            <a:r>
              <a:rPr lang="zh-CN" altLang="en-US" sz="2700" dirty="0" smtClean="0">
                <a:solidFill>
                  <a:srgbClr val="000000"/>
                </a:solidFill>
                <a:latin typeface="Times New Roman" pitchFamily="18" charset="0"/>
              </a:rPr>
              <a:t>把</a:t>
            </a:r>
            <a:r>
              <a:rPr lang="en-US" altLang="zh-CN" sz="2700" dirty="0" err="1" smtClean="0">
                <a:solidFill>
                  <a:srgbClr val="000000"/>
                </a:solidFill>
                <a:latin typeface="Times New Roman" pitchFamily="18" charset="0"/>
              </a:rPr>
              <a:t>elem</a:t>
            </a:r>
            <a:r>
              <a:rPr lang="en-US" altLang="zh-CN" sz="2700" dirty="0" smtClean="0">
                <a:solidFill>
                  <a:srgbClr val="000000"/>
                </a:solidFill>
                <a:latin typeface="Times New Roman" pitchFamily="18" charset="0"/>
              </a:rPr>
              <a:t>[i</a:t>
            </a:r>
            <a:r>
              <a:rPr lang="en-US" altLang="zh-CN" sz="2700" dirty="0">
                <a:solidFill>
                  <a:srgbClr val="000000"/>
                </a:solidFill>
                <a:latin typeface="Times New Roman" pitchFamily="18" charset="0"/>
              </a:rPr>
              <a:t>]</a:t>
            </a:r>
            <a:r>
              <a:rPr lang="zh-CN" altLang="en-US" sz="2700" dirty="0">
                <a:solidFill>
                  <a:srgbClr val="000000"/>
                </a:solidFill>
                <a:latin typeface="Times New Roman" pitchFamily="18" charset="0"/>
              </a:rPr>
              <a:t>插入。</a:t>
            </a:r>
          </a:p>
        </p:txBody>
      </p:sp>
    </p:spTree>
    <p:extLst>
      <p:ext uri="{BB962C8B-B14F-4D97-AF65-F5344CB8AC3E}">
        <p14:creationId xmlns:p14="http://schemas.microsoft.com/office/powerpoint/2010/main" val="9080681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4483804" y="2590855"/>
            <a:ext cx="176394"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nchor="ctr">
            <a:spAutoFit/>
          </a:bodyP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sp>
        <p:nvSpPr>
          <p:cNvPr id="45059" name="Rectangle 3"/>
          <p:cNvSpPr>
            <a:spLocks noChangeArrowheads="1"/>
          </p:cNvSpPr>
          <p:nvPr/>
        </p:nvSpPr>
        <p:spPr bwMode="auto">
          <a:xfrm>
            <a:off x="383931" y="333377"/>
            <a:ext cx="6752492"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eaLnBrk="0" hangingPunct="0">
              <a:buFont typeface="Wingdings" pitchFamily="2" charset="2"/>
              <a:buChar char="Ø"/>
            </a:pPr>
            <a:r>
              <a:rPr lang="zh-CN" altLang="en-US" sz="3200" b="1" smtClean="0">
                <a:solidFill>
                  <a:srgbClr val="000000"/>
                </a:solidFill>
                <a:latin typeface="Times New Roman" pitchFamily="18" charset="0"/>
                <a:ea typeface="宋体" charset="-122"/>
              </a:rPr>
              <a:t>链表上的直接插入排序</a:t>
            </a:r>
            <a:r>
              <a:rPr lang="zh-CN" altLang="en-US" sz="3200" i="1" u="sng" smtClean="0">
                <a:solidFill>
                  <a:srgbClr val="000000"/>
                </a:solidFill>
                <a:latin typeface="Times New Roman" pitchFamily="18" charset="0"/>
                <a:ea typeface="宋体" charset="-122"/>
              </a:rPr>
              <a:t> </a:t>
            </a:r>
          </a:p>
        </p:txBody>
      </p:sp>
      <p:sp>
        <p:nvSpPr>
          <p:cNvPr id="45060" name="Rectangle 90"/>
          <p:cNvSpPr>
            <a:spLocks noChangeArrowheads="1"/>
          </p:cNvSpPr>
          <p:nvPr/>
        </p:nvSpPr>
        <p:spPr bwMode="auto">
          <a:xfrm>
            <a:off x="1945058" y="6339527"/>
            <a:ext cx="528029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nchor="ctr">
            <a:spAutoFit/>
          </a:bodyPr>
          <a:lstStyle/>
          <a:p>
            <a:pPr algn="ctr" eaLnBrk="0" hangingPunct="0"/>
            <a:r>
              <a:rPr lang="zh-CN" altLang="en-US" sz="2400" smtClean="0">
                <a:solidFill>
                  <a:srgbClr val="000000"/>
                </a:solidFill>
                <a:latin typeface="Times New Roman" pitchFamily="18" charset="0"/>
                <a:ea typeface="宋体" charset="-122"/>
              </a:rPr>
              <a:t>图</a:t>
            </a:r>
            <a:r>
              <a:rPr lang="en-US" altLang="zh-CN" sz="2400" smtClean="0">
                <a:solidFill>
                  <a:srgbClr val="000000"/>
                </a:solidFill>
                <a:latin typeface="Times New Roman" pitchFamily="18" charset="0"/>
                <a:ea typeface="宋体" charset="-122"/>
              </a:rPr>
              <a:t>9-4 </a:t>
            </a:r>
            <a:r>
              <a:rPr lang="zh-CN" altLang="en-US" sz="2400" smtClean="0">
                <a:solidFill>
                  <a:srgbClr val="000000"/>
                </a:solidFill>
                <a:latin typeface="Times New Roman" pitchFamily="18" charset="0"/>
                <a:ea typeface="宋体" charset="-122"/>
              </a:rPr>
              <a:t>在链表上进行直接插入排序过程</a:t>
            </a:r>
          </a:p>
        </p:txBody>
      </p:sp>
      <p:graphicFrame>
        <p:nvGraphicFramePr>
          <p:cNvPr id="1745675" name="Group 779"/>
          <p:cNvGraphicFramePr>
            <a:graphicFrameLocks noGrp="1"/>
          </p:cNvGraphicFramePr>
          <p:nvPr>
            <p:ph/>
          </p:nvPr>
        </p:nvGraphicFramePr>
        <p:xfrm>
          <a:off x="318000" y="981076"/>
          <a:ext cx="8229599" cy="1223963"/>
        </p:xfrm>
        <a:graphic>
          <a:graphicData uri="http://schemas.openxmlformats.org/drawingml/2006/table">
            <a:tbl>
              <a:tblPr/>
              <a:tblGrid>
                <a:gridCol w="1793631"/>
                <a:gridCol w="1011115"/>
                <a:gridCol w="781050"/>
                <a:gridCol w="782515"/>
                <a:gridCol w="781050"/>
                <a:gridCol w="631580"/>
                <a:gridCol w="747346"/>
                <a:gridCol w="782515"/>
                <a:gridCol w="918797"/>
              </a:tblGrid>
              <a:tr h="2873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排序趟数</a:t>
                      </a:r>
                    </a:p>
                  </a:txBody>
                  <a:tcPr marL="80596" marR="80596" marT="44450" marB="44450"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　</a:t>
                      </a: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0</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2</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3</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4</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5</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6</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4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宋体" pitchFamily="2" charset="-122"/>
                        </a:rPr>
                        <a:t>初始序列</a:t>
                      </a: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key</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宋体" pitchFamily="2" charset="-122"/>
                        </a:rPr>
                        <a:t>　</a:t>
                      </a: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46</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6</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19</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23</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p=1</a:t>
                      </a:r>
                    </a:p>
                  </a:txBody>
                  <a:tcPr marL="80596" marR="80596" marT="44450" marB="44450"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next</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Times New Roman" pitchFamily="18" charset="0"/>
                          <a:ea typeface="宋体" pitchFamily="2" charset="-122"/>
                        </a:rPr>
                        <a:t>2</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Times New Roman" pitchFamily="18" charset="0"/>
                          <a:ea typeface="宋体" pitchFamily="2" charset="-122"/>
                        </a:rPr>
                        <a:t>3</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4</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5</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6</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745696" name="Group 800"/>
          <p:cNvGraphicFramePr>
            <a:graphicFrameLocks noGrp="1"/>
          </p:cNvGraphicFramePr>
          <p:nvPr/>
        </p:nvGraphicFramePr>
        <p:xfrm>
          <a:off x="318000" y="2565433"/>
          <a:ext cx="8229599" cy="792163"/>
        </p:xfrm>
        <a:graphic>
          <a:graphicData uri="http://schemas.openxmlformats.org/drawingml/2006/table">
            <a:tbl>
              <a:tblPr/>
              <a:tblGrid>
                <a:gridCol w="1793631"/>
                <a:gridCol w="1011115"/>
                <a:gridCol w="781050"/>
                <a:gridCol w="782515"/>
                <a:gridCol w="781050"/>
                <a:gridCol w="631580"/>
                <a:gridCol w="747346"/>
                <a:gridCol w="782515"/>
                <a:gridCol w="918797"/>
              </a:tblGrid>
              <a:tr h="3587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1</a:t>
                      </a:r>
                    </a:p>
                  </a:txBody>
                  <a:tcPr marL="80596" marR="80596" marT="44450" marB="44450"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key</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宋体" pitchFamily="2" charset="-122"/>
                        </a:rPr>
                        <a:t>　</a:t>
                      </a: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46</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6</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19</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23</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84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p=2</a:t>
                      </a:r>
                    </a:p>
                  </a:txBody>
                  <a:tcPr marL="80596" marR="80596" marT="44450" marB="44450"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next</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Times New Roman" pitchFamily="18" charset="0"/>
                          <a:ea typeface="宋体" pitchFamily="2" charset="-122"/>
                        </a:rPr>
                        <a:t>3</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4</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Times New Roman" pitchFamily="18" charset="0"/>
                          <a:ea typeface="宋体" pitchFamily="2" charset="-122"/>
                        </a:rPr>
                        <a:t>5</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6</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745698" name="Group 802"/>
          <p:cNvGraphicFramePr>
            <a:graphicFrameLocks noGrp="1"/>
          </p:cNvGraphicFramePr>
          <p:nvPr/>
        </p:nvGraphicFramePr>
        <p:xfrm>
          <a:off x="318000" y="3644900"/>
          <a:ext cx="8229599" cy="787400"/>
        </p:xfrm>
        <a:graphic>
          <a:graphicData uri="http://schemas.openxmlformats.org/drawingml/2006/table">
            <a:tbl>
              <a:tblPr/>
              <a:tblGrid>
                <a:gridCol w="1793631"/>
                <a:gridCol w="1011115"/>
                <a:gridCol w="781050"/>
                <a:gridCol w="782515"/>
                <a:gridCol w="781050"/>
                <a:gridCol w="631580"/>
                <a:gridCol w="747346"/>
                <a:gridCol w="782515"/>
                <a:gridCol w="918797"/>
              </a:tblGrid>
              <a:tr h="3651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2</a:t>
                      </a:r>
                    </a:p>
                  </a:txBody>
                  <a:tcPr marL="80596" marR="80596" marT="44450" marB="44450"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key</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宋体" pitchFamily="2" charset="-122"/>
                        </a:rPr>
                        <a:t>　</a:t>
                      </a: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46</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6</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19</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23</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p=3</a:t>
                      </a:r>
                    </a:p>
                  </a:txBody>
                  <a:tcPr marL="80596" marR="80596" marT="44450" marB="44450"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next</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2</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4</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5</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6</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745699" name="Group 803"/>
          <p:cNvGraphicFramePr>
            <a:graphicFrameLocks noGrp="1"/>
          </p:cNvGraphicFramePr>
          <p:nvPr/>
        </p:nvGraphicFramePr>
        <p:xfrm>
          <a:off x="318000" y="4868863"/>
          <a:ext cx="8229599" cy="787400"/>
        </p:xfrm>
        <a:graphic>
          <a:graphicData uri="http://schemas.openxmlformats.org/drawingml/2006/table">
            <a:tbl>
              <a:tblPr/>
              <a:tblGrid>
                <a:gridCol w="1793631"/>
                <a:gridCol w="1011115"/>
                <a:gridCol w="781050"/>
                <a:gridCol w="782515"/>
                <a:gridCol w="781050"/>
                <a:gridCol w="633046"/>
                <a:gridCol w="745880"/>
                <a:gridCol w="782515"/>
                <a:gridCol w="918797"/>
              </a:tblGrid>
              <a:tr h="3651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3</a:t>
                      </a:r>
                    </a:p>
                  </a:txBody>
                  <a:tcPr marL="80596" marR="80596" marT="44450" marB="44450"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key</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宋体" pitchFamily="2" charset="-122"/>
                        </a:rPr>
                        <a:t>　</a:t>
                      </a: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46</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6</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19</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23</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p=4</a:t>
                      </a:r>
                    </a:p>
                  </a:txBody>
                  <a:tcPr marL="80596" marR="80596" marT="44450" marB="44450"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next</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3</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Times New Roman" pitchFamily="18" charset="0"/>
                          <a:ea typeface="宋体" pitchFamily="2" charset="-122"/>
                        </a:rPr>
                        <a:t>2</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Times New Roman" pitchFamily="18" charset="0"/>
                          <a:ea typeface="宋体" pitchFamily="2" charset="-122"/>
                        </a:rPr>
                        <a:t>5</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6</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5060563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745696"/>
                                        </p:tgtEl>
                                        <p:attrNameLst>
                                          <p:attrName>style.visibility</p:attrName>
                                        </p:attrNameLst>
                                      </p:cBhvr>
                                      <p:to>
                                        <p:strVal val="visible"/>
                                      </p:to>
                                    </p:set>
                                    <p:animEffect transition="in" filter="checkerboard(across)">
                                      <p:cBhvr>
                                        <p:cTn id="7" dur="500"/>
                                        <p:tgtEl>
                                          <p:spTgt spid="17456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745698"/>
                                        </p:tgtEl>
                                        <p:attrNameLst>
                                          <p:attrName>style.visibility</p:attrName>
                                        </p:attrNameLst>
                                      </p:cBhvr>
                                      <p:to>
                                        <p:strVal val="visible"/>
                                      </p:to>
                                    </p:set>
                                    <p:animEffect transition="in" filter="dissolve">
                                      <p:cBhvr>
                                        <p:cTn id="12" dur="500"/>
                                        <p:tgtEl>
                                          <p:spTgt spid="17456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745699"/>
                                        </p:tgtEl>
                                        <p:attrNameLst>
                                          <p:attrName>style.visibility</p:attrName>
                                        </p:attrNameLst>
                                      </p:cBhvr>
                                      <p:to>
                                        <p:strVal val="visible"/>
                                      </p:to>
                                    </p:set>
                                    <p:animEffect transition="in" filter="dissolve">
                                      <p:cBhvr>
                                        <p:cTn id="17" dur="500"/>
                                        <p:tgtEl>
                                          <p:spTgt spid="1745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ChangeArrowheads="1"/>
          </p:cNvSpPr>
          <p:nvPr/>
        </p:nvSpPr>
        <p:spPr bwMode="auto">
          <a:xfrm>
            <a:off x="4483804" y="2590855"/>
            <a:ext cx="176394"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nchor="ctr">
            <a:spAutoFit/>
          </a:bodyP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sp>
        <p:nvSpPr>
          <p:cNvPr id="46083" name="Rectangle 1028"/>
          <p:cNvSpPr>
            <a:spLocks noChangeArrowheads="1"/>
          </p:cNvSpPr>
          <p:nvPr/>
        </p:nvSpPr>
        <p:spPr bwMode="auto">
          <a:xfrm>
            <a:off x="1945058" y="6339527"/>
            <a:ext cx="528029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nchor="ctr">
            <a:spAutoFit/>
          </a:bodyPr>
          <a:lstStyle/>
          <a:p>
            <a:pPr algn="ctr" eaLnBrk="0" hangingPunct="0"/>
            <a:r>
              <a:rPr lang="zh-CN" altLang="en-US" sz="2400" smtClean="0">
                <a:solidFill>
                  <a:srgbClr val="000000"/>
                </a:solidFill>
                <a:latin typeface="Times New Roman" pitchFamily="18" charset="0"/>
                <a:ea typeface="宋体" charset="-122"/>
              </a:rPr>
              <a:t>图</a:t>
            </a:r>
            <a:r>
              <a:rPr lang="en-US" altLang="zh-CN" sz="2400" smtClean="0">
                <a:solidFill>
                  <a:srgbClr val="000000"/>
                </a:solidFill>
                <a:latin typeface="Times New Roman" pitchFamily="18" charset="0"/>
                <a:ea typeface="宋体" charset="-122"/>
              </a:rPr>
              <a:t>9-4 </a:t>
            </a:r>
            <a:r>
              <a:rPr lang="zh-CN" altLang="en-US" sz="2400" smtClean="0">
                <a:solidFill>
                  <a:srgbClr val="000000"/>
                </a:solidFill>
                <a:latin typeface="Times New Roman" pitchFamily="18" charset="0"/>
                <a:ea typeface="宋体" charset="-122"/>
              </a:rPr>
              <a:t>在链表上进行直接插入排序过程</a:t>
            </a:r>
          </a:p>
        </p:txBody>
      </p:sp>
      <p:graphicFrame>
        <p:nvGraphicFramePr>
          <p:cNvPr id="1750201" name="Group 1209"/>
          <p:cNvGraphicFramePr>
            <a:graphicFrameLocks noGrp="1"/>
          </p:cNvGraphicFramePr>
          <p:nvPr/>
        </p:nvGraphicFramePr>
        <p:xfrm>
          <a:off x="451344" y="765175"/>
          <a:ext cx="8229599" cy="787400"/>
        </p:xfrm>
        <a:graphic>
          <a:graphicData uri="http://schemas.openxmlformats.org/drawingml/2006/table">
            <a:tbl>
              <a:tblPr/>
              <a:tblGrid>
                <a:gridCol w="1793631"/>
                <a:gridCol w="1011115"/>
                <a:gridCol w="781050"/>
                <a:gridCol w="782515"/>
                <a:gridCol w="781050"/>
                <a:gridCol w="631581"/>
                <a:gridCol w="747346"/>
                <a:gridCol w="782515"/>
                <a:gridCol w="918796"/>
              </a:tblGrid>
              <a:tr h="3603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4</a:t>
                      </a:r>
                    </a:p>
                  </a:txBody>
                  <a:tcPr marL="80596" marR="80596" marT="44450" marB="44450"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key</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宋体" pitchFamily="2" charset="-122"/>
                        </a:rPr>
                        <a:t>　</a:t>
                      </a: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46</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6</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19</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23</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p=5</a:t>
                      </a:r>
                    </a:p>
                  </a:txBody>
                  <a:tcPr marL="80596" marR="80596" marT="44450" marB="44450"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next</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3</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4</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2</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6</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750202" name="Group 1210"/>
          <p:cNvGraphicFramePr>
            <a:graphicFrameLocks noGrp="1"/>
          </p:cNvGraphicFramePr>
          <p:nvPr/>
        </p:nvGraphicFramePr>
        <p:xfrm>
          <a:off x="451344" y="2205038"/>
          <a:ext cx="8229599" cy="787400"/>
        </p:xfrm>
        <a:graphic>
          <a:graphicData uri="http://schemas.openxmlformats.org/drawingml/2006/table">
            <a:tbl>
              <a:tblPr/>
              <a:tblGrid>
                <a:gridCol w="1793631"/>
                <a:gridCol w="1011115"/>
                <a:gridCol w="781050"/>
                <a:gridCol w="782515"/>
                <a:gridCol w="781050"/>
                <a:gridCol w="631581"/>
                <a:gridCol w="747346"/>
                <a:gridCol w="782515"/>
                <a:gridCol w="918796"/>
              </a:tblGrid>
              <a:tr h="3603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5</a:t>
                      </a:r>
                    </a:p>
                  </a:txBody>
                  <a:tcPr marL="80596" marR="80596" marT="44450" marB="44450"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key</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宋体" pitchFamily="2" charset="-122"/>
                        </a:rPr>
                        <a:t>　</a:t>
                      </a: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46</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6</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19</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23</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p=6</a:t>
                      </a:r>
                    </a:p>
                  </a:txBody>
                  <a:tcPr marL="80596" marR="80596" marT="44450" marB="44450"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next</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3</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4</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5</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2</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750234" name="Group 1242"/>
          <p:cNvGraphicFramePr>
            <a:graphicFrameLocks noGrp="1"/>
          </p:cNvGraphicFramePr>
          <p:nvPr/>
        </p:nvGraphicFramePr>
        <p:xfrm>
          <a:off x="451344" y="3860800"/>
          <a:ext cx="8229599" cy="787400"/>
        </p:xfrm>
        <a:graphic>
          <a:graphicData uri="http://schemas.openxmlformats.org/drawingml/2006/table">
            <a:tbl>
              <a:tblPr/>
              <a:tblGrid>
                <a:gridCol w="1793631"/>
                <a:gridCol w="1011115"/>
                <a:gridCol w="781050"/>
                <a:gridCol w="782515"/>
                <a:gridCol w="781050"/>
                <a:gridCol w="631581"/>
                <a:gridCol w="747346"/>
                <a:gridCol w="782515"/>
                <a:gridCol w="918796"/>
              </a:tblGrid>
              <a:tr h="3603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6</a:t>
                      </a:r>
                    </a:p>
                  </a:txBody>
                  <a:tcPr marL="80596" marR="80596" marT="44450" marB="44450"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key</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宋体" pitchFamily="2" charset="-122"/>
                        </a:rPr>
                        <a:t>　</a:t>
                      </a: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46</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6</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19</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23</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p=-1</a:t>
                      </a:r>
                    </a:p>
                  </a:txBody>
                  <a:tcPr marL="80596" marR="80596" marT="44450" marB="44450"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next</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3</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6</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4</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5</a:t>
                      </a: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2</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690494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750202"/>
                                        </p:tgtEl>
                                        <p:attrNameLst>
                                          <p:attrName>style.visibility</p:attrName>
                                        </p:attrNameLst>
                                      </p:cBhvr>
                                      <p:to>
                                        <p:strVal val="visible"/>
                                      </p:to>
                                    </p:set>
                                    <p:animEffect transition="in" filter="dissolve">
                                      <p:cBhvr>
                                        <p:cTn id="7" dur="500"/>
                                        <p:tgtEl>
                                          <p:spTgt spid="17502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750234"/>
                                        </p:tgtEl>
                                        <p:attrNameLst>
                                          <p:attrName>style.visibility</p:attrName>
                                        </p:attrNameLst>
                                      </p:cBhvr>
                                      <p:to>
                                        <p:strVal val="visible"/>
                                      </p:to>
                                    </p:set>
                                    <p:animEffect transition="in" filter="dissolve">
                                      <p:cBhvr>
                                        <p:cTn id="12" dur="500"/>
                                        <p:tgtEl>
                                          <p:spTgt spid="1750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427038" y="1412878"/>
            <a:ext cx="80010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b="1" dirty="0">
                <a:solidFill>
                  <a:srgbClr val="003366"/>
                </a:solidFill>
              </a:rPr>
              <a:t>template</a:t>
            </a:r>
            <a:r>
              <a:rPr lang="en-US" altLang="zh-CN" sz="2400" dirty="0">
                <a:solidFill>
                  <a:srgbClr val="003366"/>
                </a:solidFill>
              </a:rPr>
              <a:t> &lt;</a:t>
            </a:r>
            <a:r>
              <a:rPr lang="en-US" altLang="zh-CN" sz="2400" b="1" dirty="0">
                <a:solidFill>
                  <a:srgbClr val="003366"/>
                </a:solidFill>
              </a:rPr>
              <a:t>class</a:t>
            </a:r>
            <a:r>
              <a:rPr lang="en-US" altLang="zh-CN" sz="2400" dirty="0">
                <a:solidFill>
                  <a:srgbClr val="003366"/>
                </a:solidFill>
              </a:rPr>
              <a:t> </a:t>
            </a:r>
            <a:r>
              <a:rPr lang="en-US" altLang="zh-CN" sz="2400" dirty="0" err="1">
                <a:solidFill>
                  <a:srgbClr val="003366"/>
                </a:solidFill>
              </a:rPr>
              <a:t>ElemType</a:t>
            </a:r>
            <a:r>
              <a:rPr lang="en-US" altLang="zh-CN" sz="2400" dirty="0">
                <a:solidFill>
                  <a:srgbClr val="003366"/>
                </a:solidFill>
              </a:rPr>
              <a:t>&gt;</a:t>
            </a:r>
            <a:endParaRPr lang="zh-CN" altLang="zh-CN" sz="2400" dirty="0">
              <a:solidFill>
                <a:srgbClr val="003366"/>
              </a:solidFill>
            </a:endParaRPr>
          </a:p>
          <a:p>
            <a:pPr eaLnBrk="1" hangingPunct="1"/>
            <a:r>
              <a:rPr lang="en-US" altLang="zh-CN" sz="2400" b="1" dirty="0">
                <a:solidFill>
                  <a:srgbClr val="003366"/>
                </a:solidFill>
              </a:rPr>
              <a:t>void</a:t>
            </a:r>
            <a:r>
              <a:rPr lang="en-US" altLang="zh-CN" sz="2400" dirty="0">
                <a:solidFill>
                  <a:srgbClr val="003366"/>
                </a:solidFill>
              </a:rPr>
              <a:t> </a:t>
            </a:r>
            <a:r>
              <a:rPr lang="en-US" altLang="zh-CN" sz="2400" dirty="0" err="1">
                <a:solidFill>
                  <a:srgbClr val="003366"/>
                </a:solidFill>
              </a:rPr>
              <a:t>LinkInsertSort</a:t>
            </a:r>
            <a:r>
              <a:rPr lang="en-US" altLang="zh-CN" sz="2400" dirty="0">
                <a:solidFill>
                  <a:srgbClr val="003366"/>
                </a:solidFill>
              </a:rPr>
              <a:t>(Node&lt;</a:t>
            </a:r>
            <a:r>
              <a:rPr lang="en-US" altLang="zh-CN" sz="2400" dirty="0" err="1">
                <a:solidFill>
                  <a:srgbClr val="003366"/>
                </a:solidFill>
              </a:rPr>
              <a:t>ElemType</a:t>
            </a:r>
            <a:r>
              <a:rPr lang="en-US" altLang="zh-CN" sz="2400" dirty="0">
                <a:solidFill>
                  <a:srgbClr val="003366"/>
                </a:solidFill>
              </a:rPr>
              <a:t>&gt; </a:t>
            </a:r>
            <a:r>
              <a:rPr lang="en-US" altLang="zh-CN" sz="2400" dirty="0" err="1">
                <a:solidFill>
                  <a:srgbClr val="003366"/>
                </a:solidFill>
              </a:rPr>
              <a:t>elem</a:t>
            </a:r>
            <a:r>
              <a:rPr lang="en-US" altLang="zh-CN" sz="2400" dirty="0">
                <a:solidFill>
                  <a:srgbClr val="003366"/>
                </a:solidFill>
              </a:rPr>
              <a:t>[])  {</a:t>
            </a:r>
            <a:endParaRPr lang="zh-CN" altLang="zh-CN" sz="2400" dirty="0">
              <a:solidFill>
                <a:srgbClr val="003366"/>
              </a:solidFill>
            </a:endParaRPr>
          </a:p>
          <a:p>
            <a:pPr eaLnBrk="1" hangingPunct="1"/>
            <a:r>
              <a:rPr lang="en-US" altLang="zh-CN" sz="2400" dirty="0">
                <a:solidFill>
                  <a:srgbClr val="003366"/>
                </a:solidFill>
              </a:rPr>
              <a:t>    </a:t>
            </a:r>
            <a:r>
              <a:rPr lang="en-US" altLang="zh-CN" sz="2400" b="1" dirty="0" err="1">
                <a:solidFill>
                  <a:srgbClr val="003366"/>
                </a:solidFill>
              </a:rPr>
              <a:t>int</a:t>
            </a:r>
            <a:r>
              <a:rPr lang="en-US" altLang="zh-CN" sz="2400" dirty="0">
                <a:solidFill>
                  <a:srgbClr val="003366"/>
                </a:solidFill>
              </a:rPr>
              <a:t> p, q, pre, r;</a:t>
            </a:r>
            <a:endParaRPr lang="zh-CN" altLang="zh-CN" sz="2400" dirty="0">
              <a:solidFill>
                <a:srgbClr val="003366"/>
              </a:solidFill>
            </a:endParaRPr>
          </a:p>
          <a:p>
            <a:pPr eaLnBrk="1" hangingPunct="1"/>
            <a:r>
              <a:rPr lang="en-US" altLang="zh-CN" sz="2400" dirty="0">
                <a:solidFill>
                  <a:srgbClr val="003366"/>
                </a:solidFill>
              </a:rPr>
              <a:t>    p=</a:t>
            </a:r>
            <a:r>
              <a:rPr lang="en-US" altLang="zh-CN" sz="2400" dirty="0" err="1">
                <a:solidFill>
                  <a:srgbClr val="003366"/>
                </a:solidFill>
              </a:rPr>
              <a:t>elem</a:t>
            </a:r>
            <a:r>
              <a:rPr lang="en-US" altLang="zh-CN" sz="2400" dirty="0">
                <a:solidFill>
                  <a:srgbClr val="003366"/>
                </a:solidFill>
              </a:rPr>
              <a:t>[0].next;    </a:t>
            </a:r>
            <a:r>
              <a:rPr lang="en-US" altLang="zh-CN" sz="2400" dirty="0" err="1">
                <a:solidFill>
                  <a:srgbClr val="003366"/>
                </a:solidFill>
              </a:rPr>
              <a:t>elem</a:t>
            </a:r>
            <a:r>
              <a:rPr lang="en-US" altLang="zh-CN" sz="2400" dirty="0">
                <a:solidFill>
                  <a:srgbClr val="003366"/>
                </a:solidFill>
              </a:rPr>
              <a:t>[0].next=-1;</a:t>
            </a:r>
            <a:endParaRPr lang="zh-CN" altLang="zh-CN" sz="2400" dirty="0">
              <a:solidFill>
                <a:srgbClr val="003366"/>
              </a:solidFill>
            </a:endParaRPr>
          </a:p>
          <a:p>
            <a:pPr eaLnBrk="1" hangingPunct="1"/>
            <a:r>
              <a:rPr lang="en-US" altLang="zh-CN" sz="2400" dirty="0">
                <a:solidFill>
                  <a:srgbClr val="003366"/>
                </a:solidFill>
              </a:rPr>
              <a:t>    </a:t>
            </a:r>
            <a:r>
              <a:rPr lang="en-US" altLang="zh-CN" sz="2400" b="1" dirty="0">
                <a:solidFill>
                  <a:srgbClr val="003366"/>
                </a:solidFill>
              </a:rPr>
              <a:t>while</a:t>
            </a:r>
            <a:r>
              <a:rPr lang="en-US" altLang="zh-CN" sz="2400" dirty="0">
                <a:solidFill>
                  <a:srgbClr val="003366"/>
                </a:solidFill>
              </a:rPr>
              <a:t> (p != -1) {</a:t>
            </a:r>
            <a:endParaRPr lang="zh-CN" altLang="zh-CN" sz="2400" dirty="0">
              <a:solidFill>
                <a:srgbClr val="003366"/>
              </a:solidFill>
            </a:endParaRPr>
          </a:p>
          <a:p>
            <a:pPr eaLnBrk="1" hangingPunct="1"/>
            <a:r>
              <a:rPr lang="en-US" altLang="zh-CN" sz="2400" dirty="0">
                <a:solidFill>
                  <a:srgbClr val="003366"/>
                </a:solidFill>
              </a:rPr>
              <a:t>         q=</a:t>
            </a:r>
            <a:r>
              <a:rPr lang="en-US" altLang="zh-CN" sz="2400" dirty="0" err="1">
                <a:solidFill>
                  <a:srgbClr val="003366"/>
                </a:solidFill>
              </a:rPr>
              <a:t>elem</a:t>
            </a:r>
            <a:r>
              <a:rPr lang="en-US" altLang="zh-CN" sz="2400" dirty="0">
                <a:solidFill>
                  <a:srgbClr val="003366"/>
                </a:solidFill>
              </a:rPr>
              <a:t>[0].next;         pre=0;</a:t>
            </a:r>
            <a:endParaRPr lang="zh-CN" altLang="zh-CN" sz="2400" dirty="0">
              <a:solidFill>
                <a:srgbClr val="003366"/>
              </a:solidFill>
            </a:endParaRPr>
          </a:p>
          <a:p>
            <a:pPr eaLnBrk="1" hangingPunct="1"/>
            <a:r>
              <a:rPr lang="en-US" altLang="zh-CN" sz="2400" dirty="0">
                <a:solidFill>
                  <a:srgbClr val="003366"/>
                </a:solidFill>
              </a:rPr>
              <a:t>         </a:t>
            </a:r>
            <a:r>
              <a:rPr lang="en-US" altLang="zh-CN" sz="2400" b="1" dirty="0">
                <a:solidFill>
                  <a:srgbClr val="003366"/>
                </a:solidFill>
              </a:rPr>
              <a:t>while</a:t>
            </a:r>
            <a:r>
              <a:rPr lang="en-US" altLang="zh-CN" sz="2400" dirty="0">
                <a:solidFill>
                  <a:srgbClr val="003366"/>
                </a:solidFill>
              </a:rPr>
              <a:t> (q != -1 &amp;&amp; </a:t>
            </a:r>
            <a:r>
              <a:rPr lang="en-US" altLang="zh-CN" sz="2400" dirty="0" err="1">
                <a:solidFill>
                  <a:srgbClr val="003366"/>
                </a:solidFill>
              </a:rPr>
              <a:t>elem</a:t>
            </a:r>
            <a:r>
              <a:rPr lang="en-US" altLang="zh-CN" sz="2400" dirty="0">
                <a:solidFill>
                  <a:srgbClr val="003366"/>
                </a:solidFill>
              </a:rPr>
              <a:t>[q].data &lt;= </a:t>
            </a:r>
            <a:r>
              <a:rPr lang="en-US" altLang="zh-CN" sz="2400" dirty="0" err="1">
                <a:solidFill>
                  <a:srgbClr val="003366"/>
                </a:solidFill>
              </a:rPr>
              <a:t>elem</a:t>
            </a:r>
            <a:r>
              <a:rPr lang="en-US" altLang="zh-CN" sz="2400" dirty="0">
                <a:solidFill>
                  <a:srgbClr val="003366"/>
                </a:solidFill>
              </a:rPr>
              <a:t>[p].data) {</a:t>
            </a:r>
            <a:endParaRPr lang="zh-CN" altLang="zh-CN" sz="2400" dirty="0">
              <a:solidFill>
                <a:srgbClr val="003366"/>
              </a:solidFill>
            </a:endParaRPr>
          </a:p>
          <a:p>
            <a:pPr eaLnBrk="1" hangingPunct="1"/>
            <a:r>
              <a:rPr lang="en-US" altLang="zh-CN" sz="2400" dirty="0">
                <a:solidFill>
                  <a:srgbClr val="003366"/>
                </a:solidFill>
              </a:rPr>
              <a:t>               pre=q;               q=</a:t>
            </a:r>
            <a:r>
              <a:rPr lang="en-US" altLang="zh-CN" sz="2400" dirty="0" err="1">
                <a:solidFill>
                  <a:srgbClr val="003366"/>
                </a:solidFill>
              </a:rPr>
              <a:t>elem</a:t>
            </a:r>
            <a:r>
              <a:rPr lang="en-US" altLang="zh-CN" sz="2400" dirty="0">
                <a:solidFill>
                  <a:srgbClr val="003366"/>
                </a:solidFill>
              </a:rPr>
              <a:t>[q].next;</a:t>
            </a:r>
            <a:endParaRPr lang="zh-CN" altLang="zh-CN" sz="2400" dirty="0">
              <a:solidFill>
                <a:srgbClr val="003366"/>
              </a:solidFill>
            </a:endParaRPr>
          </a:p>
          <a:p>
            <a:pPr eaLnBrk="1" hangingPunct="1"/>
            <a:r>
              <a:rPr lang="en-US" altLang="zh-CN" sz="2400" dirty="0">
                <a:solidFill>
                  <a:srgbClr val="003366"/>
                </a:solidFill>
              </a:rPr>
              <a:t>         }</a:t>
            </a:r>
            <a:endParaRPr lang="zh-CN" altLang="zh-CN" sz="2400" dirty="0">
              <a:solidFill>
                <a:srgbClr val="003366"/>
              </a:solidFill>
            </a:endParaRPr>
          </a:p>
          <a:p>
            <a:pPr eaLnBrk="1" hangingPunct="1"/>
            <a:r>
              <a:rPr lang="en-US" altLang="zh-CN" sz="2400" dirty="0">
                <a:solidFill>
                  <a:srgbClr val="003366"/>
                </a:solidFill>
              </a:rPr>
              <a:t>         r=</a:t>
            </a:r>
            <a:r>
              <a:rPr lang="en-US" altLang="zh-CN" sz="2400" dirty="0" err="1">
                <a:solidFill>
                  <a:srgbClr val="003366"/>
                </a:solidFill>
              </a:rPr>
              <a:t>elem</a:t>
            </a:r>
            <a:r>
              <a:rPr lang="en-US" altLang="zh-CN" sz="2400" dirty="0">
                <a:solidFill>
                  <a:srgbClr val="003366"/>
                </a:solidFill>
              </a:rPr>
              <a:t>[p].next;         </a:t>
            </a:r>
            <a:r>
              <a:rPr lang="en-US" altLang="zh-CN" sz="2400" dirty="0" err="1">
                <a:solidFill>
                  <a:srgbClr val="003366"/>
                </a:solidFill>
              </a:rPr>
              <a:t>elem</a:t>
            </a:r>
            <a:r>
              <a:rPr lang="en-US" altLang="zh-CN" sz="2400" dirty="0">
                <a:solidFill>
                  <a:srgbClr val="003366"/>
                </a:solidFill>
              </a:rPr>
              <a:t>[p].next=q;</a:t>
            </a:r>
            <a:endParaRPr lang="zh-CN" altLang="zh-CN" sz="2400" dirty="0">
              <a:solidFill>
                <a:srgbClr val="003366"/>
              </a:solidFill>
            </a:endParaRPr>
          </a:p>
          <a:p>
            <a:pPr eaLnBrk="1" hangingPunct="1"/>
            <a:r>
              <a:rPr lang="en-US" altLang="zh-CN" sz="2400" dirty="0">
                <a:solidFill>
                  <a:srgbClr val="003366"/>
                </a:solidFill>
              </a:rPr>
              <a:t>         </a:t>
            </a:r>
            <a:r>
              <a:rPr lang="en-US" altLang="zh-CN" sz="2400" dirty="0" err="1">
                <a:solidFill>
                  <a:srgbClr val="003366"/>
                </a:solidFill>
              </a:rPr>
              <a:t>elem</a:t>
            </a:r>
            <a:r>
              <a:rPr lang="en-US" altLang="zh-CN" sz="2400" dirty="0">
                <a:solidFill>
                  <a:srgbClr val="003366"/>
                </a:solidFill>
              </a:rPr>
              <a:t>[pre].next=p;     p=r;</a:t>
            </a:r>
            <a:endParaRPr lang="zh-CN" altLang="zh-CN" sz="2400" dirty="0">
              <a:solidFill>
                <a:srgbClr val="003366"/>
              </a:solidFill>
            </a:endParaRPr>
          </a:p>
          <a:p>
            <a:pPr eaLnBrk="1" hangingPunct="1"/>
            <a:r>
              <a:rPr lang="en-US" altLang="zh-CN" sz="2400" smtClean="0">
                <a:solidFill>
                  <a:srgbClr val="003366"/>
                </a:solidFill>
              </a:rPr>
              <a:t>    }</a:t>
            </a:r>
            <a:endParaRPr lang="zh-CN" altLang="zh-CN" sz="2400" dirty="0">
              <a:solidFill>
                <a:srgbClr val="003366"/>
              </a:solidFill>
            </a:endParaRPr>
          </a:p>
          <a:p>
            <a:pPr eaLnBrk="1" hangingPunct="1"/>
            <a:r>
              <a:rPr lang="en-US" altLang="zh-CN" sz="2400" dirty="0">
                <a:solidFill>
                  <a:srgbClr val="003366"/>
                </a:solidFill>
              </a:rPr>
              <a:t>}</a:t>
            </a:r>
            <a:endParaRPr lang="zh-CN" altLang="zh-CN" sz="2400" dirty="0">
              <a:solidFill>
                <a:srgbClr val="003366"/>
              </a:solidFill>
            </a:endParaRPr>
          </a:p>
        </p:txBody>
      </p:sp>
      <p:sp>
        <p:nvSpPr>
          <p:cNvPr id="2" name="标题 1"/>
          <p:cNvSpPr>
            <a:spLocks noGrp="1"/>
          </p:cNvSpPr>
          <p:nvPr>
            <p:ph type="title"/>
          </p:nvPr>
        </p:nvSpPr>
        <p:spPr>
          <a:xfrm>
            <a:off x="993781" y="142875"/>
            <a:ext cx="7754938" cy="838200"/>
          </a:xfrm>
        </p:spPr>
        <p:txBody>
          <a:bodyPr/>
          <a:lstStyle/>
          <a:p>
            <a:pPr>
              <a:defRPr/>
            </a:pPr>
            <a:r>
              <a:rPr lang="zh-CN" altLang="en-US" dirty="0"/>
              <a:t>链表上的直接插入排序 </a:t>
            </a:r>
          </a:p>
        </p:txBody>
      </p:sp>
    </p:spTree>
    <p:extLst>
      <p:ext uri="{BB962C8B-B14F-4D97-AF65-F5344CB8AC3E}">
        <p14:creationId xmlns:p14="http://schemas.microsoft.com/office/powerpoint/2010/main" val="4102391539"/>
      </p:ext>
    </p:extLst>
  </p:cSld>
  <p:clrMapOvr>
    <a:masterClrMapping/>
  </p:clrMapOvr>
  <p:transition spd="slow">
    <p:circl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4483804" y="2590855"/>
            <a:ext cx="176394"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nchor="ctr">
            <a:spAutoFit/>
          </a:bodyP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sp>
        <p:nvSpPr>
          <p:cNvPr id="48131" name="Rectangle 3"/>
          <p:cNvSpPr>
            <a:spLocks noChangeArrowheads="1"/>
          </p:cNvSpPr>
          <p:nvPr/>
        </p:nvSpPr>
        <p:spPr bwMode="auto">
          <a:xfrm>
            <a:off x="392723" y="1196977"/>
            <a:ext cx="8299938" cy="422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spAutoFit/>
          </a:bodyPr>
          <a:lstStyle/>
          <a:p>
            <a:pPr algn="just" hangingPunct="0">
              <a:spcBef>
                <a:spcPct val="20000"/>
              </a:spcBef>
            </a:pPr>
            <a:r>
              <a:rPr lang="zh-CN" altLang="en-US" sz="2800" dirty="0" smtClean="0">
                <a:solidFill>
                  <a:srgbClr val="000000"/>
                </a:solidFill>
                <a:latin typeface="Times New Roman" pitchFamily="18" charset="0"/>
                <a:ea typeface="宋体" charset="-122"/>
              </a:rPr>
              <a:t> </a:t>
            </a:r>
            <a:r>
              <a:rPr lang="zh-CN" altLang="en-US" sz="2800" b="1" dirty="0" smtClean="0">
                <a:solidFill>
                  <a:srgbClr val="000000"/>
                </a:solidFill>
                <a:latin typeface="Times New Roman" pitchFamily="18" charset="0"/>
                <a:ea typeface="宋体" charset="-122"/>
              </a:rPr>
              <a:t>时间性能：</a:t>
            </a:r>
            <a:endParaRPr lang="en-US" altLang="zh-CN" sz="2800" b="1" dirty="0" smtClean="0">
              <a:solidFill>
                <a:srgbClr val="000000"/>
              </a:solidFill>
              <a:latin typeface="Times New Roman" pitchFamily="18" charset="0"/>
              <a:ea typeface="宋体" charset="-122"/>
            </a:endParaRPr>
          </a:p>
          <a:p>
            <a:pPr algn="just" hangingPunct="0">
              <a:spcBef>
                <a:spcPct val="20000"/>
              </a:spcBef>
            </a:pPr>
            <a:r>
              <a:rPr lang="zh-CN" altLang="en-US" sz="2800" dirty="0" smtClean="0">
                <a:solidFill>
                  <a:srgbClr val="000000"/>
                </a:solidFill>
                <a:latin typeface="Times New Roman" pitchFamily="18" charset="0"/>
                <a:ea typeface="宋体" charset="-122"/>
              </a:rPr>
              <a:t>    链表插入排序，无需移动元素位置，而是修改指针2</a:t>
            </a:r>
            <a:r>
              <a:rPr lang="en-US" altLang="zh-CN" sz="2800" dirty="0" smtClean="0">
                <a:solidFill>
                  <a:srgbClr val="000000"/>
                </a:solidFill>
                <a:latin typeface="Times New Roman" pitchFamily="18" charset="0"/>
                <a:ea typeface="宋体" charset="-122"/>
              </a:rPr>
              <a:t>n</a:t>
            </a:r>
            <a:r>
              <a:rPr lang="zh-CN" altLang="en-US" sz="2800" dirty="0" smtClean="0">
                <a:solidFill>
                  <a:srgbClr val="000000"/>
                </a:solidFill>
                <a:latin typeface="Times New Roman" pitchFamily="18" charset="0"/>
                <a:ea typeface="宋体" charset="-122"/>
              </a:rPr>
              <a:t>次。在插入第</a:t>
            </a:r>
            <a:r>
              <a:rPr lang="en-US" altLang="zh-CN" sz="2800" dirty="0" smtClean="0">
                <a:solidFill>
                  <a:srgbClr val="000000"/>
                </a:solidFill>
                <a:latin typeface="Times New Roman" pitchFamily="18" charset="0"/>
                <a:ea typeface="宋体" charset="-122"/>
              </a:rPr>
              <a:t>i</a:t>
            </a:r>
            <a:r>
              <a:rPr lang="zh-CN" altLang="en-US" sz="2800" dirty="0" smtClean="0">
                <a:solidFill>
                  <a:srgbClr val="000000"/>
                </a:solidFill>
                <a:latin typeface="Times New Roman" pitchFamily="18" charset="0"/>
                <a:ea typeface="宋体" charset="-122"/>
              </a:rPr>
              <a:t>个元素结点时，关键字比较次数最多为</a:t>
            </a:r>
            <a:r>
              <a:rPr lang="en-US" altLang="zh-CN" sz="2800" dirty="0" smtClean="0">
                <a:solidFill>
                  <a:srgbClr val="000000"/>
                </a:solidFill>
                <a:latin typeface="Times New Roman" pitchFamily="18" charset="0"/>
                <a:ea typeface="宋体" charset="-122"/>
              </a:rPr>
              <a:t>i</a:t>
            </a:r>
            <a:r>
              <a:rPr lang="zh-CN" altLang="en-US" sz="2800" dirty="0" smtClean="0">
                <a:solidFill>
                  <a:srgbClr val="000000"/>
                </a:solidFill>
                <a:latin typeface="Times New Roman" pitchFamily="18" charset="0"/>
                <a:ea typeface="宋体" charset="-122"/>
              </a:rPr>
              <a:t>次，关键字比较次数最少为1。因此，总的关键字比较次数最小为</a:t>
            </a:r>
            <a:r>
              <a:rPr lang="en-US" altLang="zh-CN" sz="2800" dirty="0" smtClean="0">
                <a:solidFill>
                  <a:srgbClr val="000000"/>
                </a:solidFill>
                <a:latin typeface="Times New Roman" pitchFamily="18" charset="0"/>
                <a:ea typeface="宋体" charset="-122"/>
              </a:rPr>
              <a:t>n，</a:t>
            </a:r>
            <a:r>
              <a:rPr lang="zh-CN" altLang="en-US" sz="2800" dirty="0" smtClean="0">
                <a:solidFill>
                  <a:srgbClr val="000000"/>
                </a:solidFill>
                <a:latin typeface="Times New Roman" pitchFamily="18" charset="0"/>
                <a:ea typeface="宋体" charset="-122"/>
              </a:rPr>
              <a:t>最大为：</a:t>
            </a:r>
          </a:p>
          <a:p>
            <a:pPr algn="just" hangingPunct="0">
              <a:spcBef>
                <a:spcPct val="20000"/>
              </a:spcBef>
            </a:pPr>
            <a:r>
              <a:rPr lang="zh-CN" altLang="en-US" sz="2800" b="1" dirty="0" smtClean="0">
                <a:solidFill>
                  <a:srgbClr val="000000"/>
                </a:solidFill>
                <a:latin typeface="Times New Roman" pitchFamily="18" charset="0"/>
                <a:ea typeface="宋体" charset="-122"/>
              </a:rPr>
              <a:t>空间性能</a:t>
            </a:r>
            <a:r>
              <a:rPr lang="zh-CN" altLang="en-US" sz="2800" dirty="0" smtClean="0">
                <a:solidFill>
                  <a:srgbClr val="000000"/>
                </a:solidFill>
                <a:latin typeface="Times New Roman" pitchFamily="18" charset="0"/>
                <a:ea typeface="宋体" charset="-122"/>
              </a:rPr>
              <a:t>：</a:t>
            </a:r>
            <a:endParaRPr lang="en-US" altLang="zh-CN" sz="2800" dirty="0" smtClean="0">
              <a:solidFill>
                <a:srgbClr val="000000"/>
              </a:solidFill>
              <a:latin typeface="Times New Roman" pitchFamily="18" charset="0"/>
              <a:ea typeface="宋体" charset="-122"/>
            </a:endParaRPr>
          </a:p>
          <a:p>
            <a:pPr algn="just" hangingPunct="0">
              <a:spcBef>
                <a:spcPct val="20000"/>
              </a:spcBef>
            </a:pPr>
            <a:r>
              <a:rPr lang="zh-CN" altLang="en-US" sz="2800" dirty="0" smtClean="0">
                <a:solidFill>
                  <a:srgbClr val="000000"/>
                </a:solidFill>
                <a:latin typeface="Times New Roman" pitchFamily="18" charset="0"/>
                <a:ea typeface="宋体" charset="-122"/>
              </a:rPr>
              <a:t>     每个元素结点中增加一个链域</a:t>
            </a:r>
            <a:r>
              <a:rPr lang="en-US" altLang="zh-CN" sz="2800" dirty="0" smtClean="0">
                <a:solidFill>
                  <a:srgbClr val="000000"/>
                </a:solidFill>
                <a:latin typeface="Times New Roman" pitchFamily="18" charset="0"/>
                <a:ea typeface="宋体" charset="-122"/>
              </a:rPr>
              <a:t>next，</a:t>
            </a:r>
            <a:r>
              <a:rPr lang="zh-CN" altLang="en-US" sz="2800" dirty="0" smtClean="0">
                <a:solidFill>
                  <a:srgbClr val="000000"/>
                </a:solidFill>
                <a:latin typeface="Times New Roman" pitchFamily="18" charset="0"/>
                <a:ea typeface="宋体" charset="-122"/>
              </a:rPr>
              <a:t>并使用了</a:t>
            </a:r>
            <a:r>
              <a:rPr lang="en-US" altLang="zh-CN" sz="2800" dirty="0" err="1" smtClean="0">
                <a:solidFill>
                  <a:srgbClr val="000000"/>
                </a:solidFill>
                <a:latin typeface="Times New Roman" pitchFamily="18" charset="0"/>
                <a:ea typeface="宋体" charset="-122"/>
              </a:rPr>
              <a:t>elem</a:t>
            </a:r>
            <a:r>
              <a:rPr lang="en-US" altLang="zh-CN" sz="2800" dirty="0" smtClean="0">
                <a:solidFill>
                  <a:srgbClr val="000000"/>
                </a:solidFill>
                <a:latin typeface="Times New Roman" pitchFamily="18" charset="0"/>
                <a:ea typeface="宋体" charset="-122"/>
              </a:rPr>
              <a:t>[0]</a:t>
            </a:r>
            <a:r>
              <a:rPr lang="zh-CN" altLang="en-US" sz="2800" dirty="0" smtClean="0">
                <a:solidFill>
                  <a:srgbClr val="000000"/>
                </a:solidFill>
                <a:latin typeface="Times New Roman" pitchFamily="18" charset="0"/>
                <a:ea typeface="宋体" charset="-122"/>
              </a:rPr>
              <a:t>作为链表的表头结点。所以，总共用了</a:t>
            </a:r>
            <a:r>
              <a:rPr lang="en-US" altLang="zh-CN" sz="2800" dirty="0" smtClean="0">
                <a:solidFill>
                  <a:srgbClr val="000000"/>
                </a:solidFill>
                <a:latin typeface="Times New Roman" pitchFamily="18" charset="0"/>
                <a:ea typeface="宋体" charset="-122"/>
              </a:rPr>
              <a:t>n</a:t>
            </a:r>
            <a:r>
              <a:rPr lang="zh-CN" altLang="en-US" sz="2800" dirty="0" smtClean="0">
                <a:solidFill>
                  <a:srgbClr val="000000"/>
                </a:solidFill>
                <a:latin typeface="Times New Roman" pitchFamily="18" charset="0"/>
                <a:ea typeface="宋体" charset="-122"/>
              </a:rPr>
              <a:t>个附加指针域和一个附加元素结点。</a:t>
            </a:r>
          </a:p>
        </p:txBody>
      </p:sp>
      <p:sp>
        <p:nvSpPr>
          <p:cNvPr id="48132" name="Rectangle 4"/>
          <p:cNvSpPr>
            <a:spLocks noChangeArrowheads="1"/>
          </p:cNvSpPr>
          <p:nvPr/>
        </p:nvSpPr>
        <p:spPr bwMode="auto">
          <a:xfrm>
            <a:off x="211016" y="296655"/>
            <a:ext cx="6752492"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eaLnBrk="0" hangingPunct="0"/>
            <a:r>
              <a:rPr lang="zh-CN" altLang="en-US" sz="3200" b="1" dirty="0" smtClean="0">
                <a:solidFill>
                  <a:srgbClr val="000000"/>
                </a:solidFill>
                <a:latin typeface="Times New Roman" pitchFamily="18" charset="0"/>
                <a:ea typeface="宋体" charset="-122"/>
              </a:rPr>
              <a:t>链表直接插入排序算法的性能分析</a:t>
            </a:r>
            <a:endParaRPr lang="en-US" altLang="zh-CN" sz="3200" b="1" dirty="0" smtClean="0">
              <a:solidFill>
                <a:srgbClr val="000000"/>
              </a:solidFill>
              <a:latin typeface="Times New Roman" pitchFamily="18" charset="0"/>
              <a:ea typeface="宋体" charset="-122"/>
            </a:endParaRPr>
          </a:p>
        </p:txBody>
      </p:sp>
      <p:graphicFrame>
        <p:nvGraphicFramePr>
          <p:cNvPr id="48133" name="Object 5"/>
          <p:cNvGraphicFramePr>
            <a:graphicFrameLocks noChangeAspect="1"/>
          </p:cNvGraphicFramePr>
          <p:nvPr>
            <p:extLst>
              <p:ext uri="{D42A27DB-BD31-4B8C-83A1-F6EECF244321}">
                <p14:modId xmlns:p14="http://schemas.microsoft.com/office/powerpoint/2010/main" val="231866233"/>
              </p:ext>
            </p:extLst>
          </p:nvPr>
        </p:nvGraphicFramePr>
        <p:xfrm>
          <a:off x="5616116" y="2996952"/>
          <a:ext cx="1548172" cy="805707"/>
        </p:xfrm>
        <a:graphic>
          <a:graphicData uri="http://schemas.openxmlformats.org/presentationml/2006/ole">
            <mc:AlternateContent xmlns:mc="http://schemas.openxmlformats.org/markup-compatibility/2006">
              <mc:Choice xmlns:v="urn:schemas-microsoft-com:vml" Requires="v">
                <p:oleObj spid="_x0000_s74790" name="Equation" r:id="rId3" imgW="901309" imgH="431613" progId="Equation.DSMT4">
                  <p:embed/>
                </p:oleObj>
              </mc:Choice>
              <mc:Fallback>
                <p:oleObj name="Equation" r:id="rId3" imgW="901309" imgH="431613"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6116" y="2996952"/>
                        <a:ext cx="1548172" cy="805707"/>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2039211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83987" y="333404"/>
            <a:ext cx="7778262" cy="957263"/>
          </a:xfrm>
        </p:spPr>
        <p:txBody>
          <a:bodyPr/>
          <a:lstStyle/>
          <a:p>
            <a:r>
              <a:rPr lang="en-US" altLang="zh-CN" sz="3800" dirty="0" smtClean="0">
                <a:ea typeface="宋体" charset="-122"/>
              </a:rPr>
              <a:t>9.1  </a:t>
            </a:r>
            <a:r>
              <a:rPr lang="zh-CN" altLang="en-US" sz="3800" dirty="0" smtClean="0">
                <a:ea typeface="宋体" charset="-122"/>
              </a:rPr>
              <a:t>基 础 知 识</a:t>
            </a:r>
          </a:p>
        </p:txBody>
      </p:sp>
      <p:sp>
        <p:nvSpPr>
          <p:cNvPr id="1683461" name="Text Box 5"/>
          <p:cNvSpPr txBox="1">
            <a:spLocks noChangeArrowheads="1"/>
          </p:cNvSpPr>
          <p:nvPr/>
        </p:nvSpPr>
        <p:spPr bwMode="auto">
          <a:xfrm>
            <a:off x="211015" y="1219208"/>
            <a:ext cx="8458200" cy="4894263"/>
          </a:xfrm>
          <a:prstGeom prst="rect">
            <a:avLst/>
          </a:prstGeom>
          <a:noFill/>
          <a:ln w="9525">
            <a:noFill/>
            <a:miter lim="800000"/>
            <a:headEnd/>
            <a:tailEnd/>
          </a:ln>
          <a:effectLst/>
        </p:spPr>
        <p:txBody>
          <a:bodyPr>
            <a:spAutoFit/>
          </a:bodyPr>
          <a:lstStyle/>
          <a:p>
            <a:pPr algn="just">
              <a:lnSpc>
                <a:spcPct val="130000"/>
              </a:lnSpc>
              <a:buFont typeface="Wingdings" pitchFamily="2" charset="2"/>
              <a:buChar char="Ø"/>
              <a:defRPr/>
            </a:pPr>
            <a:r>
              <a:rPr kumimoji="1" lang="zh-CN" altLang="en-US" sz="2400" b="1" dirty="0">
                <a:solidFill>
                  <a:srgbClr val="000000"/>
                </a:solidFill>
                <a:effectLst>
                  <a:outerShdw blurRad="38100" dist="38100" dir="2700000" algn="tl">
                    <a:srgbClr val="C0C0C0"/>
                  </a:outerShdw>
                </a:effectLst>
                <a:latin typeface="Times New Roman" pitchFamily="18" charset="0"/>
              </a:rPr>
              <a:t> </a:t>
            </a:r>
            <a:r>
              <a:rPr kumimoji="1" lang="zh-CN" altLang="en-US" sz="2400" b="1" dirty="0">
                <a:solidFill>
                  <a:srgbClr val="FF3300"/>
                </a:solidFill>
                <a:effectLst>
                  <a:outerShdw blurRad="38100" dist="38100" dir="2700000" algn="tl">
                    <a:srgbClr val="C0C0C0"/>
                  </a:outerShdw>
                </a:effectLst>
                <a:latin typeface="Times New Roman" pitchFamily="18" charset="0"/>
              </a:rPr>
              <a:t>排序</a:t>
            </a:r>
            <a:r>
              <a:rPr kumimoji="1" lang="zh-CN" altLang="en-US" sz="2400" dirty="0">
                <a:solidFill>
                  <a:srgbClr val="000000"/>
                </a:solidFill>
                <a:latin typeface="Times New Roman" pitchFamily="18" charset="0"/>
              </a:rPr>
              <a:t>：设含有</a:t>
            </a:r>
            <a:r>
              <a:rPr kumimoji="1" lang="en-US" altLang="zh-CN" sz="2400" dirty="0">
                <a:solidFill>
                  <a:srgbClr val="000000"/>
                </a:solidFill>
                <a:latin typeface="Times New Roman" pitchFamily="18" charset="0"/>
              </a:rPr>
              <a:t>n</a:t>
            </a:r>
            <a:r>
              <a:rPr kumimoji="1" lang="zh-CN" altLang="en-US" sz="2400" dirty="0">
                <a:solidFill>
                  <a:srgbClr val="000000"/>
                </a:solidFill>
                <a:latin typeface="Times New Roman" pitchFamily="18" charset="0"/>
              </a:rPr>
              <a:t>个元素的数据表为：</a:t>
            </a:r>
          </a:p>
          <a:p>
            <a:pPr algn="just">
              <a:lnSpc>
                <a:spcPct val="130000"/>
              </a:lnSpc>
              <a:defRPr/>
            </a:pPr>
            <a:r>
              <a:rPr kumimoji="1" lang="zh-CN" altLang="en-US" sz="2400" dirty="0">
                <a:solidFill>
                  <a:srgbClr val="000000"/>
                </a:solidFill>
                <a:latin typeface="Times New Roman" pitchFamily="18" charset="0"/>
              </a:rPr>
              <a:t>     {</a:t>
            </a:r>
            <a:r>
              <a:rPr kumimoji="1" lang="en-US" altLang="zh-CN" sz="2400" dirty="0">
                <a:solidFill>
                  <a:srgbClr val="000000"/>
                </a:solidFill>
                <a:latin typeface="Times New Roman" pitchFamily="18" charset="0"/>
              </a:rPr>
              <a:t>R[0]、R[1]、…、R[n-1]}，</a:t>
            </a:r>
          </a:p>
          <a:p>
            <a:pPr algn="just">
              <a:lnSpc>
                <a:spcPct val="130000"/>
              </a:lnSpc>
              <a:defRPr/>
            </a:pPr>
            <a:r>
              <a:rPr kumimoji="1" lang="zh-CN" altLang="en-US" sz="2400" dirty="0">
                <a:solidFill>
                  <a:srgbClr val="000000"/>
                </a:solidFill>
                <a:latin typeface="Times New Roman" pitchFamily="18" charset="0"/>
              </a:rPr>
              <a:t>其相应的关键字序列为：</a:t>
            </a:r>
          </a:p>
          <a:p>
            <a:pPr algn="just">
              <a:lnSpc>
                <a:spcPct val="130000"/>
              </a:lnSpc>
              <a:defRPr/>
            </a:pPr>
            <a:r>
              <a:rPr kumimoji="1" lang="zh-CN" altLang="en-US" sz="2400" dirty="0">
                <a:solidFill>
                  <a:srgbClr val="000000"/>
                </a:solidFill>
                <a:latin typeface="Times New Roman" pitchFamily="18" charset="0"/>
              </a:rPr>
              <a:t>      {</a:t>
            </a:r>
            <a:r>
              <a:rPr kumimoji="1" lang="en-US" altLang="zh-CN" sz="2400" dirty="0">
                <a:solidFill>
                  <a:srgbClr val="000000"/>
                </a:solidFill>
                <a:latin typeface="Times New Roman" pitchFamily="18" charset="0"/>
              </a:rPr>
              <a:t>K[0]、K[1]、…、K[n</a:t>
            </a:r>
            <a:r>
              <a:rPr kumimoji="1" lang="en-US" altLang="zh-CN" sz="2400" dirty="0">
                <a:solidFill>
                  <a:srgbClr val="000000"/>
                </a:solidFill>
                <a:latin typeface="Times New Roman"/>
              </a:rPr>
              <a:t>-</a:t>
            </a:r>
            <a:r>
              <a:rPr kumimoji="1" lang="en-US" altLang="zh-CN" sz="2400" dirty="0">
                <a:solidFill>
                  <a:srgbClr val="000000"/>
                </a:solidFill>
                <a:latin typeface="Times New Roman" pitchFamily="18" charset="0"/>
              </a:rPr>
              <a:t>1]}。</a:t>
            </a:r>
          </a:p>
          <a:p>
            <a:pPr algn="just">
              <a:lnSpc>
                <a:spcPct val="130000"/>
              </a:lnSpc>
              <a:defRPr/>
            </a:pPr>
            <a:r>
              <a:rPr kumimoji="1" lang="zh-CN" altLang="en-US" sz="2400" dirty="0">
                <a:solidFill>
                  <a:srgbClr val="000000"/>
                </a:solidFill>
                <a:latin typeface="Times New Roman" pitchFamily="18" charset="0"/>
              </a:rPr>
              <a:t>所谓排序，是确定0、1、…、</a:t>
            </a:r>
            <a:r>
              <a:rPr kumimoji="1" lang="en-US" altLang="zh-CN" sz="2400" dirty="0">
                <a:solidFill>
                  <a:srgbClr val="000000"/>
                </a:solidFill>
                <a:latin typeface="Times New Roman" pitchFamily="18" charset="0"/>
              </a:rPr>
              <a:t>n-1</a:t>
            </a:r>
            <a:r>
              <a:rPr kumimoji="1" lang="zh-CN" altLang="en-US" sz="2400" dirty="0">
                <a:solidFill>
                  <a:srgbClr val="000000"/>
                </a:solidFill>
                <a:latin typeface="Times New Roman" pitchFamily="18" charset="0"/>
              </a:rPr>
              <a:t>的一种排列</a:t>
            </a:r>
            <a:r>
              <a:rPr kumimoji="1" lang="en-US" altLang="zh-CN" sz="2400" dirty="0">
                <a:solidFill>
                  <a:srgbClr val="000000"/>
                </a:solidFill>
                <a:latin typeface="Times New Roman" pitchFamily="18" charset="0"/>
              </a:rPr>
              <a:t>p</a:t>
            </a:r>
            <a:r>
              <a:rPr kumimoji="1" lang="en-US" altLang="zh-CN" sz="2400" baseline="-30000" dirty="0">
                <a:solidFill>
                  <a:srgbClr val="000000"/>
                </a:solidFill>
                <a:latin typeface="Times New Roman" pitchFamily="18" charset="0"/>
              </a:rPr>
              <a:t>0</a:t>
            </a:r>
            <a:r>
              <a:rPr kumimoji="1" lang="en-US" altLang="zh-CN" sz="2400" dirty="0">
                <a:solidFill>
                  <a:srgbClr val="000000"/>
                </a:solidFill>
                <a:latin typeface="Times New Roman" pitchFamily="18" charset="0"/>
              </a:rPr>
              <a:t>、p</a:t>
            </a:r>
            <a:r>
              <a:rPr kumimoji="1" lang="en-US" altLang="zh-CN" sz="2400" baseline="-30000" dirty="0">
                <a:solidFill>
                  <a:srgbClr val="000000"/>
                </a:solidFill>
                <a:latin typeface="Times New Roman" pitchFamily="18" charset="0"/>
              </a:rPr>
              <a:t>1</a:t>
            </a:r>
            <a:r>
              <a:rPr kumimoji="1" lang="en-US" altLang="zh-CN" sz="2400" dirty="0">
                <a:solidFill>
                  <a:srgbClr val="000000"/>
                </a:solidFill>
                <a:latin typeface="Times New Roman" pitchFamily="18" charset="0"/>
              </a:rPr>
              <a:t>、…、p</a:t>
            </a:r>
            <a:r>
              <a:rPr kumimoji="1" lang="en-US" altLang="zh-CN" sz="2400" baseline="-30000" dirty="0">
                <a:solidFill>
                  <a:srgbClr val="000000"/>
                </a:solidFill>
                <a:latin typeface="Times New Roman" pitchFamily="18" charset="0"/>
              </a:rPr>
              <a:t>n-1</a:t>
            </a:r>
            <a:r>
              <a:rPr kumimoji="1" lang="en-US" altLang="zh-CN" sz="2400" dirty="0">
                <a:solidFill>
                  <a:srgbClr val="000000"/>
                </a:solidFill>
                <a:latin typeface="Times New Roman" pitchFamily="18" charset="0"/>
              </a:rPr>
              <a:t>，</a:t>
            </a:r>
            <a:r>
              <a:rPr kumimoji="1" lang="zh-CN" altLang="en-US" sz="2400" dirty="0">
                <a:solidFill>
                  <a:srgbClr val="000000"/>
                </a:solidFill>
                <a:latin typeface="Times New Roman" pitchFamily="18" charset="0"/>
              </a:rPr>
              <a:t>使各关键字满足如下的递增(或递减)关系：</a:t>
            </a:r>
          </a:p>
          <a:p>
            <a:pPr algn="just">
              <a:lnSpc>
                <a:spcPct val="130000"/>
              </a:lnSpc>
              <a:defRPr/>
            </a:pPr>
            <a:r>
              <a:rPr kumimoji="1" lang="en-US" altLang="zh-CN" sz="2400" dirty="0">
                <a:solidFill>
                  <a:srgbClr val="000000"/>
                </a:solidFill>
                <a:latin typeface="Times New Roman" pitchFamily="18" charset="0"/>
              </a:rPr>
              <a:t>     K[p</a:t>
            </a:r>
            <a:r>
              <a:rPr kumimoji="1" lang="en-US" altLang="zh-CN" sz="2400" baseline="-30000" dirty="0">
                <a:solidFill>
                  <a:srgbClr val="000000"/>
                </a:solidFill>
                <a:latin typeface="Times New Roman" pitchFamily="18" charset="0"/>
              </a:rPr>
              <a:t>0</a:t>
            </a:r>
            <a:r>
              <a:rPr kumimoji="1" lang="en-US" altLang="zh-CN" sz="2400" dirty="0">
                <a:solidFill>
                  <a:srgbClr val="000000"/>
                </a:solidFill>
                <a:latin typeface="Times New Roman" pitchFamily="18" charset="0"/>
              </a:rPr>
              <a:t>]≤K[p</a:t>
            </a:r>
            <a:r>
              <a:rPr kumimoji="1" lang="en-US" altLang="zh-CN" sz="2400" baseline="-30000" dirty="0">
                <a:solidFill>
                  <a:srgbClr val="000000"/>
                </a:solidFill>
                <a:latin typeface="Times New Roman" pitchFamily="18" charset="0"/>
              </a:rPr>
              <a:t>1</a:t>
            </a:r>
            <a:r>
              <a:rPr kumimoji="1" lang="en-US" altLang="zh-CN" sz="2400" dirty="0">
                <a:solidFill>
                  <a:srgbClr val="000000"/>
                </a:solidFill>
                <a:latin typeface="Times New Roman" pitchFamily="18" charset="0"/>
              </a:rPr>
              <a:t>]≤…≤K[p</a:t>
            </a:r>
            <a:r>
              <a:rPr kumimoji="1" lang="en-US" altLang="zh-CN" sz="2400" baseline="-30000" dirty="0">
                <a:solidFill>
                  <a:srgbClr val="000000"/>
                </a:solidFill>
                <a:latin typeface="Times New Roman" pitchFamily="18" charset="0"/>
              </a:rPr>
              <a:t>n</a:t>
            </a:r>
            <a:r>
              <a:rPr kumimoji="1" lang="en-US" altLang="zh-CN" sz="2400" baseline="-30000" dirty="0">
                <a:solidFill>
                  <a:srgbClr val="000000"/>
                </a:solidFill>
                <a:latin typeface="Times New Roman"/>
              </a:rPr>
              <a:t>-</a:t>
            </a:r>
            <a:r>
              <a:rPr kumimoji="1" lang="en-US" altLang="zh-CN" sz="2400" baseline="-30000" dirty="0">
                <a:solidFill>
                  <a:srgbClr val="000000"/>
                </a:solidFill>
                <a:latin typeface="Times New Roman" pitchFamily="18" charset="0"/>
              </a:rPr>
              <a:t>1</a:t>
            </a:r>
            <a:r>
              <a:rPr kumimoji="1" lang="en-US" altLang="zh-CN" sz="2400" dirty="0">
                <a:solidFill>
                  <a:srgbClr val="000000"/>
                </a:solidFill>
                <a:latin typeface="Times New Roman" pitchFamily="18" charset="0"/>
              </a:rPr>
              <a:t>]</a:t>
            </a:r>
            <a:r>
              <a:rPr kumimoji="1" lang="zh-CN" altLang="en-US" sz="2400" dirty="0">
                <a:solidFill>
                  <a:srgbClr val="000000"/>
                </a:solidFill>
                <a:latin typeface="Times New Roman" pitchFamily="18" charset="0"/>
              </a:rPr>
              <a:t>或</a:t>
            </a:r>
            <a:r>
              <a:rPr kumimoji="1" lang="en-US" altLang="zh-CN" sz="2400" dirty="0">
                <a:solidFill>
                  <a:srgbClr val="000000"/>
                </a:solidFill>
                <a:latin typeface="Times New Roman" pitchFamily="18" charset="0"/>
              </a:rPr>
              <a:t>K[p</a:t>
            </a:r>
            <a:r>
              <a:rPr kumimoji="1" lang="en-US" altLang="zh-CN" sz="2400" baseline="-30000" dirty="0">
                <a:solidFill>
                  <a:srgbClr val="000000"/>
                </a:solidFill>
                <a:latin typeface="Times New Roman" pitchFamily="18" charset="0"/>
              </a:rPr>
              <a:t>0</a:t>
            </a:r>
            <a:r>
              <a:rPr kumimoji="1" lang="en-US" altLang="zh-CN" sz="2400" dirty="0">
                <a:solidFill>
                  <a:srgbClr val="000000"/>
                </a:solidFill>
                <a:latin typeface="Times New Roman" pitchFamily="18" charset="0"/>
              </a:rPr>
              <a:t>]≥K[p</a:t>
            </a:r>
            <a:r>
              <a:rPr kumimoji="1" lang="en-US" altLang="zh-CN" sz="2400" baseline="-30000" dirty="0">
                <a:solidFill>
                  <a:srgbClr val="000000"/>
                </a:solidFill>
                <a:latin typeface="Times New Roman" pitchFamily="18" charset="0"/>
              </a:rPr>
              <a:t>1</a:t>
            </a:r>
            <a:r>
              <a:rPr kumimoji="1" lang="en-US" altLang="zh-CN" sz="2400" dirty="0">
                <a:solidFill>
                  <a:srgbClr val="000000"/>
                </a:solidFill>
                <a:latin typeface="Times New Roman" pitchFamily="18" charset="0"/>
              </a:rPr>
              <a:t>]≥…≥K[p</a:t>
            </a:r>
            <a:r>
              <a:rPr kumimoji="1" lang="en-US" altLang="zh-CN" sz="2400" baseline="-30000" dirty="0">
                <a:solidFill>
                  <a:srgbClr val="000000"/>
                </a:solidFill>
                <a:latin typeface="Times New Roman" pitchFamily="18" charset="0"/>
              </a:rPr>
              <a:t>n-1</a:t>
            </a:r>
            <a:r>
              <a:rPr kumimoji="1" lang="en-US" altLang="zh-CN" sz="2400" dirty="0">
                <a:solidFill>
                  <a:srgbClr val="000000"/>
                </a:solidFill>
                <a:latin typeface="Times New Roman" pitchFamily="18" charset="0"/>
              </a:rPr>
              <a:t>]</a:t>
            </a:r>
          </a:p>
          <a:p>
            <a:pPr algn="just">
              <a:lnSpc>
                <a:spcPct val="130000"/>
              </a:lnSpc>
              <a:defRPr/>
            </a:pPr>
            <a:r>
              <a:rPr kumimoji="1" lang="zh-CN" altLang="en-US" sz="2400" dirty="0">
                <a:solidFill>
                  <a:srgbClr val="000000"/>
                </a:solidFill>
                <a:latin typeface="Times New Roman" pitchFamily="18" charset="0"/>
              </a:rPr>
              <a:t>也就是说，排序是根据关键字递增或递减的顺序，把元素依次排列起来，使任意次序排列的数据表变成按其关键字有序排列的数据表。在此，把进行排序的数据表称为</a:t>
            </a:r>
            <a:r>
              <a:rPr kumimoji="1" lang="zh-CN" altLang="en-US" sz="2400" b="1" dirty="0">
                <a:solidFill>
                  <a:srgbClr val="FF3300"/>
                </a:solidFill>
                <a:effectLst>
                  <a:outerShdw blurRad="38100" dist="38100" dir="2700000" algn="tl">
                    <a:srgbClr val="C0C0C0"/>
                  </a:outerShdw>
                </a:effectLst>
                <a:latin typeface="Times New Roman" pitchFamily="18" charset="0"/>
              </a:rPr>
              <a:t>排序表</a:t>
            </a:r>
            <a:r>
              <a:rPr kumimoji="1" lang="zh-CN" altLang="en-US" sz="2400" dirty="0">
                <a:solidFill>
                  <a:srgbClr val="000000"/>
                </a:solidFill>
                <a:latin typeface="Times New Roman" pitchFamily="18" charset="0"/>
              </a:rPr>
              <a:t>。  </a:t>
            </a:r>
          </a:p>
        </p:txBody>
      </p:sp>
    </p:spTree>
    <p:extLst>
      <p:ext uri="{BB962C8B-B14F-4D97-AF65-F5344CB8AC3E}">
        <p14:creationId xmlns:p14="http://schemas.microsoft.com/office/powerpoint/2010/main" val="10936854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4483804" y="2590855"/>
            <a:ext cx="176394"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nchor="ctr">
            <a:spAutoFit/>
          </a:bodyP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sp>
        <p:nvSpPr>
          <p:cNvPr id="1751043" name="Rectangle 3"/>
          <p:cNvSpPr>
            <a:spLocks noChangeArrowheads="1"/>
          </p:cNvSpPr>
          <p:nvPr/>
        </p:nvSpPr>
        <p:spPr bwMode="auto">
          <a:xfrm>
            <a:off x="341435" y="1700214"/>
            <a:ext cx="8299938" cy="1812925"/>
          </a:xfrm>
          <a:prstGeom prst="rect">
            <a:avLst/>
          </a:prstGeom>
          <a:noFill/>
          <a:ln w="22225">
            <a:noFill/>
            <a:miter lim="800000"/>
            <a:headEnd/>
            <a:tailEnd/>
          </a:ln>
          <a:effectLst/>
        </p:spPr>
        <p:txBody>
          <a:bodyPr lIns="87312" tIns="44450" rIns="87312" bIns="44450" anchor="ctr">
            <a:spAutoFit/>
          </a:bodyPr>
          <a:lstStyle/>
          <a:p>
            <a:pPr algn="just" hangingPunct="0">
              <a:spcBef>
                <a:spcPct val="20000"/>
              </a:spcBef>
              <a:defRPr/>
            </a:pPr>
            <a:r>
              <a:rPr lang="zh-CN" altLang="en-US" sz="2800" dirty="0">
                <a:solidFill>
                  <a:srgbClr val="000000"/>
                </a:solidFill>
                <a:latin typeface="Times New Roman" pitchFamily="18" charset="0"/>
              </a:rPr>
              <a:t>         当两个</a:t>
            </a:r>
            <a:r>
              <a:rPr lang="zh-CN" altLang="en-US" sz="2800" dirty="0" smtClean="0">
                <a:solidFill>
                  <a:srgbClr val="000000"/>
                </a:solidFill>
                <a:latin typeface="Times New Roman" pitchFamily="18" charset="0"/>
              </a:rPr>
              <a:t>元素相等</a:t>
            </a:r>
            <a:r>
              <a:rPr lang="zh-CN" altLang="en-US" sz="2800" dirty="0">
                <a:solidFill>
                  <a:srgbClr val="000000"/>
                </a:solidFill>
                <a:latin typeface="Times New Roman" pitchFamily="18" charset="0"/>
              </a:rPr>
              <a:t>时，总是把后一个元素结点插在前一个元素结点的后面。这样就确保了关键字相同的元素排序前后的相对位置不变。所以，链表插入排序方法是</a:t>
            </a:r>
            <a:r>
              <a:rPr lang="zh-CN" altLang="en-US" sz="2800" b="1" dirty="0">
                <a:solidFill>
                  <a:srgbClr val="FF3300"/>
                </a:solidFill>
                <a:effectLst>
                  <a:outerShdw blurRad="38100" dist="38100" dir="2700000" algn="tl">
                    <a:srgbClr val="C0C0C0"/>
                  </a:outerShdw>
                </a:effectLst>
                <a:latin typeface="Times New Roman" pitchFamily="18" charset="0"/>
              </a:rPr>
              <a:t>稳定</a:t>
            </a:r>
            <a:r>
              <a:rPr lang="zh-CN" altLang="en-US" sz="2800" dirty="0">
                <a:solidFill>
                  <a:srgbClr val="000000"/>
                </a:solidFill>
                <a:latin typeface="Times New Roman" pitchFamily="18" charset="0"/>
              </a:rPr>
              <a:t>的。 </a:t>
            </a:r>
          </a:p>
        </p:txBody>
      </p:sp>
      <p:sp>
        <p:nvSpPr>
          <p:cNvPr id="49156" name="Rectangle 4"/>
          <p:cNvSpPr>
            <a:spLocks noChangeArrowheads="1"/>
          </p:cNvSpPr>
          <p:nvPr/>
        </p:nvSpPr>
        <p:spPr bwMode="auto">
          <a:xfrm>
            <a:off x="303335" y="333380"/>
            <a:ext cx="6752492"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eaLnBrk="0" hangingPunct="0"/>
            <a:r>
              <a:rPr lang="zh-CN" altLang="en-US" sz="3200" b="1" dirty="0" smtClean="0">
                <a:solidFill>
                  <a:srgbClr val="000000"/>
                </a:solidFill>
                <a:latin typeface="Times New Roman" pitchFamily="18" charset="0"/>
                <a:ea typeface="宋体" charset="-122"/>
              </a:rPr>
              <a:t>链表直接插入排序的稳定性</a:t>
            </a:r>
            <a:endParaRPr lang="en-US" altLang="zh-CN" sz="3200" b="1" dirty="0"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29357313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50631" y="333375"/>
            <a:ext cx="7643446" cy="647700"/>
          </a:xfrm>
        </p:spPr>
        <p:txBody>
          <a:bodyPr/>
          <a:lstStyle/>
          <a:p>
            <a:r>
              <a:rPr lang="en-US" altLang="zh-CN" smtClean="0">
                <a:ea typeface="宋体" charset="-122"/>
              </a:rPr>
              <a:t>9.3.2   </a:t>
            </a:r>
            <a:r>
              <a:rPr lang="zh-CN" altLang="en-US" smtClean="0">
                <a:ea typeface="宋体" charset="-122"/>
              </a:rPr>
              <a:t>折 半 插 入 排 序</a:t>
            </a:r>
          </a:p>
        </p:txBody>
      </p:sp>
      <p:sp>
        <p:nvSpPr>
          <p:cNvPr id="50179" name="Rectangle 3"/>
          <p:cNvSpPr>
            <a:spLocks noChangeArrowheads="1"/>
          </p:cNvSpPr>
          <p:nvPr/>
        </p:nvSpPr>
        <p:spPr bwMode="auto">
          <a:xfrm>
            <a:off x="281357" y="1735976"/>
            <a:ext cx="8370277" cy="3536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spAutoFit/>
          </a:bodyPr>
          <a:lstStyle/>
          <a:p>
            <a:pPr algn="just" hangingPunct="0"/>
            <a:r>
              <a:rPr lang="zh-CN" altLang="en-US" sz="3200" dirty="0" smtClean="0">
                <a:solidFill>
                  <a:srgbClr val="000000"/>
                </a:solidFill>
                <a:latin typeface="Times New Roman" pitchFamily="18" charset="0"/>
                <a:ea typeface="宋体" charset="-122"/>
              </a:rPr>
              <a:t>         折半插入排序(</a:t>
            </a:r>
            <a:r>
              <a:rPr lang="en-US" altLang="zh-CN" sz="3200" dirty="0" smtClean="0">
                <a:solidFill>
                  <a:srgbClr val="000000"/>
                </a:solidFill>
                <a:latin typeface="Times New Roman" pitchFamily="18" charset="0"/>
                <a:ea typeface="宋体" charset="-122"/>
              </a:rPr>
              <a:t>Binary Insert Sort)</a:t>
            </a:r>
            <a:r>
              <a:rPr lang="zh-CN" altLang="en-US" sz="3200" dirty="0" smtClean="0">
                <a:solidFill>
                  <a:srgbClr val="000000"/>
                </a:solidFill>
                <a:latin typeface="Times New Roman" pitchFamily="18" charset="0"/>
                <a:ea typeface="宋体" charset="-122"/>
              </a:rPr>
              <a:t>的算法基本思想是：</a:t>
            </a:r>
            <a:endParaRPr lang="en-US" altLang="zh-CN" sz="3200" dirty="0" smtClean="0">
              <a:solidFill>
                <a:srgbClr val="000000"/>
              </a:solidFill>
              <a:latin typeface="Times New Roman" pitchFamily="18" charset="0"/>
              <a:ea typeface="宋体" charset="-122"/>
            </a:endParaRPr>
          </a:p>
          <a:p>
            <a:pPr algn="just" hangingPunct="0"/>
            <a:r>
              <a:rPr lang="en-US" altLang="zh-CN" sz="3200" dirty="0">
                <a:solidFill>
                  <a:srgbClr val="000000"/>
                </a:solidFill>
                <a:latin typeface="Times New Roman" pitchFamily="18" charset="0"/>
                <a:ea typeface="宋体" charset="-122"/>
              </a:rPr>
              <a:t> </a:t>
            </a:r>
            <a:r>
              <a:rPr lang="en-US" altLang="zh-CN" sz="3200" dirty="0" smtClean="0">
                <a:solidFill>
                  <a:srgbClr val="000000"/>
                </a:solidFill>
                <a:latin typeface="Times New Roman" pitchFamily="18" charset="0"/>
                <a:ea typeface="宋体" charset="-122"/>
              </a:rPr>
              <a:t>    </a:t>
            </a:r>
            <a:r>
              <a:rPr lang="zh-CN" altLang="en-US" sz="3200" dirty="0" smtClean="0">
                <a:solidFill>
                  <a:srgbClr val="000000"/>
                </a:solidFill>
                <a:latin typeface="Times New Roman" pitchFamily="18" charset="0"/>
                <a:ea typeface="宋体" charset="-122"/>
              </a:rPr>
              <a:t>设在排序表中有</a:t>
            </a:r>
            <a:r>
              <a:rPr lang="en-US" altLang="zh-CN" sz="3200" dirty="0" smtClean="0">
                <a:solidFill>
                  <a:srgbClr val="000000"/>
                </a:solidFill>
                <a:latin typeface="Times New Roman" pitchFamily="18" charset="0"/>
                <a:ea typeface="宋体" charset="-122"/>
              </a:rPr>
              <a:t>n</a:t>
            </a:r>
            <a:r>
              <a:rPr lang="zh-CN" altLang="en-US" sz="3200" dirty="0" smtClean="0">
                <a:solidFill>
                  <a:srgbClr val="000000"/>
                </a:solidFill>
                <a:latin typeface="Times New Roman" pitchFamily="18" charset="0"/>
                <a:ea typeface="宋体" charset="-122"/>
              </a:rPr>
              <a:t>个元素</a:t>
            </a:r>
            <a:r>
              <a:rPr lang="en-US" altLang="zh-CN" sz="3200" dirty="0" err="1" smtClean="0">
                <a:solidFill>
                  <a:srgbClr val="000000"/>
                </a:solidFill>
                <a:latin typeface="Times New Roman" pitchFamily="18" charset="0"/>
                <a:ea typeface="宋体" charset="-122"/>
              </a:rPr>
              <a:t>elem</a:t>
            </a:r>
            <a:r>
              <a:rPr lang="en-US" altLang="zh-CN" sz="3200" dirty="0" smtClean="0">
                <a:solidFill>
                  <a:srgbClr val="000000"/>
                </a:solidFill>
                <a:latin typeface="Times New Roman" pitchFamily="18" charset="0"/>
                <a:ea typeface="宋体" charset="-122"/>
              </a:rPr>
              <a:t>[0…n-1],</a:t>
            </a:r>
            <a:r>
              <a:rPr lang="zh-CN" altLang="en-US" sz="3200" dirty="0" smtClean="0">
                <a:solidFill>
                  <a:srgbClr val="000000"/>
                </a:solidFill>
                <a:latin typeface="Times New Roman" pitchFamily="18" charset="0"/>
                <a:ea typeface="宋体" charset="-122"/>
              </a:rPr>
              <a:t>其中，</a:t>
            </a:r>
            <a:r>
              <a:rPr lang="en-US" altLang="zh-CN" sz="3200" dirty="0" err="1" smtClean="0">
                <a:solidFill>
                  <a:srgbClr val="000000"/>
                </a:solidFill>
                <a:latin typeface="Times New Roman" pitchFamily="18" charset="0"/>
                <a:ea typeface="宋体" charset="-122"/>
              </a:rPr>
              <a:t>elem</a:t>
            </a:r>
            <a:r>
              <a:rPr lang="en-US" altLang="zh-CN" sz="3200" dirty="0" smtClean="0">
                <a:solidFill>
                  <a:srgbClr val="000000"/>
                </a:solidFill>
                <a:latin typeface="Times New Roman" pitchFamily="18" charset="0"/>
                <a:ea typeface="宋体" charset="-122"/>
              </a:rPr>
              <a:t>[0…i-1]</a:t>
            </a:r>
            <a:r>
              <a:rPr lang="zh-CN" altLang="en-US" sz="3200" dirty="0" smtClean="0">
                <a:solidFill>
                  <a:srgbClr val="000000"/>
                </a:solidFill>
                <a:latin typeface="Times New Roman" pitchFamily="18" charset="0"/>
                <a:ea typeface="宋体" charset="-122"/>
              </a:rPr>
              <a:t>是已经有序的部分元素序列，在插入</a:t>
            </a:r>
            <a:r>
              <a:rPr lang="en-US" altLang="zh-CN" sz="3200" dirty="0" err="1" smtClean="0">
                <a:solidFill>
                  <a:srgbClr val="000000"/>
                </a:solidFill>
                <a:latin typeface="Times New Roman" pitchFamily="18" charset="0"/>
                <a:ea typeface="宋体" charset="-122"/>
              </a:rPr>
              <a:t>elem</a:t>
            </a:r>
            <a:r>
              <a:rPr lang="en-US" altLang="zh-CN" sz="3200" dirty="0" smtClean="0">
                <a:solidFill>
                  <a:srgbClr val="000000"/>
                </a:solidFill>
                <a:latin typeface="Times New Roman" pitchFamily="18" charset="0"/>
                <a:ea typeface="宋体" charset="-122"/>
              </a:rPr>
              <a:t>[i]</a:t>
            </a:r>
            <a:r>
              <a:rPr lang="zh-CN" altLang="en-US" sz="3200" dirty="0" smtClean="0">
                <a:solidFill>
                  <a:srgbClr val="000000"/>
                </a:solidFill>
                <a:latin typeface="Times New Roman" pitchFamily="18" charset="0"/>
                <a:ea typeface="宋体" charset="-122"/>
              </a:rPr>
              <a:t>时，利用折半查找方法寻找</a:t>
            </a:r>
            <a:r>
              <a:rPr lang="en-US" altLang="zh-CN" sz="3200" dirty="0" err="1" smtClean="0">
                <a:solidFill>
                  <a:srgbClr val="000000"/>
                </a:solidFill>
                <a:latin typeface="Times New Roman" pitchFamily="18" charset="0"/>
                <a:ea typeface="宋体" charset="-122"/>
              </a:rPr>
              <a:t>elem</a:t>
            </a:r>
            <a:r>
              <a:rPr lang="en-US" altLang="zh-CN" sz="3200" dirty="0" smtClean="0">
                <a:solidFill>
                  <a:srgbClr val="000000"/>
                </a:solidFill>
                <a:latin typeface="Times New Roman" pitchFamily="18" charset="0"/>
                <a:ea typeface="宋体" charset="-122"/>
              </a:rPr>
              <a:t>[i]</a:t>
            </a:r>
            <a:r>
              <a:rPr lang="zh-CN" altLang="en-US" sz="3200" dirty="0" smtClean="0">
                <a:solidFill>
                  <a:srgbClr val="000000"/>
                </a:solidFill>
                <a:latin typeface="Times New Roman" pitchFamily="18" charset="0"/>
                <a:ea typeface="宋体" charset="-122"/>
              </a:rPr>
              <a:t>的插入位置。折半插入排序的算法只能在顺序表存储结构下实现。 </a:t>
            </a:r>
            <a:r>
              <a:rPr lang="zh-CN" altLang="en-US" sz="3200" i="1" u="sng" dirty="0" smtClean="0">
                <a:solidFill>
                  <a:srgbClr val="000000"/>
                </a:solidFill>
                <a:latin typeface="Times New Roman" pitchFamily="18" charset="0"/>
                <a:ea typeface="宋体" charset="-122"/>
              </a:rPr>
              <a:t> </a:t>
            </a:r>
          </a:p>
        </p:txBody>
      </p:sp>
    </p:spTree>
    <p:extLst>
      <p:ext uri="{BB962C8B-B14F-4D97-AF65-F5344CB8AC3E}">
        <p14:creationId xmlns:p14="http://schemas.microsoft.com/office/powerpoint/2010/main" val="3046596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4483804" y="2590855"/>
            <a:ext cx="176394"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nchor="ctr">
            <a:spAutoFit/>
          </a:bodyP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sp>
        <p:nvSpPr>
          <p:cNvPr id="52227" name="Rectangle 3"/>
          <p:cNvSpPr>
            <a:spLocks noChangeArrowheads="1"/>
          </p:cNvSpPr>
          <p:nvPr/>
        </p:nvSpPr>
        <p:spPr bwMode="auto">
          <a:xfrm>
            <a:off x="211016" y="1029161"/>
            <a:ext cx="8581292" cy="5171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spAutoFit/>
          </a:bodyPr>
          <a:lstStyle/>
          <a:p>
            <a:pPr marL="457200" indent="-457200" algn="just" hangingPunct="0">
              <a:lnSpc>
                <a:spcPct val="110000"/>
              </a:lnSpc>
              <a:spcBef>
                <a:spcPct val="20000"/>
              </a:spcBef>
              <a:buFont typeface="Wingdings" pitchFamily="2" charset="2"/>
              <a:buChar char="p"/>
            </a:pPr>
            <a:r>
              <a:rPr lang="en-US" altLang="zh-CN" sz="2600" dirty="0" smtClean="0">
                <a:solidFill>
                  <a:srgbClr val="000000"/>
                </a:solidFill>
                <a:latin typeface="Times New Roman" pitchFamily="18" charset="0"/>
                <a:ea typeface="宋体" charset="-122"/>
              </a:rPr>
              <a:t> </a:t>
            </a:r>
            <a:r>
              <a:rPr lang="zh-CN" altLang="en-US" sz="2600" dirty="0" smtClean="0">
                <a:solidFill>
                  <a:srgbClr val="000000"/>
                </a:solidFill>
                <a:latin typeface="Times New Roman" pitchFamily="18" charset="0"/>
                <a:ea typeface="宋体" charset="-122"/>
              </a:rPr>
              <a:t>关键字比较次数与初始排列无关，依赖于元素个数。在插入第</a:t>
            </a:r>
            <a:r>
              <a:rPr lang="en-US" altLang="zh-CN" sz="2600" dirty="0" smtClean="0">
                <a:solidFill>
                  <a:srgbClr val="000000"/>
                </a:solidFill>
                <a:latin typeface="Times New Roman" pitchFamily="18" charset="0"/>
                <a:ea typeface="宋体" charset="-122"/>
              </a:rPr>
              <a:t>i</a:t>
            </a:r>
            <a:r>
              <a:rPr lang="zh-CN" altLang="en-US" sz="2600" dirty="0" smtClean="0">
                <a:solidFill>
                  <a:srgbClr val="000000"/>
                </a:solidFill>
                <a:latin typeface="Times New Roman" pitchFamily="18" charset="0"/>
                <a:ea typeface="宋体" charset="-122"/>
              </a:rPr>
              <a:t>个据元素时，经过</a:t>
            </a:r>
            <a:r>
              <a:rPr lang="en-US" altLang="zh-CN" sz="2600" dirty="0" smtClean="0">
                <a:solidFill>
                  <a:srgbClr val="000000"/>
                </a:solidFill>
                <a:latin typeface="Symbol" pitchFamily="18" charset="2"/>
                <a:ea typeface="宋体" charset="-122"/>
                <a:sym typeface="Symbol" pitchFamily="18" charset="2"/>
              </a:rPr>
              <a:t></a:t>
            </a:r>
            <a:r>
              <a:rPr lang="en-US" altLang="zh-CN" sz="2600" dirty="0" smtClean="0">
                <a:solidFill>
                  <a:srgbClr val="000000"/>
                </a:solidFill>
                <a:latin typeface="Times New Roman" pitchFamily="18" charset="0"/>
                <a:ea typeface="宋体" charset="-122"/>
              </a:rPr>
              <a:t>log</a:t>
            </a:r>
            <a:r>
              <a:rPr lang="en-US" altLang="zh-CN" sz="2600" baseline="-30000" dirty="0" smtClean="0">
                <a:solidFill>
                  <a:srgbClr val="000000"/>
                </a:solidFill>
                <a:latin typeface="Times New Roman" pitchFamily="18" charset="0"/>
                <a:ea typeface="宋体" charset="-122"/>
              </a:rPr>
              <a:t>2</a:t>
            </a:r>
            <a:r>
              <a:rPr lang="en-US" altLang="zh-CN" sz="2600" dirty="0" smtClean="0">
                <a:solidFill>
                  <a:srgbClr val="000000"/>
                </a:solidFill>
                <a:latin typeface="Times New Roman" pitchFamily="18" charset="0"/>
                <a:ea typeface="宋体" charset="-122"/>
              </a:rPr>
              <a:t>i</a:t>
            </a:r>
            <a:r>
              <a:rPr lang="en-US" altLang="zh-CN" sz="2600" dirty="0" smtClean="0">
                <a:solidFill>
                  <a:srgbClr val="000000"/>
                </a:solidFill>
                <a:latin typeface="Symbol" pitchFamily="18" charset="2"/>
                <a:ea typeface="宋体" charset="-122"/>
                <a:sym typeface="Symbol" pitchFamily="18" charset="2"/>
              </a:rPr>
              <a:t></a:t>
            </a:r>
            <a:r>
              <a:rPr lang="en-US" altLang="zh-CN" sz="2600" dirty="0" smtClean="0">
                <a:solidFill>
                  <a:srgbClr val="000000"/>
                </a:solidFill>
                <a:latin typeface="Times New Roman" pitchFamily="18" charset="0"/>
                <a:ea typeface="宋体" charset="-122"/>
              </a:rPr>
              <a:t>+1</a:t>
            </a:r>
            <a:r>
              <a:rPr lang="zh-CN" altLang="en-US" sz="2600" dirty="0" smtClean="0">
                <a:solidFill>
                  <a:srgbClr val="000000"/>
                </a:solidFill>
                <a:latin typeface="Times New Roman" pitchFamily="18" charset="0"/>
                <a:ea typeface="宋体" charset="-122"/>
              </a:rPr>
              <a:t>次关键字比较，才能确定它应插入的位置。因此，将</a:t>
            </a:r>
            <a:r>
              <a:rPr lang="en-US" altLang="zh-CN" sz="2600" dirty="0" smtClean="0">
                <a:solidFill>
                  <a:srgbClr val="000000"/>
                </a:solidFill>
                <a:latin typeface="Times New Roman" pitchFamily="18" charset="0"/>
                <a:ea typeface="宋体" charset="-122"/>
              </a:rPr>
              <a:t>n</a:t>
            </a:r>
            <a:r>
              <a:rPr lang="zh-CN" altLang="en-US" sz="2600" dirty="0" smtClean="0">
                <a:solidFill>
                  <a:srgbClr val="000000"/>
                </a:solidFill>
                <a:latin typeface="Times New Roman" pitchFamily="18" charset="0"/>
                <a:ea typeface="宋体" charset="-122"/>
              </a:rPr>
              <a:t>个元素用折半插入排序所进行的关键字比较次数为：</a:t>
            </a:r>
            <a:r>
              <a:rPr lang="en-US" altLang="zh-CN" sz="2600" dirty="0" smtClean="0">
                <a:solidFill>
                  <a:srgbClr val="000000"/>
                </a:solidFill>
                <a:latin typeface="Times New Roman" pitchFamily="18" charset="0"/>
                <a:ea typeface="宋体" charset="-122"/>
              </a:rPr>
              <a:t>n*log</a:t>
            </a:r>
            <a:r>
              <a:rPr lang="en-US" altLang="zh-CN" sz="2600" baseline="-30000" dirty="0" smtClean="0">
                <a:solidFill>
                  <a:srgbClr val="000000"/>
                </a:solidFill>
                <a:latin typeface="Times New Roman" pitchFamily="18" charset="0"/>
                <a:ea typeface="宋体" charset="-122"/>
              </a:rPr>
              <a:t>2</a:t>
            </a:r>
            <a:r>
              <a:rPr lang="en-US" altLang="zh-CN" sz="2600" dirty="0" smtClean="0">
                <a:solidFill>
                  <a:srgbClr val="000000"/>
                </a:solidFill>
                <a:latin typeface="Times New Roman" pitchFamily="18" charset="0"/>
                <a:ea typeface="宋体" charset="-122"/>
              </a:rPr>
              <a:t>n。</a:t>
            </a:r>
          </a:p>
          <a:p>
            <a:pPr marL="457200" indent="-457200" algn="just" hangingPunct="0">
              <a:lnSpc>
                <a:spcPct val="110000"/>
              </a:lnSpc>
              <a:spcBef>
                <a:spcPct val="20000"/>
              </a:spcBef>
              <a:buFont typeface="Wingdings" pitchFamily="2" charset="2"/>
              <a:buChar char="p"/>
            </a:pPr>
            <a:r>
              <a:rPr lang="en-US" altLang="zh-CN" sz="2600" dirty="0" smtClean="0">
                <a:solidFill>
                  <a:srgbClr val="000000"/>
                </a:solidFill>
                <a:latin typeface="Times New Roman" pitchFamily="18" charset="0"/>
                <a:ea typeface="宋体" charset="-122"/>
              </a:rPr>
              <a:t> </a:t>
            </a:r>
            <a:r>
              <a:rPr lang="zh-CN" altLang="en-US" sz="2600" dirty="0" smtClean="0">
                <a:solidFill>
                  <a:srgbClr val="000000"/>
                </a:solidFill>
                <a:latin typeface="Times New Roman" pitchFamily="18" charset="0"/>
                <a:ea typeface="宋体" charset="-122"/>
              </a:rPr>
              <a:t>当</a:t>
            </a:r>
            <a:r>
              <a:rPr lang="en-US" altLang="zh-CN" sz="2600" dirty="0" smtClean="0">
                <a:solidFill>
                  <a:srgbClr val="000000"/>
                </a:solidFill>
                <a:latin typeface="Times New Roman" pitchFamily="18" charset="0"/>
                <a:ea typeface="宋体" charset="-122"/>
              </a:rPr>
              <a:t>n</a:t>
            </a:r>
            <a:r>
              <a:rPr lang="zh-CN" altLang="en-US" sz="2600" dirty="0" smtClean="0">
                <a:solidFill>
                  <a:srgbClr val="000000"/>
                </a:solidFill>
                <a:latin typeface="Times New Roman" pitchFamily="18" charset="0"/>
                <a:ea typeface="宋体" charset="-122"/>
              </a:rPr>
              <a:t>较大时，总的比较次数比直接插入排序的最坏情况要少得多，但比其最好情况要多。</a:t>
            </a:r>
            <a:endParaRPr lang="en-US" altLang="zh-CN" sz="2600" dirty="0" smtClean="0">
              <a:solidFill>
                <a:srgbClr val="000000"/>
              </a:solidFill>
              <a:latin typeface="Times New Roman" pitchFamily="18" charset="0"/>
              <a:ea typeface="宋体" charset="-122"/>
            </a:endParaRPr>
          </a:p>
          <a:p>
            <a:pPr marL="457200" indent="-457200" algn="just" hangingPunct="0">
              <a:lnSpc>
                <a:spcPct val="110000"/>
              </a:lnSpc>
              <a:spcBef>
                <a:spcPct val="20000"/>
              </a:spcBef>
              <a:buFont typeface="Wingdings" pitchFamily="2" charset="2"/>
              <a:buChar char="p"/>
            </a:pPr>
            <a:r>
              <a:rPr lang="en-US" altLang="zh-CN" sz="2600" dirty="0" smtClean="0">
                <a:solidFill>
                  <a:srgbClr val="000000"/>
                </a:solidFill>
                <a:latin typeface="Times New Roman" pitchFamily="18" charset="0"/>
                <a:ea typeface="宋体" charset="-122"/>
              </a:rPr>
              <a:t> </a:t>
            </a:r>
            <a:r>
              <a:rPr lang="zh-CN" altLang="en-US" sz="2600" dirty="0" smtClean="0">
                <a:solidFill>
                  <a:srgbClr val="000000"/>
                </a:solidFill>
                <a:latin typeface="Times New Roman" pitchFamily="18" charset="0"/>
                <a:ea typeface="宋体" charset="-122"/>
              </a:rPr>
              <a:t>初始排列已经有序或接近有序时，直接插入排序比折半插入排序执行的关键字比较次数要少。</a:t>
            </a:r>
            <a:endParaRPr lang="en-US" altLang="zh-CN" sz="2600" dirty="0" smtClean="0">
              <a:solidFill>
                <a:srgbClr val="000000"/>
              </a:solidFill>
              <a:latin typeface="Times New Roman" pitchFamily="18" charset="0"/>
              <a:ea typeface="宋体" charset="-122"/>
            </a:endParaRPr>
          </a:p>
          <a:p>
            <a:pPr marL="457200" indent="-457200" algn="just" hangingPunct="0">
              <a:lnSpc>
                <a:spcPct val="110000"/>
              </a:lnSpc>
              <a:spcBef>
                <a:spcPct val="20000"/>
              </a:spcBef>
              <a:buFont typeface="Wingdings" pitchFamily="2" charset="2"/>
              <a:buChar char="p"/>
            </a:pPr>
            <a:r>
              <a:rPr lang="zh-CN" altLang="en-US" sz="2600" dirty="0" smtClean="0">
                <a:solidFill>
                  <a:srgbClr val="000000"/>
                </a:solidFill>
                <a:latin typeface="Times New Roman" pitchFamily="18" charset="0"/>
                <a:ea typeface="宋体" charset="-122"/>
              </a:rPr>
              <a:t>折半插入排序的元素移动次数与直接插入排序相同，也依赖于元素的初始排列，其不同点仅是变分散移动为集中移动。</a:t>
            </a:r>
            <a:endParaRPr lang="en-US" altLang="zh-CN" sz="2600" dirty="0" smtClean="0">
              <a:solidFill>
                <a:srgbClr val="000000"/>
              </a:solidFill>
              <a:latin typeface="Times New Roman" pitchFamily="18" charset="0"/>
              <a:ea typeface="宋体" charset="-122"/>
            </a:endParaRPr>
          </a:p>
        </p:txBody>
      </p:sp>
      <p:sp>
        <p:nvSpPr>
          <p:cNvPr id="52228" name="Rectangle 4"/>
          <p:cNvSpPr>
            <a:spLocks noChangeArrowheads="1"/>
          </p:cNvSpPr>
          <p:nvPr/>
        </p:nvSpPr>
        <p:spPr bwMode="auto">
          <a:xfrm>
            <a:off x="211016" y="185740"/>
            <a:ext cx="8149004"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eaLnBrk="0" hangingPunct="0"/>
            <a:r>
              <a:rPr lang="zh-CN" altLang="en-US" sz="3200" b="1" dirty="0" smtClean="0">
                <a:solidFill>
                  <a:srgbClr val="000000"/>
                </a:solidFill>
                <a:latin typeface="Times New Roman" pitchFamily="18" charset="0"/>
                <a:ea typeface="宋体" charset="-122"/>
              </a:rPr>
              <a:t>折半插入排序算法的性能</a:t>
            </a:r>
            <a:r>
              <a:rPr lang="en-US" altLang="zh-CN" sz="3200" b="1" dirty="0" smtClean="0">
                <a:solidFill>
                  <a:srgbClr val="000000"/>
                </a:solidFill>
                <a:latin typeface="Times New Roman" pitchFamily="18" charset="0"/>
                <a:ea typeface="宋体" charset="-122"/>
              </a:rPr>
              <a:t>(</a:t>
            </a:r>
            <a:r>
              <a:rPr lang="zh-CN" altLang="en-US" sz="3200" b="1" dirty="0" smtClean="0">
                <a:solidFill>
                  <a:srgbClr val="000000"/>
                </a:solidFill>
                <a:latin typeface="Times New Roman" pitchFamily="18" charset="0"/>
                <a:ea typeface="宋体" charset="-122"/>
              </a:rPr>
              <a:t>与直接插入相比</a:t>
            </a:r>
            <a:r>
              <a:rPr lang="en-US" altLang="zh-CN" sz="3200" b="1" dirty="0" smtClean="0">
                <a:solidFill>
                  <a:srgbClr val="000000"/>
                </a:solidFill>
                <a:latin typeface="Times New Roman" pitchFamily="18" charset="0"/>
                <a:ea typeface="宋体" charset="-122"/>
              </a:rPr>
              <a:t>)</a:t>
            </a:r>
          </a:p>
        </p:txBody>
      </p:sp>
    </p:spTree>
    <p:extLst>
      <p:ext uri="{BB962C8B-B14F-4D97-AF65-F5344CB8AC3E}">
        <p14:creationId xmlns:p14="http://schemas.microsoft.com/office/powerpoint/2010/main" val="30711709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4735852" y="792189"/>
            <a:ext cx="176394"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nchor="ctr">
            <a:spAutoFit/>
          </a:bodyP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sp>
        <p:nvSpPr>
          <p:cNvPr id="1753091" name="Rectangle 3"/>
          <p:cNvSpPr>
            <a:spLocks noChangeArrowheads="1"/>
          </p:cNvSpPr>
          <p:nvPr/>
        </p:nvSpPr>
        <p:spPr bwMode="auto">
          <a:xfrm>
            <a:off x="518365" y="1592796"/>
            <a:ext cx="8266103" cy="2090316"/>
          </a:xfrm>
          <a:prstGeom prst="rect">
            <a:avLst/>
          </a:prstGeom>
          <a:noFill/>
          <a:ln w="22225">
            <a:noFill/>
            <a:miter lim="800000"/>
            <a:headEnd/>
            <a:tailEnd/>
          </a:ln>
          <a:effectLst/>
        </p:spPr>
        <p:txBody>
          <a:bodyPr wrap="square" lIns="87312" tIns="44450" rIns="87312" bIns="44450" anchor="ctr">
            <a:spAutoFit/>
          </a:bodyPr>
          <a:lstStyle/>
          <a:p>
            <a:pPr algn="just" hangingPunct="0">
              <a:lnSpc>
                <a:spcPct val="110000"/>
              </a:lnSpc>
              <a:spcBef>
                <a:spcPct val="20000"/>
              </a:spcBef>
              <a:defRPr/>
            </a:pPr>
            <a:r>
              <a:rPr lang="zh-CN" altLang="en-US" sz="2600" dirty="0">
                <a:solidFill>
                  <a:srgbClr val="000000"/>
                </a:solidFill>
                <a:latin typeface="Times New Roman" pitchFamily="18" charset="0"/>
              </a:rPr>
              <a:t> </a:t>
            </a:r>
            <a:r>
              <a:rPr lang="zh-CN" altLang="en-US" sz="2600" b="1" dirty="0">
                <a:solidFill>
                  <a:srgbClr val="000000"/>
                </a:solidFill>
                <a:latin typeface="Times New Roman" pitchFamily="18" charset="0"/>
              </a:rPr>
              <a:t>平均时间性能：</a:t>
            </a:r>
            <a:endParaRPr lang="en-US" altLang="zh-CN" sz="2600" b="1" dirty="0">
              <a:solidFill>
                <a:srgbClr val="000000"/>
              </a:solidFill>
              <a:latin typeface="Times New Roman" pitchFamily="18" charset="0"/>
            </a:endParaRPr>
          </a:p>
          <a:p>
            <a:pPr algn="just" hangingPunct="0">
              <a:lnSpc>
                <a:spcPct val="110000"/>
              </a:lnSpc>
              <a:spcBef>
                <a:spcPct val="20000"/>
              </a:spcBef>
              <a:defRPr/>
            </a:pPr>
            <a:r>
              <a:rPr lang="en-US" altLang="zh-CN" sz="2600" dirty="0">
                <a:solidFill>
                  <a:srgbClr val="000000"/>
                </a:solidFill>
                <a:latin typeface="Times New Roman" pitchFamily="18" charset="0"/>
              </a:rPr>
              <a:t>      </a:t>
            </a:r>
            <a:r>
              <a:rPr lang="zh-CN" altLang="en-US" sz="2600" dirty="0">
                <a:solidFill>
                  <a:srgbClr val="000000"/>
                </a:solidFill>
                <a:latin typeface="Times New Roman" pitchFamily="18" charset="0"/>
              </a:rPr>
              <a:t>折半查找优于顺序查找</a:t>
            </a:r>
            <a:endParaRPr lang="en-US" altLang="zh-CN" sz="2600" dirty="0">
              <a:solidFill>
                <a:srgbClr val="000000"/>
              </a:solidFill>
              <a:latin typeface="Times New Roman" pitchFamily="18" charset="0"/>
            </a:endParaRPr>
          </a:p>
          <a:p>
            <a:pPr hangingPunct="0">
              <a:lnSpc>
                <a:spcPct val="110000"/>
              </a:lnSpc>
              <a:spcBef>
                <a:spcPct val="20000"/>
              </a:spcBef>
              <a:defRPr/>
            </a:pPr>
            <a:r>
              <a:rPr lang="en-US" altLang="zh-CN" sz="2600" dirty="0">
                <a:solidFill>
                  <a:srgbClr val="000000"/>
                </a:solidFill>
                <a:latin typeface="Times New Roman" pitchFamily="18" charset="0"/>
                <a:sym typeface="Wingdings" pitchFamily="2" charset="2"/>
              </a:rPr>
              <a:t>              </a:t>
            </a:r>
            <a:r>
              <a:rPr lang="zh-CN" altLang="en-US" sz="2600" dirty="0">
                <a:solidFill>
                  <a:srgbClr val="000000"/>
                </a:solidFill>
                <a:latin typeface="Times New Roman" pitchFamily="18" charset="0"/>
              </a:rPr>
              <a:t>折半插入排序优于直接插入排序。</a:t>
            </a:r>
            <a:endParaRPr lang="en-US" altLang="zh-CN" sz="2600" dirty="0">
              <a:solidFill>
                <a:srgbClr val="000000"/>
              </a:solidFill>
              <a:latin typeface="Times New Roman" pitchFamily="18" charset="0"/>
            </a:endParaRPr>
          </a:p>
          <a:p>
            <a:pPr hangingPunct="0">
              <a:lnSpc>
                <a:spcPct val="110000"/>
              </a:lnSpc>
              <a:spcBef>
                <a:spcPct val="20000"/>
              </a:spcBef>
              <a:defRPr/>
            </a:pPr>
            <a:r>
              <a:rPr lang="en-US" altLang="zh-CN" sz="2600" dirty="0" smtClean="0">
                <a:solidFill>
                  <a:srgbClr val="000000"/>
                </a:solidFill>
                <a:latin typeface="Times New Roman" pitchFamily="18" charset="0"/>
              </a:rPr>
              <a:t>      </a:t>
            </a:r>
            <a:endParaRPr lang="zh-CN" altLang="en-US" sz="2600" dirty="0">
              <a:solidFill>
                <a:srgbClr val="000000"/>
              </a:solidFill>
              <a:latin typeface="Times New Roman" pitchFamily="18" charset="0"/>
            </a:endParaRPr>
          </a:p>
        </p:txBody>
      </p:sp>
      <p:sp>
        <p:nvSpPr>
          <p:cNvPr id="53252" name="Rectangle 4"/>
          <p:cNvSpPr>
            <a:spLocks noChangeArrowheads="1"/>
          </p:cNvSpPr>
          <p:nvPr/>
        </p:nvSpPr>
        <p:spPr bwMode="auto">
          <a:xfrm>
            <a:off x="211016" y="517528"/>
            <a:ext cx="6752492"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eaLnBrk="0" hangingPunct="0"/>
            <a:r>
              <a:rPr lang="zh-CN" altLang="en-US" sz="3200" b="1" smtClean="0">
                <a:solidFill>
                  <a:srgbClr val="000000"/>
                </a:solidFill>
                <a:latin typeface="Times New Roman" pitchFamily="18" charset="0"/>
                <a:ea typeface="宋体" charset="-122"/>
              </a:rPr>
              <a:t>折半插入排序算法的性能分析</a:t>
            </a:r>
            <a:endParaRPr lang="en-US" altLang="zh-CN" sz="3200" b="1" smtClean="0">
              <a:solidFill>
                <a:srgbClr val="000000"/>
              </a:solidFill>
              <a:latin typeface="Times New Roman" pitchFamily="18" charset="0"/>
              <a:ea typeface="宋体" charset="-122"/>
            </a:endParaRPr>
          </a:p>
        </p:txBody>
      </p:sp>
      <p:sp>
        <p:nvSpPr>
          <p:cNvPr id="5" name="Rectangle 3"/>
          <p:cNvSpPr>
            <a:spLocks noChangeArrowheads="1"/>
          </p:cNvSpPr>
          <p:nvPr/>
        </p:nvSpPr>
        <p:spPr bwMode="auto">
          <a:xfrm>
            <a:off x="494954" y="3878516"/>
            <a:ext cx="8251065" cy="1490152"/>
          </a:xfrm>
          <a:prstGeom prst="rect">
            <a:avLst/>
          </a:prstGeom>
          <a:noFill/>
          <a:ln w="22225">
            <a:noFill/>
            <a:miter lim="800000"/>
            <a:headEnd/>
            <a:tailEnd/>
          </a:ln>
          <a:effectLst/>
        </p:spPr>
        <p:txBody>
          <a:bodyPr wrap="square" lIns="87312" tIns="44450" rIns="87312" bIns="44450" anchor="ctr">
            <a:spAutoFit/>
          </a:bodyPr>
          <a:lstStyle/>
          <a:p>
            <a:pPr hangingPunct="0">
              <a:lnSpc>
                <a:spcPct val="110000"/>
              </a:lnSpc>
              <a:spcBef>
                <a:spcPct val="20000"/>
              </a:spcBef>
              <a:defRPr/>
            </a:pPr>
            <a:r>
              <a:rPr lang="zh-CN" altLang="en-US" sz="2600" b="1" dirty="0" smtClean="0">
                <a:solidFill>
                  <a:srgbClr val="000000"/>
                </a:solidFill>
                <a:latin typeface="Times New Roman" pitchFamily="18" charset="0"/>
              </a:rPr>
              <a:t>稳定性</a:t>
            </a:r>
            <a:r>
              <a:rPr lang="zh-CN" altLang="en-US" sz="2600" b="1" dirty="0">
                <a:solidFill>
                  <a:srgbClr val="000000"/>
                </a:solidFill>
                <a:latin typeface="Times New Roman" pitchFamily="18" charset="0"/>
              </a:rPr>
              <a:t>：</a:t>
            </a:r>
            <a:endParaRPr lang="en-US" altLang="zh-CN" sz="2600" b="1" dirty="0">
              <a:solidFill>
                <a:srgbClr val="000000"/>
              </a:solidFill>
              <a:latin typeface="Times New Roman" pitchFamily="18" charset="0"/>
            </a:endParaRPr>
          </a:p>
          <a:p>
            <a:pPr hangingPunct="0">
              <a:lnSpc>
                <a:spcPct val="110000"/>
              </a:lnSpc>
              <a:spcBef>
                <a:spcPct val="20000"/>
              </a:spcBef>
              <a:defRPr/>
            </a:pPr>
            <a:r>
              <a:rPr lang="en-US" altLang="zh-CN" sz="2600" dirty="0">
                <a:solidFill>
                  <a:srgbClr val="000000"/>
                </a:solidFill>
                <a:latin typeface="Times New Roman" pitchFamily="18" charset="0"/>
              </a:rPr>
              <a:t>    </a:t>
            </a:r>
            <a:r>
              <a:rPr lang="zh-CN" altLang="en-US" sz="2600" dirty="0">
                <a:solidFill>
                  <a:srgbClr val="000000"/>
                </a:solidFill>
                <a:latin typeface="Times New Roman" pitchFamily="18" charset="0"/>
              </a:rPr>
              <a:t>折半插入排序是一个</a:t>
            </a:r>
            <a:r>
              <a:rPr lang="zh-CN" altLang="en-US" sz="2600" b="1" dirty="0">
                <a:solidFill>
                  <a:srgbClr val="FF3300"/>
                </a:solidFill>
                <a:effectLst>
                  <a:outerShdw blurRad="38100" dist="38100" dir="2700000" algn="tl">
                    <a:srgbClr val="C0C0C0"/>
                  </a:outerShdw>
                </a:effectLst>
                <a:latin typeface="Times New Roman" pitchFamily="18" charset="0"/>
              </a:rPr>
              <a:t>稳定</a:t>
            </a:r>
            <a:r>
              <a:rPr lang="zh-CN" altLang="en-US" sz="2600" dirty="0">
                <a:solidFill>
                  <a:srgbClr val="000000"/>
                </a:solidFill>
                <a:latin typeface="Times New Roman" pitchFamily="18" charset="0"/>
              </a:rPr>
              <a:t>的排序方法。   </a:t>
            </a:r>
            <a:r>
              <a:rPr lang="en-US" altLang="zh-CN" sz="2600" dirty="0">
                <a:solidFill>
                  <a:srgbClr val="000000"/>
                </a:solidFill>
                <a:latin typeface="Times New Roman" pitchFamily="18" charset="0"/>
              </a:rPr>
              <a:t/>
            </a:r>
            <a:br>
              <a:rPr lang="en-US" altLang="zh-CN" sz="2600" dirty="0">
                <a:solidFill>
                  <a:srgbClr val="000000"/>
                </a:solidFill>
                <a:latin typeface="Times New Roman" pitchFamily="18" charset="0"/>
              </a:rPr>
            </a:br>
            <a:r>
              <a:rPr lang="en-US" altLang="zh-CN" sz="2600" dirty="0">
                <a:solidFill>
                  <a:srgbClr val="000000"/>
                </a:solidFill>
                <a:latin typeface="Times New Roman" pitchFamily="18" charset="0"/>
              </a:rPr>
              <a:t>      </a:t>
            </a:r>
            <a:endParaRPr lang="zh-CN" altLang="en-US" sz="2600" dirty="0">
              <a:solidFill>
                <a:srgbClr val="000000"/>
              </a:solidFill>
              <a:latin typeface="Times New Roman" pitchFamily="18" charset="0"/>
            </a:endParaRPr>
          </a:p>
        </p:txBody>
      </p:sp>
    </p:spTree>
    <p:extLst>
      <p:ext uri="{BB962C8B-B14F-4D97-AF65-F5344CB8AC3E}">
        <p14:creationId xmlns:p14="http://schemas.microsoft.com/office/powerpoint/2010/main" val="1254897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50631" y="333375"/>
            <a:ext cx="7643446" cy="647700"/>
          </a:xfrm>
        </p:spPr>
        <p:txBody>
          <a:bodyPr/>
          <a:lstStyle/>
          <a:p>
            <a:r>
              <a:rPr lang="en-US" altLang="zh-CN" smtClean="0">
                <a:ea typeface="宋体" charset="-122"/>
              </a:rPr>
              <a:t>9.3.3   </a:t>
            </a:r>
            <a:r>
              <a:rPr lang="zh-CN" altLang="en-US" smtClean="0">
                <a:ea typeface="宋体" charset="-122"/>
              </a:rPr>
              <a:t>希 尔 排 序</a:t>
            </a:r>
          </a:p>
        </p:txBody>
      </p:sp>
      <p:sp>
        <p:nvSpPr>
          <p:cNvPr id="1754115" name="Rectangle 3"/>
          <p:cNvSpPr>
            <a:spLocks noChangeArrowheads="1"/>
          </p:cNvSpPr>
          <p:nvPr/>
        </p:nvSpPr>
        <p:spPr bwMode="auto">
          <a:xfrm>
            <a:off x="281357" y="1276354"/>
            <a:ext cx="8370277" cy="3413125"/>
          </a:xfrm>
          <a:prstGeom prst="rect">
            <a:avLst/>
          </a:prstGeom>
          <a:noFill/>
          <a:ln w="22225">
            <a:noFill/>
            <a:miter lim="800000"/>
            <a:headEnd/>
            <a:tailEnd/>
          </a:ln>
          <a:effectLst/>
        </p:spPr>
        <p:txBody>
          <a:bodyPr lIns="87312" tIns="44450" rIns="87312" bIns="44450" anchor="ctr">
            <a:spAutoFit/>
          </a:bodyPr>
          <a:lstStyle/>
          <a:p>
            <a:pPr marL="457200" indent="-457200" algn="just" hangingPunct="0">
              <a:defRPr/>
            </a:pPr>
            <a:r>
              <a:rPr lang="zh-CN" altLang="en-US" sz="2400" dirty="0">
                <a:solidFill>
                  <a:srgbClr val="000000"/>
                </a:solidFill>
                <a:latin typeface="Times New Roman" pitchFamily="18" charset="0"/>
              </a:rPr>
              <a:t>         希尔排序( </a:t>
            </a:r>
            <a:r>
              <a:rPr lang="en-US" altLang="zh-CN" sz="2400" dirty="0">
                <a:solidFill>
                  <a:srgbClr val="000000"/>
                </a:solidFill>
                <a:latin typeface="Times New Roman" pitchFamily="18" charset="0"/>
              </a:rPr>
              <a:t>Shell Sort )</a:t>
            </a:r>
            <a:r>
              <a:rPr lang="zh-CN" altLang="en-US" sz="2400" dirty="0">
                <a:solidFill>
                  <a:srgbClr val="000000"/>
                </a:solidFill>
                <a:latin typeface="Times New Roman" pitchFamily="18" charset="0"/>
              </a:rPr>
              <a:t>又称</a:t>
            </a:r>
            <a:r>
              <a:rPr lang="zh-CN" altLang="en-US" sz="2400" b="1" dirty="0">
                <a:solidFill>
                  <a:srgbClr val="FF3300"/>
                </a:solidFill>
                <a:effectLst>
                  <a:outerShdw blurRad="38100" dist="38100" dir="2700000" algn="tl">
                    <a:srgbClr val="C0C0C0"/>
                  </a:outerShdw>
                </a:effectLst>
                <a:latin typeface="Times New Roman" pitchFamily="18" charset="0"/>
              </a:rPr>
              <a:t>缩小增量排序</a:t>
            </a:r>
            <a:r>
              <a:rPr lang="zh-CN" altLang="en-US" sz="2400" dirty="0" smtClean="0">
                <a:solidFill>
                  <a:srgbClr val="000000"/>
                </a:solidFill>
                <a:latin typeface="Times New Roman" pitchFamily="18" charset="0"/>
              </a:rPr>
              <a:t>，基本</a:t>
            </a:r>
            <a:r>
              <a:rPr lang="zh-CN" altLang="en-US" sz="2400" dirty="0">
                <a:solidFill>
                  <a:srgbClr val="000000"/>
                </a:solidFill>
                <a:latin typeface="Times New Roman" pitchFamily="18" charset="0"/>
              </a:rPr>
              <a:t>思想(设排序表长度为</a:t>
            </a:r>
            <a:r>
              <a:rPr lang="en-US" altLang="zh-CN" sz="2400" dirty="0">
                <a:solidFill>
                  <a:srgbClr val="000000"/>
                </a:solidFill>
                <a:latin typeface="Times New Roman" pitchFamily="18" charset="0"/>
              </a:rPr>
              <a:t>n)</a:t>
            </a:r>
            <a:r>
              <a:rPr lang="zh-CN" altLang="en-US" sz="2400" dirty="0">
                <a:solidFill>
                  <a:srgbClr val="000000"/>
                </a:solidFill>
                <a:latin typeface="Times New Roman" pitchFamily="18" charset="0"/>
              </a:rPr>
              <a:t>：</a:t>
            </a:r>
          </a:p>
          <a:p>
            <a:pPr marL="457200" indent="-457200" algn="just" hangingPunct="0">
              <a:buFontTx/>
              <a:buAutoNum type="arabicParenR"/>
              <a:defRPr/>
            </a:pPr>
            <a:r>
              <a:rPr lang="zh-CN" altLang="en-US" sz="2400" dirty="0">
                <a:solidFill>
                  <a:srgbClr val="000000"/>
                </a:solidFill>
                <a:latin typeface="Times New Roman" pitchFamily="18" charset="0"/>
              </a:rPr>
              <a:t>取整数</a:t>
            </a:r>
            <a:r>
              <a:rPr lang="en-US" altLang="zh-CN" sz="2400" dirty="0">
                <a:solidFill>
                  <a:srgbClr val="000000"/>
                </a:solidFill>
                <a:latin typeface="Times New Roman" pitchFamily="18" charset="0"/>
              </a:rPr>
              <a:t>d&lt;n</a:t>
            </a:r>
            <a:r>
              <a:rPr lang="zh-CN" altLang="en-US" sz="2400" dirty="0">
                <a:solidFill>
                  <a:srgbClr val="000000"/>
                </a:solidFill>
                <a:latin typeface="Times New Roman" pitchFamily="18" charset="0"/>
              </a:rPr>
              <a:t>作为间隔，将全部元素分为</a:t>
            </a:r>
            <a:r>
              <a:rPr lang="en-US" altLang="zh-CN" sz="2400" dirty="0">
                <a:solidFill>
                  <a:srgbClr val="000000"/>
                </a:solidFill>
                <a:latin typeface="Times New Roman" pitchFamily="18" charset="0"/>
              </a:rPr>
              <a:t>d</a:t>
            </a:r>
            <a:r>
              <a:rPr lang="zh-CN" altLang="en-US" sz="2400" dirty="0">
                <a:solidFill>
                  <a:srgbClr val="000000"/>
                </a:solidFill>
                <a:latin typeface="Times New Roman" pitchFamily="18" charset="0"/>
              </a:rPr>
              <a:t>个子表，所有相距为</a:t>
            </a:r>
            <a:r>
              <a:rPr lang="en-US" altLang="zh-CN" sz="2400" dirty="0">
                <a:solidFill>
                  <a:srgbClr val="000000"/>
                </a:solidFill>
                <a:latin typeface="Times New Roman" pitchFamily="18" charset="0"/>
              </a:rPr>
              <a:t>d</a:t>
            </a:r>
            <a:r>
              <a:rPr lang="zh-CN" altLang="en-US" sz="2400" dirty="0">
                <a:solidFill>
                  <a:srgbClr val="000000"/>
                </a:solidFill>
                <a:latin typeface="Times New Roman" pitchFamily="18" charset="0"/>
              </a:rPr>
              <a:t>的元素放在同一个子表中，在每一个子表中分别进行直接插入排序，</a:t>
            </a:r>
          </a:p>
          <a:p>
            <a:pPr marL="457200" indent="-457200" algn="just" hangingPunct="0">
              <a:buFontTx/>
              <a:buAutoNum type="arabicParenR"/>
              <a:defRPr/>
            </a:pPr>
            <a:r>
              <a:rPr lang="zh-CN" altLang="en-US" sz="2400" dirty="0">
                <a:solidFill>
                  <a:srgbClr val="000000"/>
                </a:solidFill>
                <a:latin typeface="Times New Roman" pitchFamily="18" charset="0"/>
              </a:rPr>
              <a:t>然后缩小间隔</a:t>
            </a:r>
            <a:r>
              <a:rPr lang="en-US" altLang="zh-CN" sz="2400" dirty="0">
                <a:solidFill>
                  <a:srgbClr val="000000"/>
                </a:solidFill>
                <a:latin typeface="Times New Roman" pitchFamily="18" charset="0"/>
              </a:rPr>
              <a:t>d（</a:t>
            </a:r>
            <a:r>
              <a:rPr lang="zh-CN" altLang="en-US" sz="2400" dirty="0">
                <a:solidFill>
                  <a:srgbClr val="000000"/>
                </a:solidFill>
                <a:latin typeface="Times New Roman" pitchFamily="18" charset="0"/>
              </a:rPr>
              <a:t>例如取</a:t>
            </a:r>
            <a:r>
              <a:rPr lang="en-US" altLang="zh-CN" sz="2400" dirty="0">
                <a:solidFill>
                  <a:srgbClr val="000000"/>
                </a:solidFill>
                <a:latin typeface="Times New Roman" pitchFamily="18" charset="0"/>
              </a:rPr>
              <a:t>d=</a:t>
            </a:r>
            <a:r>
              <a:rPr lang="en-US" altLang="zh-CN" sz="2400" dirty="0">
                <a:solidFill>
                  <a:srgbClr val="000000"/>
                </a:solidFill>
                <a:latin typeface="Times New Roman" pitchFamily="18" charset="0"/>
                <a:sym typeface="Symbol" pitchFamily="18" charset="2"/>
              </a:rPr>
              <a:t></a:t>
            </a:r>
            <a:r>
              <a:rPr lang="en-US" altLang="zh-CN" sz="2400" dirty="0">
                <a:solidFill>
                  <a:srgbClr val="000000"/>
                </a:solidFill>
                <a:latin typeface="Times New Roman" pitchFamily="18" charset="0"/>
              </a:rPr>
              <a:t>d/2</a:t>
            </a:r>
            <a:r>
              <a:rPr lang="en-US" altLang="zh-CN" sz="2400" dirty="0">
                <a:solidFill>
                  <a:srgbClr val="000000"/>
                </a:solidFill>
                <a:latin typeface="Times New Roman" pitchFamily="18" charset="0"/>
                <a:sym typeface="Symbol" pitchFamily="18" charset="2"/>
              </a:rPr>
              <a:t></a:t>
            </a:r>
            <a:r>
              <a:rPr lang="en-US" altLang="zh-CN" sz="2400" dirty="0">
                <a:solidFill>
                  <a:srgbClr val="000000"/>
                </a:solidFill>
                <a:latin typeface="Times New Roman" pitchFamily="18" charset="0"/>
              </a:rPr>
              <a:t>），</a:t>
            </a:r>
            <a:r>
              <a:rPr lang="zh-CN" altLang="en-US" sz="2400" dirty="0">
                <a:solidFill>
                  <a:srgbClr val="000000"/>
                </a:solidFill>
                <a:latin typeface="Times New Roman" pitchFamily="18" charset="0"/>
              </a:rPr>
              <a:t>重复上述的子表划分和排序工作。</a:t>
            </a:r>
          </a:p>
          <a:p>
            <a:pPr marL="457200" indent="-457200" algn="just" hangingPunct="0">
              <a:buFontTx/>
              <a:buAutoNum type="arabicParenR"/>
              <a:defRPr/>
            </a:pPr>
            <a:r>
              <a:rPr lang="zh-CN" altLang="en-US" sz="2400" dirty="0">
                <a:solidFill>
                  <a:srgbClr val="000000"/>
                </a:solidFill>
                <a:latin typeface="Times New Roman" pitchFamily="18" charset="0"/>
              </a:rPr>
              <a:t>重复1)和2)如此循环，直到最后</a:t>
            </a:r>
            <a:r>
              <a:rPr lang="en-US" altLang="zh-CN" sz="2400" dirty="0">
                <a:solidFill>
                  <a:srgbClr val="000000"/>
                </a:solidFill>
                <a:latin typeface="Times New Roman" pitchFamily="18" charset="0"/>
              </a:rPr>
              <a:t>d=1，</a:t>
            </a:r>
            <a:r>
              <a:rPr lang="zh-CN" altLang="en-US" sz="2400" dirty="0">
                <a:solidFill>
                  <a:srgbClr val="000000"/>
                </a:solidFill>
                <a:latin typeface="Times New Roman" pitchFamily="18" charset="0"/>
              </a:rPr>
              <a:t>将所有元素放在同一个序列中进行直接插入排序。</a:t>
            </a:r>
          </a:p>
        </p:txBody>
      </p:sp>
      <p:sp>
        <p:nvSpPr>
          <p:cNvPr id="1754116" name="Rectangle 4"/>
          <p:cNvSpPr>
            <a:spLocks noChangeArrowheads="1"/>
          </p:cNvSpPr>
          <p:nvPr/>
        </p:nvSpPr>
        <p:spPr bwMode="auto">
          <a:xfrm>
            <a:off x="211029" y="4876801"/>
            <a:ext cx="8537449" cy="11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lIns="87312" tIns="44450" rIns="87312" bIns="44450">
            <a:spAutoFit/>
          </a:bodyPr>
          <a:lstStyle/>
          <a:p>
            <a:pPr marL="457200" indent="25400" algn="just" hangingPunct="0"/>
            <a:r>
              <a:rPr lang="zh-CN" altLang="en-US" sz="2400" dirty="0" smtClean="0">
                <a:solidFill>
                  <a:srgbClr val="000000"/>
                </a:solidFill>
                <a:latin typeface="Times New Roman" pitchFamily="18" charset="0"/>
                <a:ea typeface="宋体" charset="-122"/>
              </a:rPr>
              <a:t>      由于开始时</a:t>
            </a:r>
            <a:r>
              <a:rPr lang="en-US" altLang="zh-CN" sz="2400" dirty="0" smtClean="0">
                <a:solidFill>
                  <a:srgbClr val="000000"/>
                </a:solidFill>
                <a:latin typeface="Times New Roman" pitchFamily="18" charset="0"/>
                <a:ea typeface="宋体" charset="-122"/>
              </a:rPr>
              <a:t>d</a:t>
            </a:r>
            <a:r>
              <a:rPr lang="zh-CN" altLang="en-US" sz="2400" dirty="0" smtClean="0">
                <a:solidFill>
                  <a:srgbClr val="000000"/>
                </a:solidFill>
                <a:latin typeface="Times New Roman" pitchFamily="18" charset="0"/>
                <a:ea typeface="宋体" charset="-122"/>
              </a:rPr>
              <a:t>的取值较大，每个子表中的元素较少，直接插入排序速度较快；到排序的后期，</a:t>
            </a:r>
            <a:r>
              <a:rPr lang="en-US" altLang="zh-CN" sz="2400" dirty="0" smtClean="0">
                <a:solidFill>
                  <a:srgbClr val="000000"/>
                </a:solidFill>
                <a:latin typeface="Times New Roman" pitchFamily="18" charset="0"/>
                <a:ea typeface="宋体" charset="-122"/>
              </a:rPr>
              <a:t>d</a:t>
            </a:r>
            <a:r>
              <a:rPr lang="zh-CN" altLang="en-US" sz="2400" dirty="0" smtClean="0">
                <a:solidFill>
                  <a:srgbClr val="000000"/>
                </a:solidFill>
                <a:latin typeface="Times New Roman" pitchFamily="18" charset="0"/>
                <a:ea typeface="宋体" charset="-122"/>
              </a:rPr>
              <a:t>取值逐渐变小，子表中元素个数逐渐变多，但子表已基本有序，排序很快。 </a:t>
            </a:r>
          </a:p>
        </p:txBody>
      </p:sp>
    </p:spTree>
    <p:extLst>
      <p:ext uri="{BB962C8B-B14F-4D97-AF65-F5344CB8AC3E}">
        <p14:creationId xmlns:p14="http://schemas.microsoft.com/office/powerpoint/2010/main" val="12801552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54116"/>
                                        </p:tgtEl>
                                        <p:attrNameLst>
                                          <p:attrName>style.visibility</p:attrName>
                                        </p:attrNameLst>
                                      </p:cBhvr>
                                      <p:to>
                                        <p:strVal val="visible"/>
                                      </p:to>
                                    </p:set>
                                    <p:animEffect transition="in" filter="blinds(horizontal)">
                                      <p:cBhvr>
                                        <p:cTn id="7" dur="500"/>
                                        <p:tgtEl>
                                          <p:spTgt spid="1754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4116"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298" name="Group 52"/>
          <p:cNvGrpSpPr>
            <a:grpSpLocks/>
          </p:cNvGrpSpPr>
          <p:nvPr/>
        </p:nvGrpSpPr>
        <p:grpSpPr bwMode="auto">
          <a:xfrm>
            <a:off x="773723" y="381000"/>
            <a:ext cx="7385538" cy="762000"/>
            <a:chOff x="0" y="0"/>
            <a:chExt cx="1446" cy="907"/>
          </a:xfrm>
        </p:grpSpPr>
        <p:grpSp>
          <p:nvGrpSpPr>
            <p:cNvPr id="55522" name="Group 21"/>
            <p:cNvGrpSpPr>
              <a:grpSpLocks/>
            </p:cNvGrpSpPr>
            <p:nvPr/>
          </p:nvGrpSpPr>
          <p:grpSpPr bwMode="auto">
            <a:xfrm>
              <a:off x="0" y="0"/>
              <a:ext cx="320" cy="420"/>
              <a:chOff x="0" y="0"/>
              <a:chExt cx="320" cy="420"/>
            </a:xfrm>
          </p:grpSpPr>
          <p:sp>
            <p:nvSpPr>
              <p:cNvPr id="55568" name="Rectangle 4"/>
              <p:cNvSpPr>
                <a:spLocks noChangeArrowheads="1"/>
              </p:cNvSpPr>
              <p:nvPr/>
            </p:nvSpPr>
            <p:spPr bwMode="auto">
              <a:xfrm>
                <a:off x="4" y="0"/>
                <a:ext cx="312"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排序趟数</a:t>
                </a:r>
              </a:p>
            </p:txBody>
          </p:sp>
          <p:sp>
            <p:nvSpPr>
              <p:cNvPr id="55569" name="Rectangle 20"/>
              <p:cNvSpPr>
                <a:spLocks noChangeArrowheads="1"/>
              </p:cNvSpPr>
              <p:nvPr/>
            </p:nvSpPr>
            <p:spPr bwMode="auto">
              <a:xfrm>
                <a:off x="0" y="0"/>
                <a:ext cx="320" cy="42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523" name="Group 23"/>
            <p:cNvGrpSpPr>
              <a:grpSpLocks/>
            </p:cNvGrpSpPr>
            <p:nvPr/>
          </p:nvGrpSpPr>
          <p:grpSpPr bwMode="auto">
            <a:xfrm>
              <a:off x="320" y="0"/>
              <a:ext cx="158" cy="420"/>
              <a:chOff x="320" y="0"/>
              <a:chExt cx="158" cy="420"/>
            </a:xfrm>
          </p:grpSpPr>
          <p:sp>
            <p:nvSpPr>
              <p:cNvPr id="55566" name="Rectangle 5"/>
              <p:cNvSpPr>
                <a:spLocks noChangeArrowheads="1"/>
              </p:cNvSpPr>
              <p:nvPr/>
            </p:nvSpPr>
            <p:spPr bwMode="auto">
              <a:xfrm>
                <a:off x="324" y="0"/>
                <a:ext cx="15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0</a:t>
                </a:r>
              </a:p>
            </p:txBody>
          </p:sp>
          <p:sp>
            <p:nvSpPr>
              <p:cNvPr id="55567" name="Rectangle 22"/>
              <p:cNvSpPr>
                <a:spLocks noChangeArrowheads="1"/>
              </p:cNvSpPr>
              <p:nvPr/>
            </p:nvSpPr>
            <p:spPr bwMode="auto">
              <a:xfrm>
                <a:off x="320" y="0"/>
                <a:ext cx="158" cy="42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524" name="Group 25"/>
            <p:cNvGrpSpPr>
              <a:grpSpLocks/>
            </p:cNvGrpSpPr>
            <p:nvPr/>
          </p:nvGrpSpPr>
          <p:grpSpPr bwMode="auto">
            <a:xfrm>
              <a:off x="478" y="0"/>
              <a:ext cx="158" cy="420"/>
              <a:chOff x="478" y="0"/>
              <a:chExt cx="158" cy="420"/>
            </a:xfrm>
          </p:grpSpPr>
          <p:sp>
            <p:nvSpPr>
              <p:cNvPr id="55564" name="Rectangle 6"/>
              <p:cNvSpPr>
                <a:spLocks noChangeArrowheads="1"/>
              </p:cNvSpPr>
              <p:nvPr/>
            </p:nvSpPr>
            <p:spPr bwMode="auto">
              <a:xfrm>
                <a:off x="482" y="0"/>
                <a:ext cx="15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1</a:t>
                </a:r>
              </a:p>
            </p:txBody>
          </p:sp>
          <p:sp>
            <p:nvSpPr>
              <p:cNvPr id="55565" name="Rectangle 24"/>
              <p:cNvSpPr>
                <a:spLocks noChangeArrowheads="1"/>
              </p:cNvSpPr>
              <p:nvPr/>
            </p:nvSpPr>
            <p:spPr bwMode="auto">
              <a:xfrm>
                <a:off x="478" y="0"/>
                <a:ext cx="158" cy="42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525" name="Group 27"/>
            <p:cNvGrpSpPr>
              <a:grpSpLocks/>
            </p:cNvGrpSpPr>
            <p:nvPr/>
          </p:nvGrpSpPr>
          <p:grpSpPr bwMode="auto">
            <a:xfrm>
              <a:off x="636" y="0"/>
              <a:ext cx="158" cy="420"/>
              <a:chOff x="636" y="0"/>
              <a:chExt cx="158" cy="420"/>
            </a:xfrm>
          </p:grpSpPr>
          <p:sp>
            <p:nvSpPr>
              <p:cNvPr id="55562" name="Rectangle 7"/>
              <p:cNvSpPr>
                <a:spLocks noChangeArrowheads="1"/>
              </p:cNvSpPr>
              <p:nvPr/>
            </p:nvSpPr>
            <p:spPr bwMode="auto">
              <a:xfrm>
                <a:off x="640" y="0"/>
                <a:ext cx="15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2</a:t>
                </a:r>
              </a:p>
            </p:txBody>
          </p:sp>
          <p:sp>
            <p:nvSpPr>
              <p:cNvPr id="55563" name="Rectangle 26"/>
              <p:cNvSpPr>
                <a:spLocks noChangeArrowheads="1"/>
              </p:cNvSpPr>
              <p:nvPr/>
            </p:nvSpPr>
            <p:spPr bwMode="auto">
              <a:xfrm>
                <a:off x="636" y="0"/>
                <a:ext cx="158" cy="42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526" name="Group 29"/>
            <p:cNvGrpSpPr>
              <a:grpSpLocks/>
            </p:cNvGrpSpPr>
            <p:nvPr/>
          </p:nvGrpSpPr>
          <p:grpSpPr bwMode="auto">
            <a:xfrm>
              <a:off x="794" y="0"/>
              <a:ext cx="168" cy="420"/>
              <a:chOff x="794" y="0"/>
              <a:chExt cx="168" cy="420"/>
            </a:xfrm>
          </p:grpSpPr>
          <p:sp>
            <p:nvSpPr>
              <p:cNvPr id="55560" name="Rectangle 8"/>
              <p:cNvSpPr>
                <a:spLocks noChangeArrowheads="1"/>
              </p:cNvSpPr>
              <p:nvPr/>
            </p:nvSpPr>
            <p:spPr bwMode="auto">
              <a:xfrm>
                <a:off x="798" y="0"/>
                <a:ext cx="16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3</a:t>
                </a:r>
              </a:p>
            </p:txBody>
          </p:sp>
          <p:sp>
            <p:nvSpPr>
              <p:cNvPr id="55561" name="Rectangle 28"/>
              <p:cNvSpPr>
                <a:spLocks noChangeArrowheads="1"/>
              </p:cNvSpPr>
              <p:nvPr/>
            </p:nvSpPr>
            <p:spPr bwMode="auto">
              <a:xfrm>
                <a:off x="794" y="0"/>
                <a:ext cx="168" cy="42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527" name="Group 31"/>
            <p:cNvGrpSpPr>
              <a:grpSpLocks/>
            </p:cNvGrpSpPr>
            <p:nvPr/>
          </p:nvGrpSpPr>
          <p:grpSpPr bwMode="auto">
            <a:xfrm>
              <a:off x="962" y="0"/>
              <a:ext cx="158" cy="420"/>
              <a:chOff x="962" y="0"/>
              <a:chExt cx="158" cy="420"/>
            </a:xfrm>
          </p:grpSpPr>
          <p:sp>
            <p:nvSpPr>
              <p:cNvPr id="55558" name="Rectangle 9"/>
              <p:cNvSpPr>
                <a:spLocks noChangeArrowheads="1"/>
              </p:cNvSpPr>
              <p:nvPr/>
            </p:nvSpPr>
            <p:spPr bwMode="auto">
              <a:xfrm>
                <a:off x="966" y="0"/>
                <a:ext cx="15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4</a:t>
                </a:r>
              </a:p>
            </p:txBody>
          </p:sp>
          <p:sp>
            <p:nvSpPr>
              <p:cNvPr id="55559" name="Rectangle 30"/>
              <p:cNvSpPr>
                <a:spLocks noChangeArrowheads="1"/>
              </p:cNvSpPr>
              <p:nvPr/>
            </p:nvSpPr>
            <p:spPr bwMode="auto">
              <a:xfrm>
                <a:off x="962" y="0"/>
                <a:ext cx="158" cy="42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528" name="Group 33"/>
            <p:cNvGrpSpPr>
              <a:grpSpLocks/>
            </p:cNvGrpSpPr>
            <p:nvPr/>
          </p:nvGrpSpPr>
          <p:grpSpPr bwMode="auto">
            <a:xfrm>
              <a:off x="1120" y="0"/>
              <a:ext cx="168" cy="420"/>
              <a:chOff x="1120" y="0"/>
              <a:chExt cx="168" cy="420"/>
            </a:xfrm>
          </p:grpSpPr>
          <p:sp>
            <p:nvSpPr>
              <p:cNvPr id="55556" name="Rectangle 10"/>
              <p:cNvSpPr>
                <a:spLocks noChangeArrowheads="1"/>
              </p:cNvSpPr>
              <p:nvPr/>
            </p:nvSpPr>
            <p:spPr bwMode="auto">
              <a:xfrm>
                <a:off x="1124" y="0"/>
                <a:ext cx="16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5</a:t>
                </a:r>
              </a:p>
            </p:txBody>
          </p:sp>
          <p:sp>
            <p:nvSpPr>
              <p:cNvPr id="55557" name="Rectangle 32"/>
              <p:cNvSpPr>
                <a:spLocks noChangeArrowheads="1"/>
              </p:cNvSpPr>
              <p:nvPr/>
            </p:nvSpPr>
            <p:spPr bwMode="auto">
              <a:xfrm>
                <a:off x="1120" y="0"/>
                <a:ext cx="168" cy="42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529" name="Group 35"/>
            <p:cNvGrpSpPr>
              <a:grpSpLocks/>
            </p:cNvGrpSpPr>
            <p:nvPr/>
          </p:nvGrpSpPr>
          <p:grpSpPr bwMode="auto">
            <a:xfrm>
              <a:off x="1288" y="0"/>
              <a:ext cx="158" cy="420"/>
              <a:chOff x="1288" y="0"/>
              <a:chExt cx="158" cy="420"/>
            </a:xfrm>
          </p:grpSpPr>
          <p:sp>
            <p:nvSpPr>
              <p:cNvPr id="55554" name="Rectangle 11"/>
              <p:cNvSpPr>
                <a:spLocks noChangeArrowheads="1"/>
              </p:cNvSpPr>
              <p:nvPr/>
            </p:nvSpPr>
            <p:spPr bwMode="auto">
              <a:xfrm>
                <a:off x="1292" y="0"/>
                <a:ext cx="15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en-US" altLang="zh-CN" sz="2000" smtClean="0">
                    <a:solidFill>
                      <a:srgbClr val="000000"/>
                    </a:solidFill>
                    <a:latin typeface="Times New Roman" pitchFamily="18" charset="0"/>
                    <a:ea typeface="宋体" charset="-122"/>
                  </a:rPr>
                  <a:t>d</a:t>
                </a:r>
              </a:p>
            </p:txBody>
          </p:sp>
          <p:sp>
            <p:nvSpPr>
              <p:cNvPr id="55555" name="Rectangle 34"/>
              <p:cNvSpPr>
                <a:spLocks noChangeArrowheads="1"/>
              </p:cNvSpPr>
              <p:nvPr/>
            </p:nvSpPr>
            <p:spPr bwMode="auto">
              <a:xfrm>
                <a:off x="1288" y="0"/>
                <a:ext cx="158" cy="42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530" name="Group 37"/>
            <p:cNvGrpSpPr>
              <a:grpSpLocks/>
            </p:cNvGrpSpPr>
            <p:nvPr/>
          </p:nvGrpSpPr>
          <p:grpSpPr bwMode="auto">
            <a:xfrm>
              <a:off x="0" y="420"/>
              <a:ext cx="320" cy="487"/>
              <a:chOff x="0" y="420"/>
              <a:chExt cx="320" cy="487"/>
            </a:xfrm>
          </p:grpSpPr>
          <p:sp>
            <p:nvSpPr>
              <p:cNvPr id="55552" name="Rectangle 12"/>
              <p:cNvSpPr>
                <a:spLocks noChangeArrowheads="1"/>
              </p:cNvSpPr>
              <p:nvPr/>
            </p:nvSpPr>
            <p:spPr bwMode="auto">
              <a:xfrm>
                <a:off x="4" y="420"/>
                <a:ext cx="312"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初始序列</a:t>
                </a:r>
              </a:p>
            </p:txBody>
          </p:sp>
          <p:sp>
            <p:nvSpPr>
              <p:cNvPr id="55553" name="Rectangle 36"/>
              <p:cNvSpPr>
                <a:spLocks noChangeArrowheads="1"/>
              </p:cNvSpPr>
              <p:nvPr/>
            </p:nvSpPr>
            <p:spPr bwMode="auto">
              <a:xfrm>
                <a:off x="0" y="420"/>
                <a:ext cx="320"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531" name="Group 39"/>
            <p:cNvGrpSpPr>
              <a:grpSpLocks/>
            </p:cNvGrpSpPr>
            <p:nvPr/>
          </p:nvGrpSpPr>
          <p:grpSpPr bwMode="auto">
            <a:xfrm>
              <a:off x="320" y="420"/>
              <a:ext cx="158" cy="487"/>
              <a:chOff x="320" y="420"/>
              <a:chExt cx="158" cy="487"/>
            </a:xfrm>
          </p:grpSpPr>
          <p:sp>
            <p:nvSpPr>
              <p:cNvPr id="55550" name="Rectangle 13"/>
              <p:cNvSpPr>
                <a:spLocks noChangeArrowheads="1"/>
              </p:cNvSpPr>
              <p:nvPr/>
            </p:nvSpPr>
            <p:spPr bwMode="auto">
              <a:xfrm>
                <a:off x="324" y="420"/>
                <a:ext cx="150"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46</a:t>
                </a:r>
              </a:p>
            </p:txBody>
          </p:sp>
          <p:sp>
            <p:nvSpPr>
              <p:cNvPr id="55551" name="Rectangle 38"/>
              <p:cNvSpPr>
                <a:spLocks noChangeArrowheads="1"/>
              </p:cNvSpPr>
              <p:nvPr/>
            </p:nvSpPr>
            <p:spPr bwMode="auto">
              <a:xfrm>
                <a:off x="320" y="420"/>
                <a:ext cx="158"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532" name="Group 41"/>
            <p:cNvGrpSpPr>
              <a:grpSpLocks/>
            </p:cNvGrpSpPr>
            <p:nvPr/>
          </p:nvGrpSpPr>
          <p:grpSpPr bwMode="auto">
            <a:xfrm>
              <a:off x="478" y="420"/>
              <a:ext cx="158" cy="487"/>
              <a:chOff x="478" y="420"/>
              <a:chExt cx="158" cy="487"/>
            </a:xfrm>
          </p:grpSpPr>
          <p:sp>
            <p:nvSpPr>
              <p:cNvPr id="55548" name="Rectangle 14"/>
              <p:cNvSpPr>
                <a:spLocks noChangeArrowheads="1"/>
              </p:cNvSpPr>
              <p:nvPr/>
            </p:nvSpPr>
            <p:spPr bwMode="auto">
              <a:xfrm>
                <a:off x="482" y="420"/>
                <a:ext cx="150"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31</a:t>
                </a:r>
              </a:p>
            </p:txBody>
          </p:sp>
          <p:sp>
            <p:nvSpPr>
              <p:cNvPr id="55549" name="Rectangle 40"/>
              <p:cNvSpPr>
                <a:spLocks noChangeArrowheads="1"/>
              </p:cNvSpPr>
              <p:nvPr/>
            </p:nvSpPr>
            <p:spPr bwMode="auto">
              <a:xfrm>
                <a:off x="478" y="420"/>
                <a:ext cx="158"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533" name="Group 43"/>
            <p:cNvGrpSpPr>
              <a:grpSpLocks/>
            </p:cNvGrpSpPr>
            <p:nvPr/>
          </p:nvGrpSpPr>
          <p:grpSpPr bwMode="auto">
            <a:xfrm>
              <a:off x="636" y="420"/>
              <a:ext cx="158" cy="487"/>
              <a:chOff x="636" y="420"/>
              <a:chExt cx="158" cy="487"/>
            </a:xfrm>
          </p:grpSpPr>
          <p:sp>
            <p:nvSpPr>
              <p:cNvPr id="55546" name="Rectangle 15"/>
              <p:cNvSpPr>
                <a:spLocks noChangeArrowheads="1"/>
              </p:cNvSpPr>
              <p:nvPr/>
            </p:nvSpPr>
            <p:spPr bwMode="auto">
              <a:xfrm>
                <a:off x="640" y="420"/>
                <a:ext cx="150"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6</a:t>
                </a:r>
              </a:p>
            </p:txBody>
          </p:sp>
          <p:sp>
            <p:nvSpPr>
              <p:cNvPr id="55547" name="Rectangle 42"/>
              <p:cNvSpPr>
                <a:spLocks noChangeArrowheads="1"/>
              </p:cNvSpPr>
              <p:nvPr/>
            </p:nvSpPr>
            <p:spPr bwMode="auto">
              <a:xfrm>
                <a:off x="636" y="420"/>
                <a:ext cx="158"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534" name="Group 45"/>
            <p:cNvGrpSpPr>
              <a:grpSpLocks/>
            </p:cNvGrpSpPr>
            <p:nvPr/>
          </p:nvGrpSpPr>
          <p:grpSpPr bwMode="auto">
            <a:xfrm>
              <a:off x="794" y="420"/>
              <a:ext cx="168" cy="487"/>
              <a:chOff x="794" y="420"/>
              <a:chExt cx="168" cy="487"/>
            </a:xfrm>
          </p:grpSpPr>
          <p:sp>
            <p:nvSpPr>
              <p:cNvPr id="55544" name="Rectangle 16"/>
              <p:cNvSpPr>
                <a:spLocks noChangeArrowheads="1"/>
              </p:cNvSpPr>
              <p:nvPr/>
            </p:nvSpPr>
            <p:spPr bwMode="auto">
              <a:xfrm>
                <a:off x="798" y="420"/>
                <a:ext cx="160"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19</a:t>
                </a:r>
              </a:p>
            </p:txBody>
          </p:sp>
          <p:sp>
            <p:nvSpPr>
              <p:cNvPr id="55545" name="Rectangle 44"/>
              <p:cNvSpPr>
                <a:spLocks noChangeArrowheads="1"/>
              </p:cNvSpPr>
              <p:nvPr/>
            </p:nvSpPr>
            <p:spPr bwMode="auto">
              <a:xfrm>
                <a:off x="794" y="420"/>
                <a:ext cx="168"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535" name="Group 47"/>
            <p:cNvGrpSpPr>
              <a:grpSpLocks/>
            </p:cNvGrpSpPr>
            <p:nvPr/>
          </p:nvGrpSpPr>
          <p:grpSpPr bwMode="auto">
            <a:xfrm>
              <a:off x="962" y="420"/>
              <a:ext cx="158" cy="487"/>
              <a:chOff x="962" y="420"/>
              <a:chExt cx="158" cy="487"/>
            </a:xfrm>
          </p:grpSpPr>
          <p:sp>
            <p:nvSpPr>
              <p:cNvPr id="55542" name="Rectangle 17"/>
              <p:cNvSpPr>
                <a:spLocks noChangeArrowheads="1"/>
              </p:cNvSpPr>
              <p:nvPr/>
            </p:nvSpPr>
            <p:spPr bwMode="auto">
              <a:xfrm>
                <a:off x="966" y="420"/>
                <a:ext cx="150"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23</a:t>
                </a:r>
              </a:p>
            </p:txBody>
          </p:sp>
          <p:sp>
            <p:nvSpPr>
              <p:cNvPr id="55543" name="Rectangle 46"/>
              <p:cNvSpPr>
                <a:spLocks noChangeArrowheads="1"/>
              </p:cNvSpPr>
              <p:nvPr/>
            </p:nvSpPr>
            <p:spPr bwMode="auto">
              <a:xfrm>
                <a:off x="962" y="420"/>
                <a:ext cx="158"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536" name="Group 49"/>
            <p:cNvGrpSpPr>
              <a:grpSpLocks/>
            </p:cNvGrpSpPr>
            <p:nvPr/>
          </p:nvGrpSpPr>
          <p:grpSpPr bwMode="auto">
            <a:xfrm>
              <a:off x="1120" y="420"/>
              <a:ext cx="168" cy="487"/>
              <a:chOff x="1120" y="420"/>
              <a:chExt cx="168" cy="487"/>
            </a:xfrm>
          </p:grpSpPr>
          <p:sp>
            <p:nvSpPr>
              <p:cNvPr id="55540" name="Rectangle 18"/>
              <p:cNvSpPr>
                <a:spLocks noChangeArrowheads="1"/>
              </p:cNvSpPr>
              <p:nvPr/>
            </p:nvSpPr>
            <p:spPr bwMode="auto">
              <a:xfrm>
                <a:off x="1124" y="420"/>
                <a:ext cx="160"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31*</a:t>
                </a:r>
              </a:p>
            </p:txBody>
          </p:sp>
          <p:sp>
            <p:nvSpPr>
              <p:cNvPr id="55541" name="Rectangle 48"/>
              <p:cNvSpPr>
                <a:spLocks noChangeArrowheads="1"/>
              </p:cNvSpPr>
              <p:nvPr/>
            </p:nvSpPr>
            <p:spPr bwMode="auto">
              <a:xfrm>
                <a:off x="1120" y="420"/>
                <a:ext cx="168"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537" name="Group 51"/>
            <p:cNvGrpSpPr>
              <a:grpSpLocks/>
            </p:cNvGrpSpPr>
            <p:nvPr/>
          </p:nvGrpSpPr>
          <p:grpSpPr bwMode="auto">
            <a:xfrm>
              <a:off x="1288" y="420"/>
              <a:ext cx="158" cy="487"/>
              <a:chOff x="1288" y="420"/>
              <a:chExt cx="158" cy="487"/>
            </a:xfrm>
          </p:grpSpPr>
          <p:sp>
            <p:nvSpPr>
              <p:cNvPr id="55538" name="Rectangle 19"/>
              <p:cNvSpPr>
                <a:spLocks noChangeArrowheads="1"/>
              </p:cNvSpPr>
              <p:nvPr/>
            </p:nvSpPr>
            <p:spPr bwMode="auto">
              <a:xfrm>
                <a:off x="1292" y="420"/>
                <a:ext cx="150"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　</a:t>
                </a:r>
              </a:p>
            </p:txBody>
          </p:sp>
          <p:sp>
            <p:nvSpPr>
              <p:cNvPr id="55539" name="Rectangle 50"/>
              <p:cNvSpPr>
                <a:spLocks noChangeArrowheads="1"/>
              </p:cNvSpPr>
              <p:nvPr/>
            </p:nvSpPr>
            <p:spPr bwMode="auto">
              <a:xfrm>
                <a:off x="1288" y="420"/>
                <a:ext cx="158"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grpSp>
        <p:nvGrpSpPr>
          <p:cNvPr id="19" name="Group 125"/>
          <p:cNvGrpSpPr>
            <a:grpSpLocks/>
          </p:cNvGrpSpPr>
          <p:nvPr/>
        </p:nvGrpSpPr>
        <p:grpSpPr bwMode="auto">
          <a:xfrm>
            <a:off x="773723" y="1447800"/>
            <a:ext cx="7387004" cy="990600"/>
            <a:chOff x="0" y="0"/>
            <a:chExt cx="1446" cy="1327"/>
          </a:xfrm>
        </p:grpSpPr>
        <p:grpSp>
          <p:nvGrpSpPr>
            <p:cNvPr id="55450" name="Group 78"/>
            <p:cNvGrpSpPr>
              <a:grpSpLocks/>
            </p:cNvGrpSpPr>
            <p:nvPr/>
          </p:nvGrpSpPr>
          <p:grpSpPr bwMode="auto">
            <a:xfrm>
              <a:off x="0" y="0"/>
              <a:ext cx="320" cy="420"/>
              <a:chOff x="0" y="0"/>
              <a:chExt cx="320" cy="420"/>
            </a:xfrm>
          </p:grpSpPr>
          <p:sp>
            <p:nvSpPr>
              <p:cNvPr id="55520" name="Rectangle 53"/>
              <p:cNvSpPr>
                <a:spLocks noChangeArrowheads="1"/>
              </p:cNvSpPr>
              <p:nvPr/>
            </p:nvSpPr>
            <p:spPr bwMode="auto">
              <a:xfrm>
                <a:off x="4" y="0"/>
                <a:ext cx="312"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en-US" altLang="zh-CN" sz="2000" smtClean="0">
                    <a:solidFill>
                      <a:srgbClr val="000000"/>
                    </a:solidFill>
                    <a:latin typeface="Times New Roman" pitchFamily="18" charset="0"/>
                    <a:ea typeface="宋体" charset="-122"/>
                  </a:rPr>
                  <a:t>i=1</a:t>
                </a:r>
              </a:p>
            </p:txBody>
          </p:sp>
          <p:sp>
            <p:nvSpPr>
              <p:cNvPr id="55521" name="Rectangle 77"/>
              <p:cNvSpPr>
                <a:spLocks noChangeArrowheads="1"/>
              </p:cNvSpPr>
              <p:nvPr/>
            </p:nvSpPr>
            <p:spPr bwMode="auto">
              <a:xfrm>
                <a:off x="0" y="0"/>
                <a:ext cx="320" cy="42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451" name="Group 80"/>
            <p:cNvGrpSpPr>
              <a:grpSpLocks/>
            </p:cNvGrpSpPr>
            <p:nvPr/>
          </p:nvGrpSpPr>
          <p:grpSpPr bwMode="auto">
            <a:xfrm>
              <a:off x="320" y="0"/>
              <a:ext cx="158" cy="420"/>
              <a:chOff x="320" y="0"/>
              <a:chExt cx="158" cy="420"/>
            </a:xfrm>
          </p:grpSpPr>
          <p:sp>
            <p:nvSpPr>
              <p:cNvPr id="55518" name="Rectangle 54"/>
              <p:cNvSpPr>
                <a:spLocks noChangeArrowheads="1"/>
              </p:cNvSpPr>
              <p:nvPr/>
            </p:nvSpPr>
            <p:spPr bwMode="auto">
              <a:xfrm>
                <a:off x="324" y="0"/>
                <a:ext cx="15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46</a:t>
                </a:r>
              </a:p>
            </p:txBody>
          </p:sp>
          <p:sp>
            <p:nvSpPr>
              <p:cNvPr id="55519" name="Rectangle 79"/>
              <p:cNvSpPr>
                <a:spLocks noChangeArrowheads="1"/>
              </p:cNvSpPr>
              <p:nvPr/>
            </p:nvSpPr>
            <p:spPr bwMode="auto">
              <a:xfrm>
                <a:off x="320" y="0"/>
                <a:ext cx="158" cy="42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452" name="Group 82"/>
            <p:cNvGrpSpPr>
              <a:grpSpLocks/>
            </p:cNvGrpSpPr>
            <p:nvPr/>
          </p:nvGrpSpPr>
          <p:grpSpPr bwMode="auto">
            <a:xfrm>
              <a:off x="478" y="0"/>
              <a:ext cx="158" cy="420"/>
              <a:chOff x="478" y="0"/>
              <a:chExt cx="158" cy="420"/>
            </a:xfrm>
          </p:grpSpPr>
          <p:sp>
            <p:nvSpPr>
              <p:cNvPr id="55516" name="Rectangle 55"/>
              <p:cNvSpPr>
                <a:spLocks noChangeArrowheads="1"/>
              </p:cNvSpPr>
              <p:nvPr/>
            </p:nvSpPr>
            <p:spPr bwMode="auto">
              <a:xfrm>
                <a:off x="482" y="0"/>
                <a:ext cx="15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　</a:t>
                </a:r>
              </a:p>
              <a:p>
                <a:pPr algn="ctr" eaLnBrk="0" hangingPunct="0"/>
                <a:endParaRPr lang="zh-CN" altLang="en-US" sz="2000" smtClean="0">
                  <a:solidFill>
                    <a:srgbClr val="000000"/>
                  </a:solidFill>
                  <a:latin typeface="Times New Roman" pitchFamily="18" charset="0"/>
                  <a:ea typeface="宋体" charset="-122"/>
                </a:endParaRPr>
              </a:p>
            </p:txBody>
          </p:sp>
          <p:sp>
            <p:nvSpPr>
              <p:cNvPr id="55517" name="Rectangle 81"/>
              <p:cNvSpPr>
                <a:spLocks noChangeArrowheads="1"/>
              </p:cNvSpPr>
              <p:nvPr/>
            </p:nvSpPr>
            <p:spPr bwMode="auto">
              <a:xfrm>
                <a:off x="478" y="0"/>
                <a:ext cx="158" cy="42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453" name="Group 84"/>
            <p:cNvGrpSpPr>
              <a:grpSpLocks/>
            </p:cNvGrpSpPr>
            <p:nvPr/>
          </p:nvGrpSpPr>
          <p:grpSpPr bwMode="auto">
            <a:xfrm>
              <a:off x="636" y="0"/>
              <a:ext cx="158" cy="420"/>
              <a:chOff x="636" y="0"/>
              <a:chExt cx="158" cy="420"/>
            </a:xfrm>
          </p:grpSpPr>
          <p:sp>
            <p:nvSpPr>
              <p:cNvPr id="55514" name="Rectangle 56"/>
              <p:cNvSpPr>
                <a:spLocks noChangeArrowheads="1"/>
              </p:cNvSpPr>
              <p:nvPr/>
            </p:nvSpPr>
            <p:spPr bwMode="auto">
              <a:xfrm>
                <a:off x="640" y="0"/>
                <a:ext cx="15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　</a:t>
                </a:r>
              </a:p>
              <a:p>
                <a:pPr algn="ctr" eaLnBrk="0" hangingPunct="0"/>
                <a:endParaRPr lang="zh-CN" altLang="en-US" sz="2000" smtClean="0">
                  <a:solidFill>
                    <a:srgbClr val="000000"/>
                  </a:solidFill>
                  <a:latin typeface="Times New Roman" pitchFamily="18" charset="0"/>
                  <a:ea typeface="宋体" charset="-122"/>
                </a:endParaRPr>
              </a:p>
            </p:txBody>
          </p:sp>
          <p:sp>
            <p:nvSpPr>
              <p:cNvPr id="55515" name="Rectangle 83"/>
              <p:cNvSpPr>
                <a:spLocks noChangeArrowheads="1"/>
              </p:cNvSpPr>
              <p:nvPr/>
            </p:nvSpPr>
            <p:spPr bwMode="auto">
              <a:xfrm>
                <a:off x="636" y="0"/>
                <a:ext cx="158" cy="42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454" name="Group 86"/>
            <p:cNvGrpSpPr>
              <a:grpSpLocks/>
            </p:cNvGrpSpPr>
            <p:nvPr/>
          </p:nvGrpSpPr>
          <p:grpSpPr bwMode="auto">
            <a:xfrm>
              <a:off x="794" y="0"/>
              <a:ext cx="168" cy="420"/>
              <a:chOff x="794" y="0"/>
              <a:chExt cx="168" cy="420"/>
            </a:xfrm>
          </p:grpSpPr>
          <p:sp>
            <p:nvSpPr>
              <p:cNvPr id="55512" name="Rectangle 57"/>
              <p:cNvSpPr>
                <a:spLocks noChangeArrowheads="1"/>
              </p:cNvSpPr>
              <p:nvPr/>
            </p:nvSpPr>
            <p:spPr bwMode="auto">
              <a:xfrm>
                <a:off x="798" y="0"/>
                <a:ext cx="16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19</a:t>
                </a:r>
              </a:p>
            </p:txBody>
          </p:sp>
          <p:sp>
            <p:nvSpPr>
              <p:cNvPr id="55513" name="Rectangle 85"/>
              <p:cNvSpPr>
                <a:spLocks noChangeArrowheads="1"/>
              </p:cNvSpPr>
              <p:nvPr/>
            </p:nvSpPr>
            <p:spPr bwMode="auto">
              <a:xfrm>
                <a:off x="794" y="0"/>
                <a:ext cx="168" cy="42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455" name="Group 88"/>
            <p:cNvGrpSpPr>
              <a:grpSpLocks/>
            </p:cNvGrpSpPr>
            <p:nvPr/>
          </p:nvGrpSpPr>
          <p:grpSpPr bwMode="auto">
            <a:xfrm>
              <a:off x="962" y="0"/>
              <a:ext cx="158" cy="420"/>
              <a:chOff x="962" y="0"/>
              <a:chExt cx="158" cy="420"/>
            </a:xfrm>
          </p:grpSpPr>
          <p:sp>
            <p:nvSpPr>
              <p:cNvPr id="55510" name="Rectangle 58"/>
              <p:cNvSpPr>
                <a:spLocks noChangeArrowheads="1"/>
              </p:cNvSpPr>
              <p:nvPr/>
            </p:nvSpPr>
            <p:spPr bwMode="auto">
              <a:xfrm>
                <a:off x="966" y="0"/>
                <a:ext cx="15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　</a:t>
                </a:r>
              </a:p>
              <a:p>
                <a:pPr algn="ctr" eaLnBrk="0" hangingPunct="0"/>
                <a:endParaRPr lang="zh-CN" altLang="en-US" sz="2000" smtClean="0">
                  <a:solidFill>
                    <a:srgbClr val="000000"/>
                  </a:solidFill>
                  <a:latin typeface="Times New Roman" pitchFamily="18" charset="0"/>
                  <a:ea typeface="宋体" charset="-122"/>
                </a:endParaRPr>
              </a:p>
            </p:txBody>
          </p:sp>
          <p:sp>
            <p:nvSpPr>
              <p:cNvPr id="55511" name="Rectangle 87"/>
              <p:cNvSpPr>
                <a:spLocks noChangeArrowheads="1"/>
              </p:cNvSpPr>
              <p:nvPr/>
            </p:nvSpPr>
            <p:spPr bwMode="auto">
              <a:xfrm>
                <a:off x="962" y="0"/>
                <a:ext cx="158" cy="42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456" name="Group 90"/>
            <p:cNvGrpSpPr>
              <a:grpSpLocks/>
            </p:cNvGrpSpPr>
            <p:nvPr/>
          </p:nvGrpSpPr>
          <p:grpSpPr bwMode="auto">
            <a:xfrm>
              <a:off x="1120" y="0"/>
              <a:ext cx="168" cy="420"/>
              <a:chOff x="1120" y="0"/>
              <a:chExt cx="168" cy="420"/>
            </a:xfrm>
          </p:grpSpPr>
          <p:sp>
            <p:nvSpPr>
              <p:cNvPr id="55508" name="Rectangle 59"/>
              <p:cNvSpPr>
                <a:spLocks noChangeArrowheads="1"/>
              </p:cNvSpPr>
              <p:nvPr/>
            </p:nvSpPr>
            <p:spPr bwMode="auto">
              <a:xfrm>
                <a:off x="1124" y="0"/>
                <a:ext cx="16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　</a:t>
                </a:r>
              </a:p>
              <a:p>
                <a:pPr algn="ctr" eaLnBrk="0" hangingPunct="0"/>
                <a:endParaRPr lang="zh-CN" altLang="en-US" sz="2000" smtClean="0">
                  <a:solidFill>
                    <a:srgbClr val="000000"/>
                  </a:solidFill>
                  <a:latin typeface="Times New Roman" pitchFamily="18" charset="0"/>
                  <a:ea typeface="宋体" charset="-122"/>
                </a:endParaRPr>
              </a:p>
            </p:txBody>
          </p:sp>
          <p:sp>
            <p:nvSpPr>
              <p:cNvPr id="55509" name="Rectangle 89"/>
              <p:cNvSpPr>
                <a:spLocks noChangeArrowheads="1"/>
              </p:cNvSpPr>
              <p:nvPr/>
            </p:nvSpPr>
            <p:spPr bwMode="auto">
              <a:xfrm>
                <a:off x="1120" y="0"/>
                <a:ext cx="168" cy="42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457" name="Group 92"/>
            <p:cNvGrpSpPr>
              <a:grpSpLocks/>
            </p:cNvGrpSpPr>
            <p:nvPr/>
          </p:nvGrpSpPr>
          <p:grpSpPr bwMode="auto">
            <a:xfrm>
              <a:off x="1288" y="0"/>
              <a:ext cx="158" cy="420"/>
              <a:chOff x="1288" y="0"/>
              <a:chExt cx="158" cy="420"/>
            </a:xfrm>
          </p:grpSpPr>
          <p:sp>
            <p:nvSpPr>
              <p:cNvPr id="55506" name="Rectangle 60"/>
              <p:cNvSpPr>
                <a:spLocks noChangeArrowheads="1"/>
              </p:cNvSpPr>
              <p:nvPr/>
            </p:nvSpPr>
            <p:spPr bwMode="auto">
              <a:xfrm>
                <a:off x="1292" y="0"/>
                <a:ext cx="15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3</a:t>
                </a:r>
              </a:p>
            </p:txBody>
          </p:sp>
          <p:sp>
            <p:nvSpPr>
              <p:cNvPr id="55507" name="Rectangle 91"/>
              <p:cNvSpPr>
                <a:spLocks noChangeArrowheads="1"/>
              </p:cNvSpPr>
              <p:nvPr/>
            </p:nvSpPr>
            <p:spPr bwMode="auto">
              <a:xfrm>
                <a:off x="1288" y="0"/>
                <a:ext cx="158" cy="42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458" name="Group 94"/>
            <p:cNvGrpSpPr>
              <a:grpSpLocks/>
            </p:cNvGrpSpPr>
            <p:nvPr/>
          </p:nvGrpSpPr>
          <p:grpSpPr bwMode="auto">
            <a:xfrm>
              <a:off x="0" y="420"/>
              <a:ext cx="320" cy="420"/>
              <a:chOff x="0" y="420"/>
              <a:chExt cx="320" cy="420"/>
            </a:xfrm>
          </p:grpSpPr>
          <p:sp>
            <p:nvSpPr>
              <p:cNvPr id="55504" name="Rectangle 61"/>
              <p:cNvSpPr>
                <a:spLocks noChangeArrowheads="1"/>
              </p:cNvSpPr>
              <p:nvPr/>
            </p:nvSpPr>
            <p:spPr bwMode="auto">
              <a:xfrm>
                <a:off x="4" y="420"/>
                <a:ext cx="312"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　</a:t>
                </a:r>
              </a:p>
              <a:p>
                <a:pPr algn="ctr" eaLnBrk="0" hangingPunct="0"/>
                <a:endParaRPr lang="zh-CN" altLang="en-US" sz="2000" smtClean="0">
                  <a:solidFill>
                    <a:srgbClr val="000000"/>
                  </a:solidFill>
                  <a:latin typeface="Times New Roman" pitchFamily="18" charset="0"/>
                  <a:ea typeface="宋体" charset="-122"/>
                </a:endParaRPr>
              </a:p>
            </p:txBody>
          </p:sp>
          <p:sp>
            <p:nvSpPr>
              <p:cNvPr id="55505" name="Rectangle 93"/>
              <p:cNvSpPr>
                <a:spLocks noChangeArrowheads="1"/>
              </p:cNvSpPr>
              <p:nvPr/>
            </p:nvSpPr>
            <p:spPr bwMode="auto">
              <a:xfrm>
                <a:off x="0" y="420"/>
                <a:ext cx="320" cy="42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459" name="Group 96"/>
            <p:cNvGrpSpPr>
              <a:grpSpLocks/>
            </p:cNvGrpSpPr>
            <p:nvPr/>
          </p:nvGrpSpPr>
          <p:grpSpPr bwMode="auto">
            <a:xfrm>
              <a:off x="320" y="420"/>
              <a:ext cx="158" cy="420"/>
              <a:chOff x="320" y="420"/>
              <a:chExt cx="158" cy="420"/>
            </a:xfrm>
          </p:grpSpPr>
          <p:sp>
            <p:nvSpPr>
              <p:cNvPr id="55502" name="Rectangle 62"/>
              <p:cNvSpPr>
                <a:spLocks noChangeArrowheads="1"/>
              </p:cNvSpPr>
              <p:nvPr/>
            </p:nvSpPr>
            <p:spPr bwMode="auto">
              <a:xfrm>
                <a:off x="324" y="420"/>
                <a:ext cx="15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　</a:t>
                </a:r>
              </a:p>
              <a:p>
                <a:pPr algn="ctr" eaLnBrk="0" hangingPunct="0"/>
                <a:endParaRPr lang="zh-CN" altLang="en-US" sz="2000" smtClean="0">
                  <a:solidFill>
                    <a:srgbClr val="000000"/>
                  </a:solidFill>
                  <a:latin typeface="Times New Roman" pitchFamily="18" charset="0"/>
                  <a:ea typeface="宋体" charset="-122"/>
                </a:endParaRPr>
              </a:p>
            </p:txBody>
          </p:sp>
          <p:sp>
            <p:nvSpPr>
              <p:cNvPr id="55503" name="Rectangle 95"/>
              <p:cNvSpPr>
                <a:spLocks noChangeArrowheads="1"/>
              </p:cNvSpPr>
              <p:nvPr/>
            </p:nvSpPr>
            <p:spPr bwMode="auto">
              <a:xfrm>
                <a:off x="320" y="420"/>
                <a:ext cx="158" cy="42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460" name="Group 98"/>
            <p:cNvGrpSpPr>
              <a:grpSpLocks/>
            </p:cNvGrpSpPr>
            <p:nvPr/>
          </p:nvGrpSpPr>
          <p:grpSpPr bwMode="auto">
            <a:xfrm>
              <a:off x="478" y="420"/>
              <a:ext cx="158" cy="420"/>
              <a:chOff x="478" y="420"/>
              <a:chExt cx="158" cy="420"/>
            </a:xfrm>
          </p:grpSpPr>
          <p:sp>
            <p:nvSpPr>
              <p:cNvPr id="55500" name="Rectangle 63"/>
              <p:cNvSpPr>
                <a:spLocks noChangeArrowheads="1"/>
              </p:cNvSpPr>
              <p:nvPr/>
            </p:nvSpPr>
            <p:spPr bwMode="auto">
              <a:xfrm>
                <a:off x="482" y="420"/>
                <a:ext cx="15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31</a:t>
                </a:r>
              </a:p>
            </p:txBody>
          </p:sp>
          <p:sp>
            <p:nvSpPr>
              <p:cNvPr id="55501" name="Rectangle 97"/>
              <p:cNvSpPr>
                <a:spLocks noChangeArrowheads="1"/>
              </p:cNvSpPr>
              <p:nvPr/>
            </p:nvSpPr>
            <p:spPr bwMode="auto">
              <a:xfrm>
                <a:off x="478" y="420"/>
                <a:ext cx="158" cy="42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461" name="Group 100"/>
            <p:cNvGrpSpPr>
              <a:grpSpLocks/>
            </p:cNvGrpSpPr>
            <p:nvPr/>
          </p:nvGrpSpPr>
          <p:grpSpPr bwMode="auto">
            <a:xfrm>
              <a:off x="636" y="420"/>
              <a:ext cx="158" cy="420"/>
              <a:chOff x="636" y="420"/>
              <a:chExt cx="158" cy="420"/>
            </a:xfrm>
          </p:grpSpPr>
          <p:sp>
            <p:nvSpPr>
              <p:cNvPr id="55498" name="Rectangle 64"/>
              <p:cNvSpPr>
                <a:spLocks noChangeArrowheads="1"/>
              </p:cNvSpPr>
              <p:nvPr/>
            </p:nvSpPr>
            <p:spPr bwMode="auto">
              <a:xfrm>
                <a:off x="640" y="420"/>
                <a:ext cx="15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　</a:t>
                </a:r>
              </a:p>
              <a:p>
                <a:pPr algn="ctr" eaLnBrk="0" hangingPunct="0"/>
                <a:endParaRPr lang="zh-CN" altLang="en-US" sz="2000" smtClean="0">
                  <a:solidFill>
                    <a:srgbClr val="000000"/>
                  </a:solidFill>
                  <a:latin typeface="Times New Roman" pitchFamily="18" charset="0"/>
                  <a:ea typeface="宋体" charset="-122"/>
                </a:endParaRPr>
              </a:p>
            </p:txBody>
          </p:sp>
          <p:sp>
            <p:nvSpPr>
              <p:cNvPr id="55499" name="Rectangle 99"/>
              <p:cNvSpPr>
                <a:spLocks noChangeArrowheads="1"/>
              </p:cNvSpPr>
              <p:nvPr/>
            </p:nvSpPr>
            <p:spPr bwMode="auto">
              <a:xfrm>
                <a:off x="636" y="420"/>
                <a:ext cx="158" cy="42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462" name="Group 102"/>
            <p:cNvGrpSpPr>
              <a:grpSpLocks/>
            </p:cNvGrpSpPr>
            <p:nvPr/>
          </p:nvGrpSpPr>
          <p:grpSpPr bwMode="auto">
            <a:xfrm>
              <a:off x="794" y="420"/>
              <a:ext cx="168" cy="420"/>
              <a:chOff x="794" y="420"/>
              <a:chExt cx="168" cy="420"/>
            </a:xfrm>
          </p:grpSpPr>
          <p:sp>
            <p:nvSpPr>
              <p:cNvPr id="55496" name="Rectangle 65"/>
              <p:cNvSpPr>
                <a:spLocks noChangeArrowheads="1"/>
              </p:cNvSpPr>
              <p:nvPr/>
            </p:nvSpPr>
            <p:spPr bwMode="auto">
              <a:xfrm>
                <a:off x="798" y="420"/>
                <a:ext cx="16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　</a:t>
                </a:r>
              </a:p>
              <a:p>
                <a:pPr algn="ctr" eaLnBrk="0" hangingPunct="0"/>
                <a:endParaRPr lang="zh-CN" altLang="en-US" sz="2000" smtClean="0">
                  <a:solidFill>
                    <a:srgbClr val="000000"/>
                  </a:solidFill>
                  <a:latin typeface="Times New Roman" pitchFamily="18" charset="0"/>
                  <a:ea typeface="宋体" charset="-122"/>
                </a:endParaRPr>
              </a:p>
            </p:txBody>
          </p:sp>
          <p:sp>
            <p:nvSpPr>
              <p:cNvPr id="55497" name="Rectangle 101"/>
              <p:cNvSpPr>
                <a:spLocks noChangeArrowheads="1"/>
              </p:cNvSpPr>
              <p:nvPr/>
            </p:nvSpPr>
            <p:spPr bwMode="auto">
              <a:xfrm>
                <a:off x="794" y="420"/>
                <a:ext cx="168" cy="42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463" name="Group 104"/>
            <p:cNvGrpSpPr>
              <a:grpSpLocks/>
            </p:cNvGrpSpPr>
            <p:nvPr/>
          </p:nvGrpSpPr>
          <p:grpSpPr bwMode="auto">
            <a:xfrm>
              <a:off x="962" y="420"/>
              <a:ext cx="158" cy="420"/>
              <a:chOff x="962" y="420"/>
              <a:chExt cx="158" cy="420"/>
            </a:xfrm>
          </p:grpSpPr>
          <p:sp>
            <p:nvSpPr>
              <p:cNvPr id="55494" name="Rectangle 66"/>
              <p:cNvSpPr>
                <a:spLocks noChangeArrowheads="1"/>
              </p:cNvSpPr>
              <p:nvPr/>
            </p:nvSpPr>
            <p:spPr bwMode="auto">
              <a:xfrm>
                <a:off x="966" y="420"/>
                <a:ext cx="15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23</a:t>
                </a:r>
              </a:p>
            </p:txBody>
          </p:sp>
          <p:sp>
            <p:nvSpPr>
              <p:cNvPr id="55495" name="Rectangle 103"/>
              <p:cNvSpPr>
                <a:spLocks noChangeArrowheads="1"/>
              </p:cNvSpPr>
              <p:nvPr/>
            </p:nvSpPr>
            <p:spPr bwMode="auto">
              <a:xfrm>
                <a:off x="962" y="420"/>
                <a:ext cx="158" cy="42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464" name="Group 106"/>
            <p:cNvGrpSpPr>
              <a:grpSpLocks/>
            </p:cNvGrpSpPr>
            <p:nvPr/>
          </p:nvGrpSpPr>
          <p:grpSpPr bwMode="auto">
            <a:xfrm>
              <a:off x="1120" y="420"/>
              <a:ext cx="168" cy="420"/>
              <a:chOff x="1120" y="420"/>
              <a:chExt cx="168" cy="420"/>
            </a:xfrm>
          </p:grpSpPr>
          <p:sp>
            <p:nvSpPr>
              <p:cNvPr id="55492" name="Rectangle 67"/>
              <p:cNvSpPr>
                <a:spLocks noChangeArrowheads="1"/>
              </p:cNvSpPr>
              <p:nvPr/>
            </p:nvSpPr>
            <p:spPr bwMode="auto">
              <a:xfrm>
                <a:off x="1124" y="420"/>
                <a:ext cx="16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　</a:t>
                </a:r>
              </a:p>
              <a:p>
                <a:pPr algn="ctr" eaLnBrk="0" hangingPunct="0"/>
                <a:endParaRPr lang="zh-CN" altLang="en-US" sz="2000" smtClean="0">
                  <a:solidFill>
                    <a:srgbClr val="000000"/>
                  </a:solidFill>
                  <a:latin typeface="Times New Roman" pitchFamily="18" charset="0"/>
                  <a:ea typeface="宋体" charset="-122"/>
                </a:endParaRPr>
              </a:p>
            </p:txBody>
          </p:sp>
          <p:sp>
            <p:nvSpPr>
              <p:cNvPr id="55493" name="Rectangle 105"/>
              <p:cNvSpPr>
                <a:spLocks noChangeArrowheads="1"/>
              </p:cNvSpPr>
              <p:nvPr/>
            </p:nvSpPr>
            <p:spPr bwMode="auto">
              <a:xfrm>
                <a:off x="1120" y="420"/>
                <a:ext cx="168" cy="42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465" name="Group 108"/>
            <p:cNvGrpSpPr>
              <a:grpSpLocks/>
            </p:cNvGrpSpPr>
            <p:nvPr/>
          </p:nvGrpSpPr>
          <p:grpSpPr bwMode="auto">
            <a:xfrm>
              <a:off x="1288" y="420"/>
              <a:ext cx="158" cy="420"/>
              <a:chOff x="1288" y="420"/>
              <a:chExt cx="158" cy="420"/>
            </a:xfrm>
          </p:grpSpPr>
          <p:sp>
            <p:nvSpPr>
              <p:cNvPr id="55490" name="Rectangle 68"/>
              <p:cNvSpPr>
                <a:spLocks noChangeArrowheads="1"/>
              </p:cNvSpPr>
              <p:nvPr/>
            </p:nvSpPr>
            <p:spPr bwMode="auto">
              <a:xfrm>
                <a:off x="1292" y="420"/>
                <a:ext cx="15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　</a:t>
                </a:r>
              </a:p>
              <a:p>
                <a:pPr algn="ctr" eaLnBrk="0" hangingPunct="0"/>
                <a:endParaRPr lang="zh-CN" altLang="en-US" sz="2000" smtClean="0">
                  <a:solidFill>
                    <a:srgbClr val="000000"/>
                  </a:solidFill>
                  <a:latin typeface="Times New Roman" pitchFamily="18" charset="0"/>
                  <a:ea typeface="宋体" charset="-122"/>
                </a:endParaRPr>
              </a:p>
            </p:txBody>
          </p:sp>
          <p:sp>
            <p:nvSpPr>
              <p:cNvPr id="55491" name="Rectangle 107"/>
              <p:cNvSpPr>
                <a:spLocks noChangeArrowheads="1"/>
              </p:cNvSpPr>
              <p:nvPr/>
            </p:nvSpPr>
            <p:spPr bwMode="auto">
              <a:xfrm>
                <a:off x="1288" y="420"/>
                <a:ext cx="158" cy="42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466" name="Group 110"/>
            <p:cNvGrpSpPr>
              <a:grpSpLocks/>
            </p:cNvGrpSpPr>
            <p:nvPr/>
          </p:nvGrpSpPr>
          <p:grpSpPr bwMode="auto">
            <a:xfrm>
              <a:off x="0" y="840"/>
              <a:ext cx="320" cy="487"/>
              <a:chOff x="0" y="840"/>
              <a:chExt cx="320" cy="487"/>
            </a:xfrm>
          </p:grpSpPr>
          <p:sp>
            <p:nvSpPr>
              <p:cNvPr id="55488" name="Rectangle 69"/>
              <p:cNvSpPr>
                <a:spLocks noChangeArrowheads="1"/>
              </p:cNvSpPr>
              <p:nvPr/>
            </p:nvSpPr>
            <p:spPr bwMode="auto">
              <a:xfrm>
                <a:off x="4" y="840"/>
                <a:ext cx="312"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　</a:t>
                </a:r>
              </a:p>
            </p:txBody>
          </p:sp>
          <p:sp>
            <p:nvSpPr>
              <p:cNvPr id="55489" name="Rectangle 109"/>
              <p:cNvSpPr>
                <a:spLocks noChangeArrowheads="1"/>
              </p:cNvSpPr>
              <p:nvPr/>
            </p:nvSpPr>
            <p:spPr bwMode="auto">
              <a:xfrm>
                <a:off x="0" y="840"/>
                <a:ext cx="320"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467" name="Group 112"/>
            <p:cNvGrpSpPr>
              <a:grpSpLocks/>
            </p:cNvGrpSpPr>
            <p:nvPr/>
          </p:nvGrpSpPr>
          <p:grpSpPr bwMode="auto">
            <a:xfrm>
              <a:off x="320" y="840"/>
              <a:ext cx="158" cy="487"/>
              <a:chOff x="320" y="840"/>
              <a:chExt cx="158" cy="487"/>
            </a:xfrm>
          </p:grpSpPr>
          <p:sp>
            <p:nvSpPr>
              <p:cNvPr id="55486" name="Rectangle 70"/>
              <p:cNvSpPr>
                <a:spLocks noChangeArrowheads="1"/>
              </p:cNvSpPr>
              <p:nvPr/>
            </p:nvSpPr>
            <p:spPr bwMode="auto">
              <a:xfrm>
                <a:off x="324" y="840"/>
                <a:ext cx="150"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　</a:t>
                </a:r>
              </a:p>
              <a:p>
                <a:pPr algn="ctr" eaLnBrk="0" hangingPunct="0"/>
                <a:endParaRPr lang="zh-CN" altLang="en-US" sz="2000" smtClean="0">
                  <a:solidFill>
                    <a:srgbClr val="000000"/>
                  </a:solidFill>
                  <a:latin typeface="Times New Roman" pitchFamily="18" charset="0"/>
                  <a:ea typeface="宋体" charset="-122"/>
                </a:endParaRPr>
              </a:p>
            </p:txBody>
          </p:sp>
          <p:sp>
            <p:nvSpPr>
              <p:cNvPr id="55487" name="Rectangle 111"/>
              <p:cNvSpPr>
                <a:spLocks noChangeArrowheads="1"/>
              </p:cNvSpPr>
              <p:nvPr/>
            </p:nvSpPr>
            <p:spPr bwMode="auto">
              <a:xfrm>
                <a:off x="320" y="840"/>
                <a:ext cx="158"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468" name="Group 114"/>
            <p:cNvGrpSpPr>
              <a:grpSpLocks/>
            </p:cNvGrpSpPr>
            <p:nvPr/>
          </p:nvGrpSpPr>
          <p:grpSpPr bwMode="auto">
            <a:xfrm>
              <a:off x="478" y="840"/>
              <a:ext cx="158" cy="487"/>
              <a:chOff x="478" y="840"/>
              <a:chExt cx="158" cy="487"/>
            </a:xfrm>
          </p:grpSpPr>
          <p:sp>
            <p:nvSpPr>
              <p:cNvPr id="55484" name="Rectangle 71"/>
              <p:cNvSpPr>
                <a:spLocks noChangeArrowheads="1"/>
              </p:cNvSpPr>
              <p:nvPr/>
            </p:nvSpPr>
            <p:spPr bwMode="auto">
              <a:xfrm>
                <a:off x="482" y="840"/>
                <a:ext cx="150"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　</a:t>
                </a:r>
              </a:p>
              <a:p>
                <a:pPr algn="ctr" eaLnBrk="0" hangingPunct="0"/>
                <a:endParaRPr lang="zh-CN" altLang="en-US" sz="2000" smtClean="0">
                  <a:solidFill>
                    <a:srgbClr val="000000"/>
                  </a:solidFill>
                  <a:latin typeface="Times New Roman" pitchFamily="18" charset="0"/>
                  <a:ea typeface="宋体" charset="-122"/>
                </a:endParaRPr>
              </a:p>
            </p:txBody>
          </p:sp>
          <p:sp>
            <p:nvSpPr>
              <p:cNvPr id="55485" name="Rectangle 113"/>
              <p:cNvSpPr>
                <a:spLocks noChangeArrowheads="1"/>
              </p:cNvSpPr>
              <p:nvPr/>
            </p:nvSpPr>
            <p:spPr bwMode="auto">
              <a:xfrm>
                <a:off x="478" y="840"/>
                <a:ext cx="158"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469" name="Group 116"/>
            <p:cNvGrpSpPr>
              <a:grpSpLocks/>
            </p:cNvGrpSpPr>
            <p:nvPr/>
          </p:nvGrpSpPr>
          <p:grpSpPr bwMode="auto">
            <a:xfrm>
              <a:off x="636" y="840"/>
              <a:ext cx="158" cy="487"/>
              <a:chOff x="636" y="840"/>
              <a:chExt cx="158" cy="487"/>
            </a:xfrm>
          </p:grpSpPr>
          <p:sp>
            <p:nvSpPr>
              <p:cNvPr id="55482" name="Rectangle 72"/>
              <p:cNvSpPr>
                <a:spLocks noChangeArrowheads="1"/>
              </p:cNvSpPr>
              <p:nvPr/>
            </p:nvSpPr>
            <p:spPr bwMode="auto">
              <a:xfrm>
                <a:off x="640" y="840"/>
                <a:ext cx="150"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6</a:t>
                </a:r>
              </a:p>
            </p:txBody>
          </p:sp>
          <p:sp>
            <p:nvSpPr>
              <p:cNvPr id="55483" name="Rectangle 115"/>
              <p:cNvSpPr>
                <a:spLocks noChangeArrowheads="1"/>
              </p:cNvSpPr>
              <p:nvPr/>
            </p:nvSpPr>
            <p:spPr bwMode="auto">
              <a:xfrm>
                <a:off x="636" y="840"/>
                <a:ext cx="158"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470" name="Group 118"/>
            <p:cNvGrpSpPr>
              <a:grpSpLocks/>
            </p:cNvGrpSpPr>
            <p:nvPr/>
          </p:nvGrpSpPr>
          <p:grpSpPr bwMode="auto">
            <a:xfrm>
              <a:off x="794" y="840"/>
              <a:ext cx="168" cy="487"/>
              <a:chOff x="794" y="840"/>
              <a:chExt cx="168" cy="487"/>
            </a:xfrm>
          </p:grpSpPr>
          <p:sp>
            <p:nvSpPr>
              <p:cNvPr id="55480" name="Rectangle 73"/>
              <p:cNvSpPr>
                <a:spLocks noChangeArrowheads="1"/>
              </p:cNvSpPr>
              <p:nvPr/>
            </p:nvSpPr>
            <p:spPr bwMode="auto">
              <a:xfrm>
                <a:off x="798" y="840"/>
                <a:ext cx="160"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　</a:t>
                </a:r>
              </a:p>
              <a:p>
                <a:pPr algn="ctr" eaLnBrk="0" hangingPunct="0"/>
                <a:endParaRPr lang="zh-CN" altLang="en-US" sz="2000" smtClean="0">
                  <a:solidFill>
                    <a:srgbClr val="000000"/>
                  </a:solidFill>
                  <a:latin typeface="Times New Roman" pitchFamily="18" charset="0"/>
                  <a:ea typeface="宋体" charset="-122"/>
                </a:endParaRPr>
              </a:p>
            </p:txBody>
          </p:sp>
          <p:sp>
            <p:nvSpPr>
              <p:cNvPr id="55481" name="Rectangle 117"/>
              <p:cNvSpPr>
                <a:spLocks noChangeArrowheads="1"/>
              </p:cNvSpPr>
              <p:nvPr/>
            </p:nvSpPr>
            <p:spPr bwMode="auto">
              <a:xfrm>
                <a:off x="794" y="840"/>
                <a:ext cx="168"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471" name="Group 120"/>
            <p:cNvGrpSpPr>
              <a:grpSpLocks/>
            </p:cNvGrpSpPr>
            <p:nvPr/>
          </p:nvGrpSpPr>
          <p:grpSpPr bwMode="auto">
            <a:xfrm>
              <a:off x="962" y="840"/>
              <a:ext cx="158" cy="487"/>
              <a:chOff x="962" y="840"/>
              <a:chExt cx="158" cy="487"/>
            </a:xfrm>
          </p:grpSpPr>
          <p:sp>
            <p:nvSpPr>
              <p:cNvPr id="55478" name="Rectangle 74"/>
              <p:cNvSpPr>
                <a:spLocks noChangeArrowheads="1"/>
              </p:cNvSpPr>
              <p:nvPr/>
            </p:nvSpPr>
            <p:spPr bwMode="auto">
              <a:xfrm>
                <a:off x="966" y="840"/>
                <a:ext cx="150"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　</a:t>
                </a:r>
              </a:p>
              <a:p>
                <a:pPr algn="ctr" eaLnBrk="0" hangingPunct="0"/>
                <a:endParaRPr lang="zh-CN" altLang="en-US" sz="2000" smtClean="0">
                  <a:solidFill>
                    <a:srgbClr val="000000"/>
                  </a:solidFill>
                  <a:latin typeface="Times New Roman" pitchFamily="18" charset="0"/>
                  <a:ea typeface="宋体" charset="-122"/>
                </a:endParaRPr>
              </a:p>
            </p:txBody>
          </p:sp>
          <p:sp>
            <p:nvSpPr>
              <p:cNvPr id="55479" name="Rectangle 119"/>
              <p:cNvSpPr>
                <a:spLocks noChangeArrowheads="1"/>
              </p:cNvSpPr>
              <p:nvPr/>
            </p:nvSpPr>
            <p:spPr bwMode="auto">
              <a:xfrm>
                <a:off x="962" y="840"/>
                <a:ext cx="158"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472" name="Group 122"/>
            <p:cNvGrpSpPr>
              <a:grpSpLocks/>
            </p:cNvGrpSpPr>
            <p:nvPr/>
          </p:nvGrpSpPr>
          <p:grpSpPr bwMode="auto">
            <a:xfrm>
              <a:off x="1120" y="840"/>
              <a:ext cx="168" cy="487"/>
              <a:chOff x="1120" y="840"/>
              <a:chExt cx="168" cy="487"/>
            </a:xfrm>
          </p:grpSpPr>
          <p:sp>
            <p:nvSpPr>
              <p:cNvPr id="55476" name="Rectangle 75"/>
              <p:cNvSpPr>
                <a:spLocks noChangeArrowheads="1"/>
              </p:cNvSpPr>
              <p:nvPr/>
            </p:nvSpPr>
            <p:spPr bwMode="auto">
              <a:xfrm>
                <a:off x="1124" y="840"/>
                <a:ext cx="160"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31*</a:t>
                </a:r>
              </a:p>
            </p:txBody>
          </p:sp>
          <p:sp>
            <p:nvSpPr>
              <p:cNvPr id="55477" name="Rectangle 121"/>
              <p:cNvSpPr>
                <a:spLocks noChangeArrowheads="1"/>
              </p:cNvSpPr>
              <p:nvPr/>
            </p:nvSpPr>
            <p:spPr bwMode="auto">
              <a:xfrm>
                <a:off x="1120" y="840"/>
                <a:ext cx="168"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473" name="Group 124"/>
            <p:cNvGrpSpPr>
              <a:grpSpLocks/>
            </p:cNvGrpSpPr>
            <p:nvPr/>
          </p:nvGrpSpPr>
          <p:grpSpPr bwMode="auto">
            <a:xfrm>
              <a:off x="1288" y="840"/>
              <a:ext cx="158" cy="487"/>
              <a:chOff x="1288" y="840"/>
              <a:chExt cx="158" cy="487"/>
            </a:xfrm>
          </p:grpSpPr>
          <p:sp>
            <p:nvSpPr>
              <p:cNvPr id="55474" name="Rectangle 76"/>
              <p:cNvSpPr>
                <a:spLocks noChangeArrowheads="1"/>
              </p:cNvSpPr>
              <p:nvPr/>
            </p:nvSpPr>
            <p:spPr bwMode="auto">
              <a:xfrm>
                <a:off x="1292" y="840"/>
                <a:ext cx="150"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　</a:t>
                </a:r>
              </a:p>
            </p:txBody>
          </p:sp>
          <p:sp>
            <p:nvSpPr>
              <p:cNvPr id="55475" name="Rectangle 123"/>
              <p:cNvSpPr>
                <a:spLocks noChangeArrowheads="1"/>
              </p:cNvSpPr>
              <p:nvPr/>
            </p:nvSpPr>
            <p:spPr bwMode="auto">
              <a:xfrm>
                <a:off x="1288" y="840"/>
                <a:ext cx="158"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grpSp>
        <p:nvGrpSpPr>
          <p:cNvPr id="59405" name="Group 150"/>
          <p:cNvGrpSpPr>
            <a:grpSpLocks/>
          </p:cNvGrpSpPr>
          <p:nvPr/>
        </p:nvGrpSpPr>
        <p:grpSpPr bwMode="auto">
          <a:xfrm>
            <a:off x="773723" y="2743233"/>
            <a:ext cx="7455877" cy="309563"/>
            <a:chOff x="0" y="0"/>
            <a:chExt cx="1446" cy="487"/>
          </a:xfrm>
        </p:grpSpPr>
        <p:grpSp>
          <p:nvGrpSpPr>
            <p:cNvPr id="55426" name="Group 135"/>
            <p:cNvGrpSpPr>
              <a:grpSpLocks/>
            </p:cNvGrpSpPr>
            <p:nvPr/>
          </p:nvGrpSpPr>
          <p:grpSpPr bwMode="auto">
            <a:xfrm>
              <a:off x="0" y="0"/>
              <a:ext cx="320" cy="487"/>
              <a:chOff x="0" y="0"/>
              <a:chExt cx="320" cy="487"/>
            </a:xfrm>
          </p:grpSpPr>
          <p:sp>
            <p:nvSpPr>
              <p:cNvPr id="55448" name="Rectangle 126"/>
              <p:cNvSpPr>
                <a:spLocks noChangeArrowheads="1"/>
              </p:cNvSpPr>
              <p:nvPr/>
            </p:nvSpPr>
            <p:spPr bwMode="auto">
              <a:xfrm>
                <a:off x="4" y="0"/>
                <a:ext cx="312"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结果</a:t>
                </a:r>
              </a:p>
            </p:txBody>
          </p:sp>
          <p:sp>
            <p:nvSpPr>
              <p:cNvPr id="55449" name="Rectangle 134"/>
              <p:cNvSpPr>
                <a:spLocks noChangeArrowheads="1"/>
              </p:cNvSpPr>
              <p:nvPr/>
            </p:nvSpPr>
            <p:spPr bwMode="auto">
              <a:xfrm>
                <a:off x="0" y="0"/>
                <a:ext cx="320"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427" name="Group 137"/>
            <p:cNvGrpSpPr>
              <a:grpSpLocks/>
            </p:cNvGrpSpPr>
            <p:nvPr/>
          </p:nvGrpSpPr>
          <p:grpSpPr bwMode="auto">
            <a:xfrm>
              <a:off x="320" y="0"/>
              <a:ext cx="158" cy="487"/>
              <a:chOff x="320" y="0"/>
              <a:chExt cx="158" cy="487"/>
            </a:xfrm>
          </p:grpSpPr>
          <p:sp>
            <p:nvSpPr>
              <p:cNvPr id="55446" name="Rectangle 127"/>
              <p:cNvSpPr>
                <a:spLocks noChangeArrowheads="1"/>
              </p:cNvSpPr>
              <p:nvPr/>
            </p:nvSpPr>
            <p:spPr bwMode="auto">
              <a:xfrm>
                <a:off x="324" y="0"/>
                <a:ext cx="150"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19</a:t>
                </a:r>
              </a:p>
            </p:txBody>
          </p:sp>
          <p:sp>
            <p:nvSpPr>
              <p:cNvPr id="55447" name="Rectangle 136"/>
              <p:cNvSpPr>
                <a:spLocks noChangeArrowheads="1"/>
              </p:cNvSpPr>
              <p:nvPr/>
            </p:nvSpPr>
            <p:spPr bwMode="auto">
              <a:xfrm>
                <a:off x="320" y="0"/>
                <a:ext cx="158"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428" name="Group 139"/>
            <p:cNvGrpSpPr>
              <a:grpSpLocks/>
            </p:cNvGrpSpPr>
            <p:nvPr/>
          </p:nvGrpSpPr>
          <p:grpSpPr bwMode="auto">
            <a:xfrm>
              <a:off x="478" y="0"/>
              <a:ext cx="158" cy="487"/>
              <a:chOff x="478" y="0"/>
              <a:chExt cx="158" cy="487"/>
            </a:xfrm>
          </p:grpSpPr>
          <p:sp>
            <p:nvSpPr>
              <p:cNvPr id="55444" name="Rectangle 128"/>
              <p:cNvSpPr>
                <a:spLocks noChangeArrowheads="1"/>
              </p:cNvSpPr>
              <p:nvPr/>
            </p:nvSpPr>
            <p:spPr bwMode="auto">
              <a:xfrm>
                <a:off x="482" y="0"/>
                <a:ext cx="150"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23</a:t>
                </a:r>
              </a:p>
            </p:txBody>
          </p:sp>
          <p:sp>
            <p:nvSpPr>
              <p:cNvPr id="55445" name="Rectangle 138"/>
              <p:cNvSpPr>
                <a:spLocks noChangeArrowheads="1"/>
              </p:cNvSpPr>
              <p:nvPr/>
            </p:nvSpPr>
            <p:spPr bwMode="auto">
              <a:xfrm>
                <a:off x="478" y="0"/>
                <a:ext cx="158"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429" name="Group 141"/>
            <p:cNvGrpSpPr>
              <a:grpSpLocks/>
            </p:cNvGrpSpPr>
            <p:nvPr/>
          </p:nvGrpSpPr>
          <p:grpSpPr bwMode="auto">
            <a:xfrm>
              <a:off x="636" y="0"/>
              <a:ext cx="158" cy="487"/>
              <a:chOff x="636" y="0"/>
              <a:chExt cx="158" cy="487"/>
            </a:xfrm>
          </p:grpSpPr>
          <p:sp>
            <p:nvSpPr>
              <p:cNvPr id="55442" name="Rectangle 129"/>
              <p:cNvSpPr>
                <a:spLocks noChangeArrowheads="1"/>
              </p:cNvSpPr>
              <p:nvPr/>
            </p:nvSpPr>
            <p:spPr bwMode="auto">
              <a:xfrm>
                <a:off x="640" y="0"/>
                <a:ext cx="150"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6</a:t>
                </a:r>
              </a:p>
            </p:txBody>
          </p:sp>
          <p:sp>
            <p:nvSpPr>
              <p:cNvPr id="55443" name="Rectangle 140"/>
              <p:cNvSpPr>
                <a:spLocks noChangeArrowheads="1"/>
              </p:cNvSpPr>
              <p:nvPr/>
            </p:nvSpPr>
            <p:spPr bwMode="auto">
              <a:xfrm>
                <a:off x="636" y="0"/>
                <a:ext cx="158"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430" name="Group 143"/>
            <p:cNvGrpSpPr>
              <a:grpSpLocks/>
            </p:cNvGrpSpPr>
            <p:nvPr/>
          </p:nvGrpSpPr>
          <p:grpSpPr bwMode="auto">
            <a:xfrm>
              <a:off x="794" y="0"/>
              <a:ext cx="168" cy="487"/>
              <a:chOff x="794" y="0"/>
              <a:chExt cx="168" cy="487"/>
            </a:xfrm>
          </p:grpSpPr>
          <p:sp>
            <p:nvSpPr>
              <p:cNvPr id="55440" name="Rectangle 130"/>
              <p:cNvSpPr>
                <a:spLocks noChangeArrowheads="1"/>
              </p:cNvSpPr>
              <p:nvPr/>
            </p:nvSpPr>
            <p:spPr bwMode="auto">
              <a:xfrm>
                <a:off x="798" y="0"/>
                <a:ext cx="160"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46</a:t>
                </a:r>
              </a:p>
            </p:txBody>
          </p:sp>
          <p:sp>
            <p:nvSpPr>
              <p:cNvPr id="55441" name="Rectangle 142"/>
              <p:cNvSpPr>
                <a:spLocks noChangeArrowheads="1"/>
              </p:cNvSpPr>
              <p:nvPr/>
            </p:nvSpPr>
            <p:spPr bwMode="auto">
              <a:xfrm>
                <a:off x="794" y="0"/>
                <a:ext cx="168"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431" name="Group 145"/>
            <p:cNvGrpSpPr>
              <a:grpSpLocks/>
            </p:cNvGrpSpPr>
            <p:nvPr/>
          </p:nvGrpSpPr>
          <p:grpSpPr bwMode="auto">
            <a:xfrm>
              <a:off x="962" y="0"/>
              <a:ext cx="158" cy="487"/>
              <a:chOff x="962" y="0"/>
              <a:chExt cx="158" cy="487"/>
            </a:xfrm>
          </p:grpSpPr>
          <p:sp>
            <p:nvSpPr>
              <p:cNvPr id="55438" name="Rectangle 131"/>
              <p:cNvSpPr>
                <a:spLocks noChangeArrowheads="1"/>
              </p:cNvSpPr>
              <p:nvPr/>
            </p:nvSpPr>
            <p:spPr bwMode="auto">
              <a:xfrm>
                <a:off x="966" y="0"/>
                <a:ext cx="150"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31</a:t>
                </a:r>
              </a:p>
            </p:txBody>
          </p:sp>
          <p:sp>
            <p:nvSpPr>
              <p:cNvPr id="55439" name="Rectangle 144"/>
              <p:cNvSpPr>
                <a:spLocks noChangeArrowheads="1"/>
              </p:cNvSpPr>
              <p:nvPr/>
            </p:nvSpPr>
            <p:spPr bwMode="auto">
              <a:xfrm>
                <a:off x="962" y="0"/>
                <a:ext cx="158"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432" name="Group 147"/>
            <p:cNvGrpSpPr>
              <a:grpSpLocks/>
            </p:cNvGrpSpPr>
            <p:nvPr/>
          </p:nvGrpSpPr>
          <p:grpSpPr bwMode="auto">
            <a:xfrm>
              <a:off x="1120" y="0"/>
              <a:ext cx="168" cy="487"/>
              <a:chOff x="1120" y="0"/>
              <a:chExt cx="168" cy="487"/>
            </a:xfrm>
          </p:grpSpPr>
          <p:sp>
            <p:nvSpPr>
              <p:cNvPr id="55436" name="Rectangle 132"/>
              <p:cNvSpPr>
                <a:spLocks noChangeArrowheads="1"/>
              </p:cNvSpPr>
              <p:nvPr/>
            </p:nvSpPr>
            <p:spPr bwMode="auto">
              <a:xfrm>
                <a:off x="1124" y="0"/>
                <a:ext cx="160"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31*</a:t>
                </a:r>
              </a:p>
            </p:txBody>
          </p:sp>
          <p:sp>
            <p:nvSpPr>
              <p:cNvPr id="55437" name="Rectangle 146"/>
              <p:cNvSpPr>
                <a:spLocks noChangeArrowheads="1"/>
              </p:cNvSpPr>
              <p:nvPr/>
            </p:nvSpPr>
            <p:spPr bwMode="auto">
              <a:xfrm>
                <a:off x="1120" y="0"/>
                <a:ext cx="168"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433" name="Group 149"/>
            <p:cNvGrpSpPr>
              <a:grpSpLocks/>
            </p:cNvGrpSpPr>
            <p:nvPr/>
          </p:nvGrpSpPr>
          <p:grpSpPr bwMode="auto">
            <a:xfrm>
              <a:off x="1288" y="0"/>
              <a:ext cx="158" cy="487"/>
              <a:chOff x="1288" y="0"/>
              <a:chExt cx="158" cy="487"/>
            </a:xfrm>
          </p:grpSpPr>
          <p:sp>
            <p:nvSpPr>
              <p:cNvPr id="55434" name="Rectangle 133"/>
              <p:cNvSpPr>
                <a:spLocks noChangeArrowheads="1"/>
              </p:cNvSpPr>
              <p:nvPr/>
            </p:nvSpPr>
            <p:spPr bwMode="auto">
              <a:xfrm>
                <a:off x="1292" y="0"/>
                <a:ext cx="150"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　</a:t>
                </a:r>
              </a:p>
            </p:txBody>
          </p:sp>
          <p:sp>
            <p:nvSpPr>
              <p:cNvPr id="55435" name="Rectangle 148"/>
              <p:cNvSpPr>
                <a:spLocks noChangeArrowheads="1"/>
              </p:cNvSpPr>
              <p:nvPr/>
            </p:nvSpPr>
            <p:spPr bwMode="auto">
              <a:xfrm>
                <a:off x="1288" y="0"/>
                <a:ext cx="158"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grpSp>
        <p:nvGrpSpPr>
          <p:cNvPr id="59622" name="Group 199"/>
          <p:cNvGrpSpPr>
            <a:grpSpLocks/>
          </p:cNvGrpSpPr>
          <p:nvPr/>
        </p:nvGrpSpPr>
        <p:grpSpPr bwMode="auto">
          <a:xfrm>
            <a:off x="773723" y="3352800"/>
            <a:ext cx="7526215" cy="762000"/>
            <a:chOff x="0" y="0"/>
            <a:chExt cx="1446" cy="907"/>
          </a:xfrm>
        </p:grpSpPr>
        <p:grpSp>
          <p:nvGrpSpPr>
            <p:cNvPr id="55378" name="Group 168"/>
            <p:cNvGrpSpPr>
              <a:grpSpLocks/>
            </p:cNvGrpSpPr>
            <p:nvPr/>
          </p:nvGrpSpPr>
          <p:grpSpPr bwMode="auto">
            <a:xfrm>
              <a:off x="0" y="0"/>
              <a:ext cx="320" cy="420"/>
              <a:chOff x="0" y="0"/>
              <a:chExt cx="320" cy="420"/>
            </a:xfrm>
          </p:grpSpPr>
          <p:sp>
            <p:nvSpPr>
              <p:cNvPr id="55424" name="Rectangle 151"/>
              <p:cNvSpPr>
                <a:spLocks noChangeArrowheads="1"/>
              </p:cNvSpPr>
              <p:nvPr/>
            </p:nvSpPr>
            <p:spPr bwMode="auto">
              <a:xfrm>
                <a:off x="4" y="0"/>
                <a:ext cx="312"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en-US" altLang="zh-CN" sz="2000" smtClean="0">
                    <a:solidFill>
                      <a:srgbClr val="000000"/>
                    </a:solidFill>
                    <a:latin typeface="Times New Roman" pitchFamily="18" charset="0"/>
                    <a:ea typeface="宋体" charset="-122"/>
                  </a:rPr>
                  <a:t>i=2</a:t>
                </a:r>
              </a:p>
            </p:txBody>
          </p:sp>
          <p:sp>
            <p:nvSpPr>
              <p:cNvPr id="55425" name="Rectangle 167"/>
              <p:cNvSpPr>
                <a:spLocks noChangeArrowheads="1"/>
              </p:cNvSpPr>
              <p:nvPr/>
            </p:nvSpPr>
            <p:spPr bwMode="auto">
              <a:xfrm>
                <a:off x="0" y="0"/>
                <a:ext cx="320" cy="42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379" name="Group 170"/>
            <p:cNvGrpSpPr>
              <a:grpSpLocks/>
            </p:cNvGrpSpPr>
            <p:nvPr/>
          </p:nvGrpSpPr>
          <p:grpSpPr bwMode="auto">
            <a:xfrm>
              <a:off x="320" y="0"/>
              <a:ext cx="158" cy="420"/>
              <a:chOff x="320" y="0"/>
              <a:chExt cx="158" cy="420"/>
            </a:xfrm>
          </p:grpSpPr>
          <p:sp>
            <p:nvSpPr>
              <p:cNvPr id="55422" name="Rectangle 152"/>
              <p:cNvSpPr>
                <a:spLocks noChangeArrowheads="1"/>
              </p:cNvSpPr>
              <p:nvPr/>
            </p:nvSpPr>
            <p:spPr bwMode="auto">
              <a:xfrm>
                <a:off x="324" y="0"/>
                <a:ext cx="15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19</a:t>
                </a:r>
              </a:p>
            </p:txBody>
          </p:sp>
          <p:sp>
            <p:nvSpPr>
              <p:cNvPr id="55423" name="Rectangle 169"/>
              <p:cNvSpPr>
                <a:spLocks noChangeArrowheads="1"/>
              </p:cNvSpPr>
              <p:nvPr/>
            </p:nvSpPr>
            <p:spPr bwMode="auto">
              <a:xfrm>
                <a:off x="320" y="0"/>
                <a:ext cx="158" cy="42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380" name="Group 172"/>
            <p:cNvGrpSpPr>
              <a:grpSpLocks/>
            </p:cNvGrpSpPr>
            <p:nvPr/>
          </p:nvGrpSpPr>
          <p:grpSpPr bwMode="auto">
            <a:xfrm>
              <a:off x="478" y="0"/>
              <a:ext cx="158" cy="420"/>
              <a:chOff x="478" y="0"/>
              <a:chExt cx="158" cy="420"/>
            </a:xfrm>
          </p:grpSpPr>
          <p:sp>
            <p:nvSpPr>
              <p:cNvPr id="55420" name="Rectangle 153"/>
              <p:cNvSpPr>
                <a:spLocks noChangeArrowheads="1"/>
              </p:cNvSpPr>
              <p:nvPr/>
            </p:nvSpPr>
            <p:spPr bwMode="auto">
              <a:xfrm>
                <a:off x="482" y="0"/>
                <a:ext cx="15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　</a:t>
                </a:r>
              </a:p>
              <a:p>
                <a:pPr algn="ctr" eaLnBrk="0" hangingPunct="0"/>
                <a:endParaRPr lang="zh-CN" altLang="en-US" sz="2000" smtClean="0">
                  <a:solidFill>
                    <a:srgbClr val="000000"/>
                  </a:solidFill>
                  <a:latin typeface="Times New Roman" pitchFamily="18" charset="0"/>
                  <a:ea typeface="宋体" charset="-122"/>
                </a:endParaRPr>
              </a:p>
            </p:txBody>
          </p:sp>
          <p:sp>
            <p:nvSpPr>
              <p:cNvPr id="55421" name="Rectangle 171"/>
              <p:cNvSpPr>
                <a:spLocks noChangeArrowheads="1"/>
              </p:cNvSpPr>
              <p:nvPr/>
            </p:nvSpPr>
            <p:spPr bwMode="auto">
              <a:xfrm>
                <a:off x="478" y="0"/>
                <a:ext cx="158" cy="42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381" name="Group 174"/>
            <p:cNvGrpSpPr>
              <a:grpSpLocks/>
            </p:cNvGrpSpPr>
            <p:nvPr/>
          </p:nvGrpSpPr>
          <p:grpSpPr bwMode="auto">
            <a:xfrm>
              <a:off x="636" y="0"/>
              <a:ext cx="158" cy="420"/>
              <a:chOff x="636" y="0"/>
              <a:chExt cx="158" cy="420"/>
            </a:xfrm>
          </p:grpSpPr>
          <p:sp>
            <p:nvSpPr>
              <p:cNvPr id="55418" name="Rectangle 154"/>
              <p:cNvSpPr>
                <a:spLocks noChangeArrowheads="1"/>
              </p:cNvSpPr>
              <p:nvPr/>
            </p:nvSpPr>
            <p:spPr bwMode="auto">
              <a:xfrm>
                <a:off x="640" y="0"/>
                <a:ext cx="15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6</a:t>
                </a:r>
              </a:p>
            </p:txBody>
          </p:sp>
          <p:sp>
            <p:nvSpPr>
              <p:cNvPr id="55419" name="Rectangle 173"/>
              <p:cNvSpPr>
                <a:spLocks noChangeArrowheads="1"/>
              </p:cNvSpPr>
              <p:nvPr/>
            </p:nvSpPr>
            <p:spPr bwMode="auto">
              <a:xfrm>
                <a:off x="636" y="0"/>
                <a:ext cx="158" cy="42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382" name="Group 176"/>
            <p:cNvGrpSpPr>
              <a:grpSpLocks/>
            </p:cNvGrpSpPr>
            <p:nvPr/>
          </p:nvGrpSpPr>
          <p:grpSpPr bwMode="auto">
            <a:xfrm>
              <a:off x="794" y="0"/>
              <a:ext cx="168" cy="420"/>
              <a:chOff x="794" y="0"/>
              <a:chExt cx="168" cy="420"/>
            </a:xfrm>
          </p:grpSpPr>
          <p:sp>
            <p:nvSpPr>
              <p:cNvPr id="55416" name="Rectangle 155"/>
              <p:cNvSpPr>
                <a:spLocks noChangeArrowheads="1"/>
              </p:cNvSpPr>
              <p:nvPr/>
            </p:nvSpPr>
            <p:spPr bwMode="auto">
              <a:xfrm>
                <a:off x="798" y="0"/>
                <a:ext cx="16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　</a:t>
                </a:r>
              </a:p>
              <a:p>
                <a:pPr algn="ctr" eaLnBrk="0" hangingPunct="0"/>
                <a:endParaRPr lang="zh-CN" altLang="en-US" sz="2000" smtClean="0">
                  <a:solidFill>
                    <a:srgbClr val="000000"/>
                  </a:solidFill>
                  <a:latin typeface="Times New Roman" pitchFamily="18" charset="0"/>
                  <a:ea typeface="宋体" charset="-122"/>
                </a:endParaRPr>
              </a:p>
            </p:txBody>
          </p:sp>
          <p:sp>
            <p:nvSpPr>
              <p:cNvPr id="55417" name="Rectangle 175"/>
              <p:cNvSpPr>
                <a:spLocks noChangeArrowheads="1"/>
              </p:cNvSpPr>
              <p:nvPr/>
            </p:nvSpPr>
            <p:spPr bwMode="auto">
              <a:xfrm>
                <a:off x="794" y="0"/>
                <a:ext cx="168" cy="42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383" name="Group 178"/>
            <p:cNvGrpSpPr>
              <a:grpSpLocks/>
            </p:cNvGrpSpPr>
            <p:nvPr/>
          </p:nvGrpSpPr>
          <p:grpSpPr bwMode="auto">
            <a:xfrm>
              <a:off x="962" y="0"/>
              <a:ext cx="158" cy="420"/>
              <a:chOff x="962" y="0"/>
              <a:chExt cx="158" cy="420"/>
            </a:xfrm>
          </p:grpSpPr>
          <p:sp>
            <p:nvSpPr>
              <p:cNvPr id="55414" name="Rectangle 156"/>
              <p:cNvSpPr>
                <a:spLocks noChangeArrowheads="1"/>
              </p:cNvSpPr>
              <p:nvPr/>
            </p:nvSpPr>
            <p:spPr bwMode="auto">
              <a:xfrm>
                <a:off x="966" y="0"/>
                <a:ext cx="15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31</a:t>
                </a:r>
              </a:p>
            </p:txBody>
          </p:sp>
          <p:sp>
            <p:nvSpPr>
              <p:cNvPr id="55415" name="Rectangle 177"/>
              <p:cNvSpPr>
                <a:spLocks noChangeArrowheads="1"/>
              </p:cNvSpPr>
              <p:nvPr/>
            </p:nvSpPr>
            <p:spPr bwMode="auto">
              <a:xfrm>
                <a:off x="962" y="0"/>
                <a:ext cx="158" cy="42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384" name="Group 180"/>
            <p:cNvGrpSpPr>
              <a:grpSpLocks/>
            </p:cNvGrpSpPr>
            <p:nvPr/>
          </p:nvGrpSpPr>
          <p:grpSpPr bwMode="auto">
            <a:xfrm>
              <a:off x="1120" y="0"/>
              <a:ext cx="168" cy="420"/>
              <a:chOff x="1120" y="0"/>
              <a:chExt cx="168" cy="420"/>
            </a:xfrm>
          </p:grpSpPr>
          <p:sp>
            <p:nvSpPr>
              <p:cNvPr id="55412" name="Rectangle 157"/>
              <p:cNvSpPr>
                <a:spLocks noChangeArrowheads="1"/>
              </p:cNvSpPr>
              <p:nvPr/>
            </p:nvSpPr>
            <p:spPr bwMode="auto">
              <a:xfrm>
                <a:off x="1124" y="0"/>
                <a:ext cx="16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　</a:t>
                </a:r>
              </a:p>
              <a:p>
                <a:pPr algn="ctr" eaLnBrk="0" hangingPunct="0"/>
                <a:endParaRPr lang="zh-CN" altLang="en-US" sz="2000" smtClean="0">
                  <a:solidFill>
                    <a:srgbClr val="000000"/>
                  </a:solidFill>
                  <a:latin typeface="Times New Roman" pitchFamily="18" charset="0"/>
                  <a:ea typeface="宋体" charset="-122"/>
                </a:endParaRPr>
              </a:p>
            </p:txBody>
          </p:sp>
          <p:sp>
            <p:nvSpPr>
              <p:cNvPr id="55413" name="Rectangle 179"/>
              <p:cNvSpPr>
                <a:spLocks noChangeArrowheads="1"/>
              </p:cNvSpPr>
              <p:nvPr/>
            </p:nvSpPr>
            <p:spPr bwMode="auto">
              <a:xfrm>
                <a:off x="1120" y="0"/>
                <a:ext cx="168" cy="42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385" name="Group 182"/>
            <p:cNvGrpSpPr>
              <a:grpSpLocks/>
            </p:cNvGrpSpPr>
            <p:nvPr/>
          </p:nvGrpSpPr>
          <p:grpSpPr bwMode="auto">
            <a:xfrm>
              <a:off x="1288" y="0"/>
              <a:ext cx="158" cy="420"/>
              <a:chOff x="1288" y="0"/>
              <a:chExt cx="158" cy="420"/>
            </a:xfrm>
          </p:grpSpPr>
          <p:sp>
            <p:nvSpPr>
              <p:cNvPr id="55410" name="Rectangle 158"/>
              <p:cNvSpPr>
                <a:spLocks noChangeArrowheads="1"/>
              </p:cNvSpPr>
              <p:nvPr/>
            </p:nvSpPr>
            <p:spPr bwMode="auto">
              <a:xfrm>
                <a:off x="1292" y="0"/>
                <a:ext cx="15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2</a:t>
                </a:r>
              </a:p>
            </p:txBody>
          </p:sp>
          <p:sp>
            <p:nvSpPr>
              <p:cNvPr id="55411" name="Rectangle 181"/>
              <p:cNvSpPr>
                <a:spLocks noChangeArrowheads="1"/>
              </p:cNvSpPr>
              <p:nvPr/>
            </p:nvSpPr>
            <p:spPr bwMode="auto">
              <a:xfrm>
                <a:off x="1288" y="0"/>
                <a:ext cx="158" cy="42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386" name="Group 184"/>
            <p:cNvGrpSpPr>
              <a:grpSpLocks/>
            </p:cNvGrpSpPr>
            <p:nvPr/>
          </p:nvGrpSpPr>
          <p:grpSpPr bwMode="auto">
            <a:xfrm>
              <a:off x="0" y="420"/>
              <a:ext cx="320" cy="487"/>
              <a:chOff x="0" y="420"/>
              <a:chExt cx="320" cy="487"/>
            </a:xfrm>
          </p:grpSpPr>
          <p:sp>
            <p:nvSpPr>
              <p:cNvPr id="55408" name="Rectangle 159"/>
              <p:cNvSpPr>
                <a:spLocks noChangeArrowheads="1"/>
              </p:cNvSpPr>
              <p:nvPr/>
            </p:nvSpPr>
            <p:spPr bwMode="auto">
              <a:xfrm>
                <a:off x="4" y="420"/>
                <a:ext cx="312"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　</a:t>
                </a:r>
              </a:p>
              <a:p>
                <a:pPr algn="ctr" eaLnBrk="0" hangingPunct="0"/>
                <a:endParaRPr lang="zh-CN" altLang="en-US" sz="2000" smtClean="0">
                  <a:solidFill>
                    <a:srgbClr val="000000"/>
                  </a:solidFill>
                  <a:latin typeface="Times New Roman" pitchFamily="18" charset="0"/>
                  <a:ea typeface="宋体" charset="-122"/>
                </a:endParaRPr>
              </a:p>
            </p:txBody>
          </p:sp>
          <p:sp>
            <p:nvSpPr>
              <p:cNvPr id="55409" name="Rectangle 183"/>
              <p:cNvSpPr>
                <a:spLocks noChangeArrowheads="1"/>
              </p:cNvSpPr>
              <p:nvPr/>
            </p:nvSpPr>
            <p:spPr bwMode="auto">
              <a:xfrm>
                <a:off x="0" y="420"/>
                <a:ext cx="320"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387" name="Group 186"/>
            <p:cNvGrpSpPr>
              <a:grpSpLocks/>
            </p:cNvGrpSpPr>
            <p:nvPr/>
          </p:nvGrpSpPr>
          <p:grpSpPr bwMode="auto">
            <a:xfrm>
              <a:off x="320" y="420"/>
              <a:ext cx="158" cy="487"/>
              <a:chOff x="320" y="420"/>
              <a:chExt cx="158" cy="487"/>
            </a:xfrm>
          </p:grpSpPr>
          <p:sp>
            <p:nvSpPr>
              <p:cNvPr id="55406" name="Rectangle 160"/>
              <p:cNvSpPr>
                <a:spLocks noChangeArrowheads="1"/>
              </p:cNvSpPr>
              <p:nvPr/>
            </p:nvSpPr>
            <p:spPr bwMode="auto">
              <a:xfrm>
                <a:off x="324" y="420"/>
                <a:ext cx="150"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　</a:t>
                </a:r>
              </a:p>
              <a:p>
                <a:pPr algn="ctr" eaLnBrk="0" hangingPunct="0"/>
                <a:endParaRPr lang="zh-CN" altLang="en-US" sz="2000" smtClean="0">
                  <a:solidFill>
                    <a:srgbClr val="000000"/>
                  </a:solidFill>
                  <a:latin typeface="Times New Roman" pitchFamily="18" charset="0"/>
                  <a:ea typeface="宋体" charset="-122"/>
                </a:endParaRPr>
              </a:p>
            </p:txBody>
          </p:sp>
          <p:sp>
            <p:nvSpPr>
              <p:cNvPr id="55407" name="Rectangle 185"/>
              <p:cNvSpPr>
                <a:spLocks noChangeArrowheads="1"/>
              </p:cNvSpPr>
              <p:nvPr/>
            </p:nvSpPr>
            <p:spPr bwMode="auto">
              <a:xfrm>
                <a:off x="320" y="420"/>
                <a:ext cx="158"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388" name="Group 188"/>
            <p:cNvGrpSpPr>
              <a:grpSpLocks/>
            </p:cNvGrpSpPr>
            <p:nvPr/>
          </p:nvGrpSpPr>
          <p:grpSpPr bwMode="auto">
            <a:xfrm>
              <a:off x="478" y="420"/>
              <a:ext cx="158" cy="487"/>
              <a:chOff x="478" y="420"/>
              <a:chExt cx="158" cy="487"/>
            </a:xfrm>
          </p:grpSpPr>
          <p:sp>
            <p:nvSpPr>
              <p:cNvPr id="55404" name="Rectangle 161"/>
              <p:cNvSpPr>
                <a:spLocks noChangeArrowheads="1"/>
              </p:cNvSpPr>
              <p:nvPr/>
            </p:nvSpPr>
            <p:spPr bwMode="auto">
              <a:xfrm>
                <a:off x="482" y="420"/>
                <a:ext cx="150"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23</a:t>
                </a:r>
              </a:p>
            </p:txBody>
          </p:sp>
          <p:sp>
            <p:nvSpPr>
              <p:cNvPr id="55405" name="Rectangle 187"/>
              <p:cNvSpPr>
                <a:spLocks noChangeArrowheads="1"/>
              </p:cNvSpPr>
              <p:nvPr/>
            </p:nvSpPr>
            <p:spPr bwMode="auto">
              <a:xfrm>
                <a:off x="478" y="420"/>
                <a:ext cx="158"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389" name="Group 190"/>
            <p:cNvGrpSpPr>
              <a:grpSpLocks/>
            </p:cNvGrpSpPr>
            <p:nvPr/>
          </p:nvGrpSpPr>
          <p:grpSpPr bwMode="auto">
            <a:xfrm>
              <a:off x="636" y="420"/>
              <a:ext cx="158" cy="487"/>
              <a:chOff x="636" y="420"/>
              <a:chExt cx="158" cy="487"/>
            </a:xfrm>
          </p:grpSpPr>
          <p:sp>
            <p:nvSpPr>
              <p:cNvPr id="55402" name="Rectangle 162"/>
              <p:cNvSpPr>
                <a:spLocks noChangeArrowheads="1"/>
              </p:cNvSpPr>
              <p:nvPr/>
            </p:nvSpPr>
            <p:spPr bwMode="auto">
              <a:xfrm>
                <a:off x="640" y="420"/>
                <a:ext cx="150"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　</a:t>
                </a:r>
              </a:p>
              <a:p>
                <a:pPr algn="ctr" eaLnBrk="0" hangingPunct="0"/>
                <a:endParaRPr lang="zh-CN" altLang="en-US" sz="2000" smtClean="0">
                  <a:solidFill>
                    <a:srgbClr val="000000"/>
                  </a:solidFill>
                  <a:latin typeface="Times New Roman" pitchFamily="18" charset="0"/>
                  <a:ea typeface="宋体" charset="-122"/>
                </a:endParaRPr>
              </a:p>
            </p:txBody>
          </p:sp>
          <p:sp>
            <p:nvSpPr>
              <p:cNvPr id="55403" name="Rectangle 189"/>
              <p:cNvSpPr>
                <a:spLocks noChangeArrowheads="1"/>
              </p:cNvSpPr>
              <p:nvPr/>
            </p:nvSpPr>
            <p:spPr bwMode="auto">
              <a:xfrm>
                <a:off x="636" y="420"/>
                <a:ext cx="158"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390" name="Group 192"/>
            <p:cNvGrpSpPr>
              <a:grpSpLocks/>
            </p:cNvGrpSpPr>
            <p:nvPr/>
          </p:nvGrpSpPr>
          <p:grpSpPr bwMode="auto">
            <a:xfrm>
              <a:off x="794" y="420"/>
              <a:ext cx="168" cy="487"/>
              <a:chOff x="794" y="420"/>
              <a:chExt cx="168" cy="487"/>
            </a:xfrm>
          </p:grpSpPr>
          <p:sp>
            <p:nvSpPr>
              <p:cNvPr id="55400" name="Rectangle 163"/>
              <p:cNvSpPr>
                <a:spLocks noChangeArrowheads="1"/>
              </p:cNvSpPr>
              <p:nvPr/>
            </p:nvSpPr>
            <p:spPr bwMode="auto">
              <a:xfrm>
                <a:off x="798" y="420"/>
                <a:ext cx="160"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46</a:t>
                </a:r>
              </a:p>
            </p:txBody>
          </p:sp>
          <p:sp>
            <p:nvSpPr>
              <p:cNvPr id="55401" name="Rectangle 191"/>
              <p:cNvSpPr>
                <a:spLocks noChangeArrowheads="1"/>
              </p:cNvSpPr>
              <p:nvPr/>
            </p:nvSpPr>
            <p:spPr bwMode="auto">
              <a:xfrm>
                <a:off x="794" y="420"/>
                <a:ext cx="168"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391" name="Group 194"/>
            <p:cNvGrpSpPr>
              <a:grpSpLocks/>
            </p:cNvGrpSpPr>
            <p:nvPr/>
          </p:nvGrpSpPr>
          <p:grpSpPr bwMode="auto">
            <a:xfrm>
              <a:off x="962" y="420"/>
              <a:ext cx="158" cy="487"/>
              <a:chOff x="962" y="420"/>
              <a:chExt cx="158" cy="487"/>
            </a:xfrm>
          </p:grpSpPr>
          <p:sp>
            <p:nvSpPr>
              <p:cNvPr id="55398" name="Rectangle 164"/>
              <p:cNvSpPr>
                <a:spLocks noChangeArrowheads="1"/>
              </p:cNvSpPr>
              <p:nvPr/>
            </p:nvSpPr>
            <p:spPr bwMode="auto">
              <a:xfrm>
                <a:off x="966" y="420"/>
                <a:ext cx="150"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　</a:t>
                </a:r>
              </a:p>
              <a:p>
                <a:pPr algn="ctr" eaLnBrk="0" hangingPunct="0"/>
                <a:endParaRPr lang="zh-CN" altLang="en-US" sz="2000" smtClean="0">
                  <a:solidFill>
                    <a:srgbClr val="000000"/>
                  </a:solidFill>
                  <a:latin typeface="Times New Roman" pitchFamily="18" charset="0"/>
                  <a:ea typeface="宋体" charset="-122"/>
                </a:endParaRPr>
              </a:p>
            </p:txBody>
          </p:sp>
          <p:sp>
            <p:nvSpPr>
              <p:cNvPr id="55399" name="Rectangle 193"/>
              <p:cNvSpPr>
                <a:spLocks noChangeArrowheads="1"/>
              </p:cNvSpPr>
              <p:nvPr/>
            </p:nvSpPr>
            <p:spPr bwMode="auto">
              <a:xfrm>
                <a:off x="962" y="420"/>
                <a:ext cx="158"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392" name="Group 196"/>
            <p:cNvGrpSpPr>
              <a:grpSpLocks/>
            </p:cNvGrpSpPr>
            <p:nvPr/>
          </p:nvGrpSpPr>
          <p:grpSpPr bwMode="auto">
            <a:xfrm>
              <a:off x="1120" y="420"/>
              <a:ext cx="168" cy="487"/>
              <a:chOff x="1120" y="420"/>
              <a:chExt cx="168" cy="487"/>
            </a:xfrm>
          </p:grpSpPr>
          <p:sp>
            <p:nvSpPr>
              <p:cNvPr id="55396" name="Rectangle 165"/>
              <p:cNvSpPr>
                <a:spLocks noChangeArrowheads="1"/>
              </p:cNvSpPr>
              <p:nvPr/>
            </p:nvSpPr>
            <p:spPr bwMode="auto">
              <a:xfrm>
                <a:off x="1124" y="420"/>
                <a:ext cx="160"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31*</a:t>
                </a:r>
              </a:p>
            </p:txBody>
          </p:sp>
          <p:sp>
            <p:nvSpPr>
              <p:cNvPr id="55397" name="Rectangle 195"/>
              <p:cNvSpPr>
                <a:spLocks noChangeArrowheads="1"/>
              </p:cNvSpPr>
              <p:nvPr/>
            </p:nvSpPr>
            <p:spPr bwMode="auto">
              <a:xfrm>
                <a:off x="1120" y="420"/>
                <a:ext cx="168"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393" name="Group 198"/>
            <p:cNvGrpSpPr>
              <a:grpSpLocks/>
            </p:cNvGrpSpPr>
            <p:nvPr/>
          </p:nvGrpSpPr>
          <p:grpSpPr bwMode="auto">
            <a:xfrm>
              <a:off x="1288" y="420"/>
              <a:ext cx="158" cy="487"/>
              <a:chOff x="1288" y="420"/>
              <a:chExt cx="158" cy="487"/>
            </a:xfrm>
          </p:grpSpPr>
          <p:sp>
            <p:nvSpPr>
              <p:cNvPr id="55394" name="Rectangle 166"/>
              <p:cNvSpPr>
                <a:spLocks noChangeArrowheads="1"/>
              </p:cNvSpPr>
              <p:nvPr/>
            </p:nvSpPr>
            <p:spPr bwMode="auto">
              <a:xfrm>
                <a:off x="1292" y="420"/>
                <a:ext cx="150"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　</a:t>
                </a:r>
              </a:p>
              <a:p>
                <a:pPr algn="ctr" eaLnBrk="0" hangingPunct="0"/>
                <a:endParaRPr lang="zh-CN" altLang="en-US" sz="2000" smtClean="0">
                  <a:solidFill>
                    <a:srgbClr val="000000"/>
                  </a:solidFill>
                  <a:latin typeface="Times New Roman" pitchFamily="18" charset="0"/>
                  <a:ea typeface="宋体" charset="-122"/>
                </a:endParaRPr>
              </a:p>
            </p:txBody>
          </p:sp>
          <p:sp>
            <p:nvSpPr>
              <p:cNvPr id="55395" name="Rectangle 197"/>
              <p:cNvSpPr>
                <a:spLocks noChangeArrowheads="1"/>
              </p:cNvSpPr>
              <p:nvPr/>
            </p:nvSpPr>
            <p:spPr bwMode="auto">
              <a:xfrm>
                <a:off x="1288" y="420"/>
                <a:ext cx="158"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grpSp>
        <p:nvGrpSpPr>
          <p:cNvPr id="59431" name="Group 200"/>
          <p:cNvGrpSpPr>
            <a:grpSpLocks/>
          </p:cNvGrpSpPr>
          <p:nvPr/>
        </p:nvGrpSpPr>
        <p:grpSpPr bwMode="auto">
          <a:xfrm>
            <a:off x="773723" y="4419633"/>
            <a:ext cx="7455877" cy="309563"/>
            <a:chOff x="0" y="0"/>
            <a:chExt cx="1446" cy="487"/>
          </a:xfrm>
        </p:grpSpPr>
        <p:grpSp>
          <p:nvGrpSpPr>
            <p:cNvPr id="55354" name="Group 201"/>
            <p:cNvGrpSpPr>
              <a:grpSpLocks/>
            </p:cNvGrpSpPr>
            <p:nvPr/>
          </p:nvGrpSpPr>
          <p:grpSpPr bwMode="auto">
            <a:xfrm>
              <a:off x="0" y="0"/>
              <a:ext cx="320" cy="487"/>
              <a:chOff x="0" y="0"/>
              <a:chExt cx="320" cy="487"/>
            </a:xfrm>
          </p:grpSpPr>
          <p:sp>
            <p:nvSpPr>
              <p:cNvPr id="55376" name="Rectangle 202"/>
              <p:cNvSpPr>
                <a:spLocks noChangeArrowheads="1"/>
              </p:cNvSpPr>
              <p:nvPr/>
            </p:nvSpPr>
            <p:spPr bwMode="auto">
              <a:xfrm>
                <a:off x="4" y="0"/>
                <a:ext cx="312"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结果</a:t>
                </a:r>
              </a:p>
            </p:txBody>
          </p:sp>
          <p:sp>
            <p:nvSpPr>
              <p:cNvPr id="55377" name="Rectangle 203"/>
              <p:cNvSpPr>
                <a:spLocks noChangeArrowheads="1"/>
              </p:cNvSpPr>
              <p:nvPr/>
            </p:nvSpPr>
            <p:spPr bwMode="auto">
              <a:xfrm>
                <a:off x="0" y="0"/>
                <a:ext cx="320"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355" name="Group 204"/>
            <p:cNvGrpSpPr>
              <a:grpSpLocks/>
            </p:cNvGrpSpPr>
            <p:nvPr/>
          </p:nvGrpSpPr>
          <p:grpSpPr bwMode="auto">
            <a:xfrm>
              <a:off x="320" y="0"/>
              <a:ext cx="158" cy="487"/>
              <a:chOff x="320" y="0"/>
              <a:chExt cx="158" cy="487"/>
            </a:xfrm>
          </p:grpSpPr>
          <p:sp>
            <p:nvSpPr>
              <p:cNvPr id="55374" name="Rectangle 205"/>
              <p:cNvSpPr>
                <a:spLocks noChangeArrowheads="1"/>
              </p:cNvSpPr>
              <p:nvPr/>
            </p:nvSpPr>
            <p:spPr bwMode="auto">
              <a:xfrm>
                <a:off x="324" y="0"/>
                <a:ext cx="150"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6</a:t>
                </a:r>
              </a:p>
            </p:txBody>
          </p:sp>
          <p:sp>
            <p:nvSpPr>
              <p:cNvPr id="55375" name="Rectangle 206"/>
              <p:cNvSpPr>
                <a:spLocks noChangeArrowheads="1"/>
              </p:cNvSpPr>
              <p:nvPr/>
            </p:nvSpPr>
            <p:spPr bwMode="auto">
              <a:xfrm>
                <a:off x="320" y="0"/>
                <a:ext cx="158"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356" name="Group 207"/>
            <p:cNvGrpSpPr>
              <a:grpSpLocks/>
            </p:cNvGrpSpPr>
            <p:nvPr/>
          </p:nvGrpSpPr>
          <p:grpSpPr bwMode="auto">
            <a:xfrm>
              <a:off x="478" y="0"/>
              <a:ext cx="158" cy="487"/>
              <a:chOff x="478" y="0"/>
              <a:chExt cx="158" cy="487"/>
            </a:xfrm>
          </p:grpSpPr>
          <p:sp>
            <p:nvSpPr>
              <p:cNvPr id="55372" name="Rectangle 208"/>
              <p:cNvSpPr>
                <a:spLocks noChangeArrowheads="1"/>
              </p:cNvSpPr>
              <p:nvPr/>
            </p:nvSpPr>
            <p:spPr bwMode="auto">
              <a:xfrm>
                <a:off x="482" y="0"/>
                <a:ext cx="150"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23</a:t>
                </a:r>
              </a:p>
            </p:txBody>
          </p:sp>
          <p:sp>
            <p:nvSpPr>
              <p:cNvPr id="55373" name="Rectangle 209"/>
              <p:cNvSpPr>
                <a:spLocks noChangeArrowheads="1"/>
              </p:cNvSpPr>
              <p:nvPr/>
            </p:nvSpPr>
            <p:spPr bwMode="auto">
              <a:xfrm>
                <a:off x="478" y="0"/>
                <a:ext cx="158"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357" name="Group 210"/>
            <p:cNvGrpSpPr>
              <a:grpSpLocks/>
            </p:cNvGrpSpPr>
            <p:nvPr/>
          </p:nvGrpSpPr>
          <p:grpSpPr bwMode="auto">
            <a:xfrm>
              <a:off x="636" y="0"/>
              <a:ext cx="158" cy="487"/>
              <a:chOff x="636" y="0"/>
              <a:chExt cx="158" cy="487"/>
            </a:xfrm>
          </p:grpSpPr>
          <p:sp>
            <p:nvSpPr>
              <p:cNvPr id="55370" name="Rectangle 211"/>
              <p:cNvSpPr>
                <a:spLocks noChangeArrowheads="1"/>
              </p:cNvSpPr>
              <p:nvPr/>
            </p:nvSpPr>
            <p:spPr bwMode="auto">
              <a:xfrm>
                <a:off x="640" y="0"/>
                <a:ext cx="150"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19</a:t>
                </a:r>
              </a:p>
            </p:txBody>
          </p:sp>
          <p:sp>
            <p:nvSpPr>
              <p:cNvPr id="55371" name="Rectangle 212"/>
              <p:cNvSpPr>
                <a:spLocks noChangeArrowheads="1"/>
              </p:cNvSpPr>
              <p:nvPr/>
            </p:nvSpPr>
            <p:spPr bwMode="auto">
              <a:xfrm>
                <a:off x="636" y="0"/>
                <a:ext cx="158"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358" name="Group 213"/>
            <p:cNvGrpSpPr>
              <a:grpSpLocks/>
            </p:cNvGrpSpPr>
            <p:nvPr/>
          </p:nvGrpSpPr>
          <p:grpSpPr bwMode="auto">
            <a:xfrm>
              <a:off x="794" y="0"/>
              <a:ext cx="168" cy="487"/>
              <a:chOff x="794" y="0"/>
              <a:chExt cx="168" cy="487"/>
            </a:xfrm>
          </p:grpSpPr>
          <p:sp>
            <p:nvSpPr>
              <p:cNvPr id="55368" name="Rectangle 214"/>
              <p:cNvSpPr>
                <a:spLocks noChangeArrowheads="1"/>
              </p:cNvSpPr>
              <p:nvPr/>
            </p:nvSpPr>
            <p:spPr bwMode="auto">
              <a:xfrm>
                <a:off x="798" y="0"/>
                <a:ext cx="160"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31*</a:t>
                </a:r>
              </a:p>
            </p:txBody>
          </p:sp>
          <p:sp>
            <p:nvSpPr>
              <p:cNvPr id="55369" name="Rectangle 215"/>
              <p:cNvSpPr>
                <a:spLocks noChangeArrowheads="1"/>
              </p:cNvSpPr>
              <p:nvPr/>
            </p:nvSpPr>
            <p:spPr bwMode="auto">
              <a:xfrm>
                <a:off x="794" y="0"/>
                <a:ext cx="168"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359" name="Group 216"/>
            <p:cNvGrpSpPr>
              <a:grpSpLocks/>
            </p:cNvGrpSpPr>
            <p:nvPr/>
          </p:nvGrpSpPr>
          <p:grpSpPr bwMode="auto">
            <a:xfrm>
              <a:off x="962" y="0"/>
              <a:ext cx="158" cy="487"/>
              <a:chOff x="962" y="0"/>
              <a:chExt cx="158" cy="487"/>
            </a:xfrm>
          </p:grpSpPr>
          <p:sp>
            <p:nvSpPr>
              <p:cNvPr id="55366" name="Rectangle 217"/>
              <p:cNvSpPr>
                <a:spLocks noChangeArrowheads="1"/>
              </p:cNvSpPr>
              <p:nvPr/>
            </p:nvSpPr>
            <p:spPr bwMode="auto">
              <a:xfrm>
                <a:off x="966" y="0"/>
                <a:ext cx="150"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31</a:t>
                </a:r>
              </a:p>
            </p:txBody>
          </p:sp>
          <p:sp>
            <p:nvSpPr>
              <p:cNvPr id="55367" name="Rectangle 218"/>
              <p:cNvSpPr>
                <a:spLocks noChangeArrowheads="1"/>
              </p:cNvSpPr>
              <p:nvPr/>
            </p:nvSpPr>
            <p:spPr bwMode="auto">
              <a:xfrm>
                <a:off x="962" y="0"/>
                <a:ext cx="158"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360" name="Group 219"/>
            <p:cNvGrpSpPr>
              <a:grpSpLocks/>
            </p:cNvGrpSpPr>
            <p:nvPr/>
          </p:nvGrpSpPr>
          <p:grpSpPr bwMode="auto">
            <a:xfrm>
              <a:off x="1120" y="0"/>
              <a:ext cx="168" cy="487"/>
              <a:chOff x="1120" y="0"/>
              <a:chExt cx="168" cy="487"/>
            </a:xfrm>
          </p:grpSpPr>
          <p:sp>
            <p:nvSpPr>
              <p:cNvPr id="55364" name="Rectangle 220"/>
              <p:cNvSpPr>
                <a:spLocks noChangeArrowheads="1"/>
              </p:cNvSpPr>
              <p:nvPr/>
            </p:nvSpPr>
            <p:spPr bwMode="auto">
              <a:xfrm>
                <a:off x="1124" y="0"/>
                <a:ext cx="160"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46</a:t>
                </a:r>
              </a:p>
            </p:txBody>
          </p:sp>
          <p:sp>
            <p:nvSpPr>
              <p:cNvPr id="55365" name="Rectangle 221"/>
              <p:cNvSpPr>
                <a:spLocks noChangeArrowheads="1"/>
              </p:cNvSpPr>
              <p:nvPr/>
            </p:nvSpPr>
            <p:spPr bwMode="auto">
              <a:xfrm>
                <a:off x="1120" y="0"/>
                <a:ext cx="168"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361" name="Group 222"/>
            <p:cNvGrpSpPr>
              <a:grpSpLocks/>
            </p:cNvGrpSpPr>
            <p:nvPr/>
          </p:nvGrpSpPr>
          <p:grpSpPr bwMode="auto">
            <a:xfrm>
              <a:off x="1288" y="0"/>
              <a:ext cx="158" cy="487"/>
              <a:chOff x="1288" y="0"/>
              <a:chExt cx="158" cy="487"/>
            </a:xfrm>
          </p:grpSpPr>
          <p:sp>
            <p:nvSpPr>
              <p:cNvPr id="55362" name="Rectangle 223"/>
              <p:cNvSpPr>
                <a:spLocks noChangeArrowheads="1"/>
              </p:cNvSpPr>
              <p:nvPr/>
            </p:nvSpPr>
            <p:spPr bwMode="auto">
              <a:xfrm>
                <a:off x="1292" y="0"/>
                <a:ext cx="150"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　</a:t>
                </a:r>
              </a:p>
            </p:txBody>
          </p:sp>
          <p:sp>
            <p:nvSpPr>
              <p:cNvPr id="55363" name="Rectangle 224"/>
              <p:cNvSpPr>
                <a:spLocks noChangeArrowheads="1"/>
              </p:cNvSpPr>
              <p:nvPr/>
            </p:nvSpPr>
            <p:spPr bwMode="auto">
              <a:xfrm>
                <a:off x="1288" y="0"/>
                <a:ext cx="158"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grpSp>
        <p:nvGrpSpPr>
          <p:cNvPr id="59666" name="Group 225"/>
          <p:cNvGrpSpPr>
            <a:grpSpLocks/>
          </p:cNvGrpSpPr>
          <p:nvPr/>
        </p:nvGrpSpPr>
        <p:grpSpPr bwMode="auto">
          <a:xfrm>
            <a:off x="773723" y="5638833"/>
            <a:ext cx="7455877" cy="309563"/>
            <a:chOff x="0" y="0"/>
            <a:chExt cx="1446" cy="487"/>
          </a:xfrm>
        </p:grpSpPr>
        <p:grpSp>
          <p:nvGrpSpPr>
            <p:cNvPr id="55330" name="Group 226"/>
            <p:cNvGrpSpPr>
              <a:grpSpLocks/>
            </p:cNvGrpSpPr>
            <p:nvPr/>
          </p:nvGrpSpPr>
          <p:grpSpPr bwMode="auto">
            <a:xfrm>
              <a:off x="0" y="0"/>
              <a:ext cx="320" cy="487"/>
              <a:chOff x="0" y="0"/>
              <a:chExt cx="320" cy="487"/>
            </a:xfrm>
          </p:grpSpPr>
          <p:sp>
            <p:nvSpPr>
              <p:cNvPr id="55352" name="Rectangle 227"/>
              <p:cNvSpPr>
                <a:spLocks noChangeArrowheads="1"/>
              </p:cNvSpPr>
              <p:nvPr/>
            </p:nvSpPr>
            <p:spPr bwMode="auto">
              <a:xfrm>
                <a:off x="4" y="0"/>
                <a:ext cx="312"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结果</a:t>
                </a:r>
              </a:p>
            </p:txBody>
          </p:sp>
          <p:sp>
            <p:nvSpPr>
              <p:cNvPr id="55353" name="Rectangle 228"/>
              <p:cNvSpPr>
                <a:spLocks noChangeArrowheads="1"/>
              </p:cNvSpPr>
              <p:nvPr/>
            </p:nvSpPr>
            <p:spPr bwMode="auto">
              <a:xfrm>
                <a:off x="0" y="0"/>
                <a:ext cx="320"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331" name="Group 229"/>
            <p:cNvGrpSpPr>
              <a:grpSpLocks/>
            </p:cNvGrpSpPr>
            <p:nvPr/>
          </p:nvGrpSpPr>
          <p:grpSpPr bwMode="auto">
            <a:xfrm>
              <a:off x="320" y="0"/>
              <a:ext cx="158" cy="487"/>
              <a:chOff x="320" y="0"/>
              <a:chExt cx="158" cy="487"/>
            </a:xfrm>
          </p:grpSpPr>
          <p:sp>
            <p:nvSpPr>
              <p:cNvPr id="55350" name="Rectangle 230"/>
              <p:cNvSpPr>
                <a:spLocks noChangeArrowheads="1"/>
              </p:cNvSpPr>
              <p:nvPr/>
            </p:nvSpPr>
            <p:spPr bwMode="auto">
              <a:xfrm>
                <a:off x="324" y="0"/>
                <a:ext cx="150"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6</a:t>
                </a:r>
              </a:p>
            </p:txBody>
          </p:sp>
          <p:sp>
            <p:nvSpPr>
              <p:cNvPr id="55351" name="Rectangle 231"/>
              <p:cNvSpPr>
                <a:spLocks noChangeArrowheads="1"/>
              </p:cNvSpPr>
              <p:nvPr/>
            </p:nvSpPr>
            <p:spPr bwMode="auto">
              <a:xfrm>
                <a:off x="320" y="0"/>
                <a:ext cx="158"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332" name="Group 232"/>
            <p:cNvGrpSpPr>
              <a:grpSpLocks/>
            </p:cNvGrpSpPr>
            <p:nvPr/>
          </p:nvGrpSpPr>
          <p:grpSpPr bwMode="auto">
            <a:xfrm>
              <a:off x="478" y="0"/>
              <a:ext cx="158" cy="487"/>
              <a:chOff x="478" y="0"/>
              <a:chExt cx="158" cy="487"/>
            </a:xfrm>
          </p:grpSpPr>
          <p:sp>
            <p:nvSpPr>
              <p:cNvPr id="55348" name="Rectangle 233"/>
              <p:cNvSpPr>
                <a:spLocks noChangeArrowheads="1"/>
              </p:cNvSpPr>
              <p:nvPr/>
            </p:nvSpPr>
            <p:spPr bwMode="auto">
              <a:xfrm>
                <a:off x="482" y="0"/>
                <a:ext cx="150"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19</a:t>
                </a:r>
              </a:p>
            </p:txBody>
          </p:sp>
          <p:sp>
            <p:nvSpPr>
              <p:cNvPr id="55349" name="Rectangle 234"/>
              <p:cNvSpPr>
                <a:spLocks noChangeArrowheads="1"/>
              </p:cNvSpPr>
              <p:nvPr/>
            </p:nvSpPr>
            <p:spPr bwMode="auto">
              <a:xfrm>
                <a:off x="478" y="0"/>
                <a:ext cx="158"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333" name="Group 235"/>
            <p:cNvGrpSpPr>
              <a:grpSpLocks/>
            </p:cNvGrpSpPr>
            <p:nvPr/>
          </p:nvGrpSpPr>
          <p:grpSpPr bwMode="auto">
            <a:xfrm>
              <a:off x="636" y="0"/>
              <a:ext cx="158" cy="487"/>
              <a:chOff x="636" y="0"/>
              <a:chExt cx="158" cy="487"/>
            </a:xfrm>
          </p:grpSpPr>
          <p:sp>
            <p:nvSpPr>
              <p:cNvPr id="55346" name="Rectangle 236"/>
              <p:cNvSpPr>
                <a:spLocks noChangeArrowheads="1"/>
              </p:cNvSpPr>
              <p:nvPr/>
            </p:nvSpPr>
            <p:spPr bwMode="auto">
              <a:xfrm>
                <a:off x="640" y="0"/>
                <a:ext cx="150"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23</a:t>
                </a:r>
              </a:p>
            </p:txBody>
          </p:sp>
          <p:sp>
            <p:nvSpPr>
              <p:cNvPr id="55347" name="Rectangle 237"/>
              <p:cNvSpPr>
                <a:spLocks noChangeArrowheads="1"/>
              </p:cNvSpPr>
              <p:nvPr/>
            </p:nvSpPr>
            <p:spPr bwMode="auto">
              <a:xfrm>
                <a:off x="636" y="0"/>
                <a:ext cx="158"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334" name="Group 238"/>
            <p:cNvGrpSpPr>
              <a:grpSpLocks/>
            </p:cNvGrpSpPr>
            <p:nvPr/>
          </p:nvGrpSpPr>
          <p:grpSpPr bwMode="auto">
            <a:xfrm>
              <a:off x="794" y="0"/>
              <a:ext cx="168" cy="487"/>
              <a:chOff x="794" y="0"/>
              <a:chExt cx="168" cy="487"/>
            </a:xfrm>
          </p:grpSpPr>
          <p:sp>
            <p:nvSpPr>
              <p:cNvPr id="55344" name="Rectangle 239"/>
              <p:cNvSpPr>
                <a:spLocks noChangeArrowheads="1"/>
              </p:cNvSpPr>
              <p:nvPr/>
            </p:nvSpPr>
            <p:spPr bwMode="auto">
              <a:xfrm>
                <a:off x="798" y="0"/>
                <a:ext cx="160"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31*</a:t>
                </a:r>
              </a:p>
            </p:txBody>
          </p:sp>
          <p:sp>
            <p:nvSpPr>
              <p:cNvPr id="55345" name="Rectangle 240"/>
              <p:cNvSpPr>
                <a:spLocks noChangeArrowheads="1"/>
              </p:cNvSpPr>
              <p:nvPr/>
            </p:nvSpPr>
            <p:spPr bwMode="auto">
              <a:xfrm>
                <a:off x="794" y="0"/>
                <a:ext cx="168"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335" name="Group 241"/>
            <p:cNvGrpSpPr>
              <a:grpSpLocks/>
            </p:cNvGrpSpPr>
            <p:nvPr/>
          </p:nvGrpSpPr>
          <p:grpSpPr bwMode="auto">
            <a:xfrm>
              <a:off x="962" y="0"/>
              <a:ext cx="158" cy="487"/>
              <a:chOff x="962" y="0"/>
              <a:chExt cx="158" cy="487"/>
            </a:xfrm>
          </p:grpSpPr>
          <p:sp>
            <p:nvSpPr>
              <p:cNvPr id="55342" name="Rectangle 242"/>
              <p:cNvSpPr>
                <a:spLocks noChangeArrowheads="1"/>
              </p:cNvSpPr>
              <p:nvPr/>
            </p:nvSpPr>
            <p:spPr bwMode="auto">
              <a:xfrm>
                <a:off x="966" y="0"/>
                <a:ext cx="150"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31</a:t>
                </a:r>
              </a:p>
            </p:txBody>
          </p:sp>
          <p:sp>
            <p:nvSpPr>
              <p:cNvPr id="55343" name="Rectangle 243"/>
              <p:cNvSpPr>
                <a:spLocks noChangeArrowheads="1"/>
              </p:cNvSpPr>
              <p:nvPr/>
            </p:nvSpPr>
            <p:spPr bwMode="auto">
              <a:xfrm>
                <a:off x="962" y="0"/>
                <a:ext cx="158"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336" name="Group 244"/>
            <p:cNvGrpSpPr>
              <a:grpSpLocks/>
            </p:cNvGrpSpPr>
            <p:nvPr/>
          </p:nvGrpSpPr>
          <p:grpSpPr bwMode="auto">
            <a:xfrm>
              <a:off x="1120" y="0"/>
              <a:ext cx="168" cy="487"/>
              <a:chOff x="1120" y="0"/>
              <a:chExt cx="168" cy="487"/>
            </a:xfrm>
          </p:grpSpPr>
          <p:sp>
            <p:nvSpPr>
              <p:cNvPr id="55340" name="Rectangle 245"/>
              <p:cNvSpPr>
                <a:spLocks noChangeArrowheads="1"/>
              </p:cNvSpPr>
              <p:nvPr/>
            </p:nvSpPr>
            <p:spPr bwMode="auto">
              <a:xfrm>
                <a:off x="1124" y="0"/>
                <a:ext cx="160"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46</a:t>
                </a:r>
              </a:p>
            </p:txBody>
          </p:sp>
          <p:sp>
            <p:nvSpPr>
              <p:cNvPr id="55341" name="Rectangle 246"/>
              <p:cNvSpPr>
                <a:spLocks noChangeArrowheads="1"/>
              </p:cNvSpPr>
              <p:nvPr/>
            </p:nvSpPr>
            <p:spPr bwMode="auto">
              <a:xfrm>
                <a:off x="1120" y="0"/>
                <a:ext cx="168"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337" name="Group 247"/>
            <p:cNvGrpSpPr>
              <a:grpSpLocks/>
            </p:cNvGrpSpPr>
            <p:nvPr/>
          </p:nvGrpSpPr>
          <p:grpSpPr bwMode="auto">
            <a:xfrm>
              <a:off x="1288" y="0"/>
              <a:ext cx="158" cy="487"/>
              <a:chOff x="1288" y="0"/>
              <a:chExt cx="158" cy="487"/>
            </a:xfrm>
          </p:grpSpPr>
          <p:sp>
            <p:nvSpPr>
              <p:cNvPr id="55338" name="Rectangle 248"/>
              <p:cNvSpPr>
                <a:spLocks noChangeArrowheads="1"/>
              </p:cNvSpPr>
              <p:nvPr/>
            </p:nvSpPr>
            <p:spPr bwMode="auto">
              <a:xfrm>
                <a:off x="1292" y="0"/>
                <a:ext cx="150"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　</a:t>
                </a:r>
              </a:p>
            </p:txBody>
          </p:sp>
          <p:sp>
            <p:nvSpPr>
              <p:cNvPr id="55339" name="Rectangle 249"/>
              <p:cNvSpPr>
                <a:spLocks noChangeArrowheads="1"/>
              </p:cNvSpPr>
              <p:nvPr/>
            </p:nvSpPr>
            <p:spPr bwMode="auto">
              <a:xfrm>
                <a:off x="1288" y="0"/>
                <a:ext cx="158"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grpSp>
        <p:nvGrpSpPr>
          <p:cNvPr id="59675" name="Group 250"/>
          <p:cNvGrpSpPr>
            <a:grpSpLocks/>
          </p:cNvGrpSpPr>
          <p:nvPr/>
        </p:nvGrpSpPr>
        <p:grpSpPr bwMode="auto">
          <a:xfrm>
            <a:off x="773723" y="5029233"/>
            <a:ext cx="7455877" cy="309563"/>
            <a:chOff x="0" y="0"/>
            <a:chExt cx="1446" cy="487"/>
          </a:xfrm>
        </p:grpSpPr>
        <p:grpSp>
          <p:nvGrpSpPr>
            <p:cNvPr id="55306" name="Group 251"/>
            <p:cNvGrpSpPr>
              <a:grpSpLocks/>
            </p:cNvGrpSpPr>
            <p:nvPr/>
          </p:nvGrpSpPr>
          <p:grpSpPr bwMode="auto">
            <a:xfrm>
              <a:off x="0" y="0"/>
              <a:ext cx="320" cy="487"/>
              <a:chOff x="0" y="0"/>
              <a:chExt cx="320" cy="487"/>
            </a:xfrm>
          </p:grpSpPr>
          <p:sp>
            <p:nvSpPr>
              <p:cNvPr id="55328" name="Rectangle 252"/>
              <p:cNvSpPr>
                <a:spLocks noChangeArrowheads="1"/>
              </p:cNvSpPr>
              <p:nvPr/>
            </p:nvSpPr>
            <p:spPr bwMode="auto">
              <a:xfrm>
                <a:off x="4" y="0"/>
                <a:ext cx="312"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en-US" altLang="zh-CN" sz="2000" smtClean="0">
                    <a:solidFill>
                      <a:srgbClr val="000000"/>
                    </a:solidFill>
                    <a:latin typeface="Times New Roman" pitchFamily="18" charset="0"/>
                    <a:ea typeface="宋体" charset="-122"/>
                  </a:rPr>
                  <a:t>i=3</a:t>
                </a:r>
              </a:p>
            </p:txBody>
          </p:sp>
          <p:sp>
            <p:nvSpPr>
              <p:cNvPr id="55329" name="Rectangle 253"/>
              <p:cNvSpPr>
                <a:spLocks noChangeArrowheads="1"/>
              </p:cNvSpPr>
              <p:nvPr/>
            </p:nvSpPr>
            <p:spPr bwMode="auto">
              <a:xfrm>
                <a:off x="0" y="0"/>
                <a:ext cx="320"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307" name="Group 254"/>
            <p:cNvGrpSpPr>
              <a:grpSpLocks/>
            </p:cNvGrpSpPr>
            <p:nvPr/>
          </p:nvGrpSpPr>
          <p:grpSpPr bwMode="auto">
            <a:xfrm>
              <a:off x="320" y="0"/>
              <a:ext cx="158" cy="487"/>
              <a:chOff x="320" y="0"/>
              <a:chExt cx="158" cy="487"/>
            </a:xfrm>
          </p:grpSpPr>
          <p:sp>
            <p:nvSpPr>
              <p:cNvPr id="55326" name="Rectangle 255"/>
              <p:cNvSpPr>
                <a:spLocks noChangeArrowheads="1"/>
              </p:cNvSpPr>
              <p:nvPr/>
            </p:nvSpPr>
            <p:spPr bwMode="auto">
              <a:xfrm>
                <a:off x="324" y="0"/>
                <a:ext cx="150"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6</a:t>
                </a:r>
              </a:p>
            </p:txBody>
          </p:sp>
          <p:sp>
            <p:nvSpPr>
              <p:cNvPr id="55327" name="Rectangle 256"/>
              <p:cNvSpPr>
                <a:spLocks noChangeArrowheads="1"/>
              </p:cNvSpPr>
              <p:nvPr/>
            </p:nvSpPr>
            <p:spPr bwMode="auto">
              <a:xfrm>
                <a:off x="320" y="0"/>
                <a:ext cx="158"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308" name="Group 257"/>
            <p:cNvGrpSpPr>
              <a:grpSpLocks/>
            </p:cNvGrpSpPr>
            <p:nvPr/>
          </p:nvGrpSpPr>
          <p:grpSpPr bwMode="auto">
            <a:xfrm>
              <a:off x="478" y="0"/>
              <a:ext cx="158" cy="487"/>
              <a:chOff x="478" y="0"/>
              <a:chExt cx="158" cy="487"/>
            </a:xfrm>
          </p:grpSpPr>
          <p:sp>
            <p:nvSpPr>
              <p:cNvPr id="55324" name="Rectangle 258"/>
              <p:cNvSpPr>
                <a:spLocks noChangeArrowheads="1"/>
              </p:cNvSpPr>
              <p:nvPr/>
            </p:nvSpPr>
            <p:spPr bwMode="auto">
              <a:xfrm>
                <a:off x="482" y="0"/>
                <a:ext cx="150"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23</a:t>
                </a:r>
              </a:p>
            </p:txBody>
          </p:sp>
          <p:sp>
            <p:nvSpPr>
              <p:cNvPr id="55325" name="Rectangle 259"/>
              <p:cNvSpPr>
                <a:spLocks noChangeArrowheads="1"/>
              </p:cNvSpPr>
              <p:nvPr/>
            </p:nvSpPr>
            <p:spPr bwMode="auto">
              <a:xfrm>
                <a:off x="478" y="0"/>
                <a:ext cx="158"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309" name="Group 260"/>
            <p:cNvGrpSpPr>
              <a:grpSpLocks/>
            </p:cNvGrpSpPr>
            <p:nvPr/>
          </p:nvGrpSpPr>
          <p:grpSpPr bwMode="auto">
            <a:xfrm>
              <a:off x="636" y="0"/>
              <a:ext cx="158" cy="487"/>
              <a:chOff x="636" y="0"/>
              <a:chExt cx="158" cy="487"/>
            </a:xfrm>
          </p:grpSpPr>
          <p:sp>
            <p:nvSpPr>
              <p:cNvPr id="55322" name="Rectangle 261"/>
              <p:cNvSpPr>
                <a:spLocks noChangeArrowheads="1"/>
              </p:cNvSpPr>
              <p:nvPr/>
            </p:nvSpPr>
            <p:spPr bwMode="auto">
              <a:xfrm>
                <a:off x="640" y="0"/>
                <a:ext cx="150"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19</a:t>
                </a:r>
              </a:p>
            </p:txBody>
          </p:sp>
          <p:sp>
            <p:nvSpPr>
              <p:cNvPr id="55323" name="Rectangle 262"/>
              <p:cNvSpPr>
                <a:spLocks noChangeArrowheads="1"/>
              </p:cNvSpPr>
              <p:nvPr/>
            </p:nvSpPr>
            <p:spPr bwMode="auto">
              <a:xfrm>
                <a:off x="636" y="0"/>
                <a:ext cx="158"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310" name="Group 263"/>
            <p:cNvGrpSpPr>
              <a:grpSpLocks/>
            </p:cNvGrpSpPr>
            <p:nvPr/>
          </p:nvGrpSpPr>
          <p:grpSpPr bwMode="auto">
            <a:xfrm>
              <a:off x="794" y="0"/>
              <a:ext cx="168" cy="487"/>
              <a:chOff x="794" y="0"/>
              <a:chExt cx="168" cy="487"/>
            </a:xfrm>
          </p:grpSpPr>
          <p:sp>
            <p:nvSpPr>
              <p:cNvPr id="55320" name="Rectangle 264"/>
              <p:cNvSpPr>
                <a:spLocks noChangeArrowheads="1"/>
              </p:cNvSpPr>
              <p:nvPr/>
            </p:nvSpPr>
            <p:spPr bwMode="auto">
              <a:xfrm>
                <a:off x="798" y="0"/>
                <a:ext cx="160"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31*</a:t>
                </a:r>
              </a:p>
            </p:txBody>
          </p:sp>
          <p:sp>
            <p:nvSpPr>
              <p:cNvPr id="55321" name="Rectangle 265"/>
              <p:cNvSpPr>
                <a:spLocks noChangeArrowheads="1"/>
              </p:cNvSpPr>
              <p:nvPr/>
            </p:nvSpPr>
            <p:spPr bwMode="auto">
              <a:xfrm>
                <a:off x="794" y="0"/>
                <a:ext cx="168"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311" name="Group 266"/>
            <p:cNvGrpSpPr>
              <a:grpSpLocks/>
            </p:cNvGrpSpPr>
            <p:nvPr/>
          </p:nvGrpSpPr>
          <p:grpSpPr bwMode="auto">
            <a:xfrm>
              <a:off x="962" y="0"/>
              <a:ext cx="158" cy="487"/>
              <a:chOff x="962" y="0"/>
              <a:chExt cx="158" cy="487"/>
            </a:xfrm>
          </p:grpSpPr>
          <p:sp>
            <p:nvSpPr>
              <p:cNvPr id="55318" name="Rectangle 267"/>
              <p:cNvSpPr>
                <a:spLocks noChangeArrowheads="1"/>
              </p:cNvSpPr>
              <p:nvPr/>
            </p:nvSpPr>
            <p:spPr bwMode="auto">
              <a:xfrm>
                <a:off x="966" y="0"/>
                <a:ext cx="150"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31</a:t>
                </a:r>
              </a:p>
            </p:txBody>
          </p:sp>
          <p:sp>
            <p:nvSpPr>
              <p:cNvPr id="55319" name="Rectangle 268"/>
              <p:cNvSpPr>
                <a:spLocks noChangeArrowheads="1"/>
              </p:cNvSpPr>
              <p:nvPr/>
            </p:nvSpPr>
            <p:spPr bwMode="auto">
              <a:xfrm>
                <a:off x="962" y="0"/>
                <a:ext cx="158"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312" name="Group 269"/>
            <p:cNvGrpSpPr>
              <a:grpSpLocks/>
            </p:cNvGrpSpPr>
            <p:nvPr/>
          </p:nvGrpSpPr>
          <p:grpSpPr bwMode="auto">
            <a:xfrm>
              <a:off x="1120" y="0"/>
              <a:ext cx="168" cy="487"/>
              <a:chOff x="1120" y="0"/>
              <a:chExt cx="168" cy="487"/>
            </a:xfrm>
          </p:grpSpPr>
          <p:sp>
            <p:nvSpPr>
              <p:cNvPr id="55316" name="Rectangle 270"/>
              <p:cNvSpPr>
                <a:spLocks noChangeArrowheads="1"/>
              </p:cNvSpPr>
              <p:nvPr/>
            </p:nvSpPr>
            <p:spPr bwMode="auto">
              <a:xfrm>
                <a:off x="1124" y="0"/>
                <a:ext cx="160"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46</a:t>
                </a:r>
              </a:p>
            </p:txBody>
          </p:sp>
          <p:sp>
            <p:nvSpPr>
              <p:cNvPr id="55317" name="Rectangle 271"/>
              <p:cNvSpPr>
                <a:spLocks noChangeArrowheads="1"/>
              </p:cNvSpPr>
              <p:nvPr/>
            </p:nvSpPr>
            <p:spPr bwMode="auto">
              <a:xfrm>
                <a:off x="1120" y="0"/>
                <a:ext cx="168"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nvGrpSpPr>
            <p:cNvPr id="55313" name="Group 272"/>
            <p:cNvGrpSpPr>
              <a:grpSpLocks/>
            </p:cNvGrpSpPr>
            <p:nvPr/>
          </p:nvGrpSpPr>
          <p:grpSpPr bwMode="auto">
            <a:xfrm>
              <a:off x="1288" y="0"/>
              <a:ext cx="158" cy="487"/>
              <a:chOff x="1288" y="0"/>
              <a:chExt cx="158" cy="487"/>
            </a:xfrm>
          </p:grpSpPr>
          <p:sp>
            <p:nvSpPr>
              <p:cNvPr id="55314" name="Rectangle 273"/>
              <p:cNvSpPr>
                <a:spLocks noChangeArrowheads="1"/>
              </p:cNvSpPr>
              <p:nvPr/>
            </p:nvSpPr>
            <p:spPr bwMode="auto">
              <a:xfrm>
                <a:off x="1292" y="0"/>
                <a:ext cx="150"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lstStyle/>
              <a:p>
                <a:pPr algn="ctr" eaLnBrk="0" hangingPunct="0"/>
                <a:r>
                  <a:rPr lang="zh-CN" altLang="en-US" sz="2000" smtClean="0">
                    <a:solidFill>
                      <a:srgbClr val="000000"/>
                    </a:solidFill>
                    <a:latin typeface="Times New Roman" pitchFamily="18" charset="0"/>
                    <a:ea typeface="宋体" charset="-122"/>
                  </a:rPr>
                  <a:t>1　</a:t>
                </a:r>
              </a:p>
            </p:txBody>
          </p:sp>
          <p:sp>
            <p:nvSpPr>
              <p:cNvPr id="55315" name="Rectangle 274"/>
              <p:cNvSpPr>
                <a:spLocks noChangeArrowheads="1"/>
              </p:cNvSpPr>
              <p:nvPr/>
            </p:nvSpPr>
            <p:spPr bwMode="auto">
              <a:xfrm>
                <a:off x="1288" y="0"/>
                <a:ext cx="158" cy="4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grpSp>
      </p:grpSp>
      <p:sp>
        <p:nvSpPr>
          <p:cNvPr id="55305" name="Rectangle 275"/>
          <p:cNvSpPr>
            <a:spLocks noChangeArrowheads="1"/>
          </p:cNvSpPr>
          <p:nvPr/>
        </p:nvSpPr>
        <p:spPr bwMode="auto">
          <a:xfrm>
            <a:off x="1477108" y="6281771"/>
            <a:ext cx="6119446"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ctr" eaLnBrk="0" hangingPunct="0"/>
            <a:r>
              <a:rPr lang="zh-CN" altLang="en-US" sz="2000" b="1" smtClean="0">
                <a:solidFill>
                  <a:srgbClr val="000000"/>
                </a:solidFill>
                <a:latin typeface="Times New Roman" pitchFamily="18" charset="0"/>
                <a:ea typeface="宋体" charset="-122"/>
              </a:rPr>
              <a:t>图9-5 希尔排序的过程</a:t>
            </a:r>
            <a:r>
              <a:rPr lang="zh-CN" altLang="en-US" sz="2800" b="1" smtClean="0">
                <a:solidFill>
                  <a:srgbClr val="000000"/>
                </a:solidFill>
                <a:latin typeface="Times New Roman" pitchFamily="18" charset="0"/>
                <a:ea typeface="宋体" charset="-122"/>
              </a:rPr>
              <a:t> </a:t>
            </a:r>
            <a:endParaRPr lang="zh-CN" altLang="en-US" sz="4800" b="1"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13093385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9405"/>
                                        </p:tgtEl>
                                        <p:attrNameLst>
                                          <p:attrName>style.visibility</p:attrName>
                                        </p:attrNameLst>
                                      </p:cBhvr>
                                      <p:to>
                                        <p:strVal val="visible"/>
                                      </p:to>
                                    </p:set>
                                    <p:animEffect transition="in" filter="dissolve">
                                      <p:cBhvr>
                                        <p:cTn id="12" dur="500"/>
                                        <p:tgtEl>
                                          <p:spTgt spid="594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59622"/>
                                        </p:tgtEl>
                                        <p:attrNameLst>
                                          <p:attrName>style.visibility</p:attrName>
                                        </p:attrNameLst>
                                      </p:cBhvr>
                                      <p:to>
                                        <p:strVal val="visible"/>
                                      </p:to>
                                    </p:set>
                                    <p:animEffect transition="in" filter="randombar(horizontal)">
                                      <p:cBhvr>
                                        <p:cTn id="17" dur="500"/>
                                        <p:tgtEl>
                                          <p:spTgt spid="596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9431"/>
                                        </p:tgtEl>
                                        <p:attrNameLst>
                                          <p:attrName>style.visibility</p:attrName>
                                        </p:attrNameLst>
                                      </p:cBhvr>
                                      <p:to>
                                        <p:strVal val="visible"/>
                                      </p:to>
                                    </p:set>
                                    <p:animEffect transition="in" filter="dissolve">
                                      <p:cBhvr>
                                        <p:cTn id="22" dur="500"/>
                                        <p:tgtEl>
                                          <p:spTgt spid="5943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59675"/>
                                        </p:tgtEl>
                                        <p:attrNameLst>
                                          <p:attrName>style.visibility</p:attrName>
                                        </p:attrNameLst>
                                      </p:cBhvr>
                                      <p:to>
                                        <p:strVal val="visible"/>
                                      </p:to>
                                    </p:set>
                                    <p:animEffect transition="in" filter="slide(fromBottom)">
                                      <p:cBhvr>
                                        <p:cTn id="27" dur="500"/>
                                        <p:tgtEl>
                                          <p:spTgt spid="5967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nodeType="clickEffect">
                                  <p:stCondLst>
                                    <p:cond delay="0"/>
                                  </p:stCondLst>
                                  <p:childTnLst>
                                    <p:set>
                                      <p:cBhvr>
                                        <p:cTn id="31" dur="1" fill="hold">
                                          <p:stCondLst>
                                            <p:cond delay="0"/>
                                          </p:stCondLst>
                                        </p:cTn>
                                        <p:tgtEl>
                                          <p:spTgt spid="59666"/>
                                        </p:tgtEl>
                                        <p:attrNameLst>
                                          <p:attrName>style.visibility</p:attrName>
                                        </p:attrNameLst>
                                      </p:cBhvr>
                                      <p:to>
                                        <p:strVal val="visible"/>
                                      </p:to>
                                    </p:set>
                                    <p:animEffect transition="in" filter="randombar(horizontal)">
                                      <p:cBhvr>
                                        <p:cTn id="32" dur="500"/>
                                        <p:tgtEl>
                                          <p:spTgt spid="59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395288" y="1217613"/>
            <a:ext cx="8101012"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b="1" dirty="0">
                <a:solidFill>
                  <a:srgbClr val="003366"/>
                </a:solidFill>
              </a:rPr>
              <a:t>template</a:t>
            </a:r>
            <a:r>
              <a:rPr lang="en-US" altLang="zh-CN" sz="2400" dirty="0">
                <a:solidFill>
                  <a:srgbClr val="003366"/>
                </a:solidFill>
              </a:rPr>
              <a:t> &lt;</a:t>
            </a:r>
            <a:r>
              <a:rPr lang="en-US" altLang="zh-CN" sz="2400" b="1" dirty="0">
                <a:solidFill>
                  <a:srgbClr val="003366"/>
                </a:solidFill>
              </a:rPr>
              <a:t>class</a:t>
            </a:r>
            <a:r>
              <a:rPr lang="en-US" altLang="zh-CN" sz="2400" dirty="0">
                <a:solidFill>
                  <a:srgbClr val="003366"/>
                </a:solidFill>
              </a:rPr>
              <a:t> </a:t>
            </a:r>
            <a:r>
              <a:rPr lang="en-US" altLang="zh-CN" sz="2400" dirty="0" err="1">
                <a:solidFill>
                  <a:srgbClr val="003366"/>
                </a:solidFill>
              </a:rPr>
              <a:t>ElemType</a:t>
            </a:r>
            <a:r>
              <a:rPr lang="en-US" altLang="zh-CN" sz="2400" dirty="0">
                <a:solidFill>
                  <a:srgbClr val="003366"/>
                </a:solidFill>
              </a:rPr>
              <a:t>&gt;</a:t>
            </a:r>
            <a:endParaRPr lang="zh-CN" altLang="zh-CN" sz="2400" dirty="0">
              <a:solidFill>
                <a:srgbClr val="003366"/>
              </a:solidFill>
            </a:endParaRPr>
          </a:p>
          <a:p>
            <a:pPr eaLnBrk="1" hangingPunct="1"/>
            <a:r>
              <a:rPr lang="en-US" altLang="zh-CN" sz="2400" b="1" dirty="0">
                <a:solidFill>
                  <a:srgbClr val="003366"/>
                </a:solidFill>
              </a:rPr>
              <a:t>void</a:t>
            </a:r>
            <a:r>
              <a:rPr lang="en-US" altLang="zh-CN" sz="2400" dirty="0">
                <a:solidFill>
                  <a:srgbClr val="003366"/>
                </a:solidFill>
              </a:rPr>
              <a:t> </a:t>
            </a:r>
            <a:r>
              <a:rPr lang="en-US" altLang="zh-CN" sz="2400" dirty="0" err="1">
                <a:solidFill>
                  <a:srgbClr val="003366"/>
                </a:solidFill>
              </a:rPr>
              <a:t>ShellSort</a:t>
            </a:r>
            <a:r>
              <a:rPr lang="en-US" altLang="zh-CN" sz="2400" dirty="0">
                <a:solidFill>
                  <a:srgbClr val="003366"/>
                </a:solidFill>
              </a:rPr>
              <a:t>(</a:t>
            </a:r>
            <a:r>
              <a:rPr lang="en-US" altLang="zh-CN" sz="2400" dirty="0" err="1">
                <a:solidFill>
                  <a:srgbClr val="003366"/>
                </a:solidFill>
              </a:rPr>
              <a:t>ElemType</a:t>
            </a:r>
            <a:r>
              <a:rPr lang="en-US" altLang="zh-CN" sz="2400" dirty="0">
                <a:solidFill>
                  <a:srgbClr val="003366"/>
                </a:solidFill>
              </a:rPr>
              <a:t> </a:t>
            </a:r>
            <a:r>
              <a:rPr lang="en-US" altLang="zh-CN" sz="2400" dirty="0" err="1">
                <a:solidFill>
                  <a:srgbClr val="003366"/>
                </a:solidFill>
              </a:rPr>
              <a:t>elem</a:t>
            </a:r>
            <a:r>
              <a:rPr lang="en-US" altLang="zh-CN" sz="2400" dirty="0">
                <a:solidFill>
                  <a:srgbClr val="003366"/>
                </a:solidFill>
              </a:rPr>
              <a:t>[], </a:t>
            </a:r>
            <a:r>
              <a:rPr lang="en-US" altLang="zh-CN" sz="2400" b="1" dirty="0" err="1">
                <a:solidFill>
                  <a:srgbClr val="003366"/>
                </a:solidFill>
              </a:rPr>
              <a:t>int</a:t>
            </a:r>
            <a:r>
              <a:rPr lang="en-US" altLang="zh-CN" sz="2400" dirty="0">
                <a:solidFill>
                  <a:srgbClr val="003366"/>
                </a:solidFill>
              </a:rPr>
              <a:t> n)   {</a:t>
            </a:r>
            <a:endParaRPr lang="zh-CN" altLang="zh-CN" sz="2400" dirty="0">
              <a:solidFill>
                <a:srgbClr val="003366"/>
              </a:solidFill>
            </a:endParaRPr>
          </a:p>
          <a:p>
            <a:pPr eaLnBrk="1" hangingPunct="1"/>
            <a:r>
              <a:rPr lang="en-US" altLang="zh-CN" sz="2400" dirty="0">
                <a:solidFill>
                  <a:srgbClr val="003366"/>
                </a:solidFill>
              </a:rPr>
              <a:t>     </a:t>
            </a:r>
            <a:r>
              <a:rPr lang="en-US" altLang="zh-CN" sz="2400" b="1" dirty="0" err="1">
                <a:solidFill>
                  <a:srgbClr val="003366"/>
                </a:solidFill>
              </a:rPr>
              <a:t>int</a:t>
            </a:r>
            <a:r>
              <a:rPr lang="en-US" altLang="zh-CN" sz="2400" dirty="0">
                <a:solidFill>
                  <a:srgbClr val="003366"/>
                </a:solidFill>
              </a:rPr>
              <a:t> i, j, d=n / 2;            // </a:t>
            </a:r>
            <a:r>
              <a:rPr lang="zh-CN" altLang="zh-CN" sz="2400" dirty="0">
                <a:solidFill>
                  <a:srgbClr val="003366"/>
                </a:solidFill>
              </a:rPr>
              <a:t>初始步长取</a:t>
            </a:r>
            <a:r>
              <a:rPr lang="en-US" altLang="zh-CN" sz="2400" dirty="0">
                <a:solidFill>
                  <a:srgbClr val="003366"/>
                </a:solidFill>
              </a:rPr>
              <a:t>n/2 </a:t>
            </a:r>
            <a:endParaRPr lang="zh-CN" altLang="zh-CN" sz="2400" dirty="0">
              <a:solidFill>
                <a:srgbClr val="003366"/>
              </a:solidFill>
            </a:endParaRPr>
          </a:p>
          <a:p>
            <a:pPr eaLnBrk="1" hangingPunct="1"/>
            <a:r>
              <a:rPr lang="en-US" altLang="zh-CN" sz="2400" dirty="0">
                <a:solidFill>
                  <a:srgbClr val="003366"/>
                </a:solidFill>
              </a:rPr>
              <a:t>     </a:t>
            </a:r>
            <a:r>
              <a:rPr lang="en-US" altLang="zh-CN" sz="2400" dirty="0" err="1">
                <a:solidFill>
                  <a:srgbClr val="003366"/>
                </a:solidFill>
              </a:rPr>
              <a:t>ElemType</a:t>
            </a:r>
            <a:r>
              <a:rPr lang="en-US" altLang="zh-CN" sz="2400" dirty="0">
                <a:solidFill>
                  <a:srgbClr val="003366"/>
                </a:solidFill>
              </a:rPr>
              <a:t> e;</a:t>
            </a:r>
            <a:endParaRPr lang="zh-CN" altLang="zh-CN" sz="2400" dirty="0">
              <a:solidFill>
                <a:srgbClr val="003366"/>
              </a:solidFill>
            </a:endParaRPr>
          </a:p>
          <a:p>
            <a:pPr eaLnBrk="1" hangingPunct="1"/>
            <a:r>
              <a:rPr lang="en-US" altLang="zh-CN" sz="2400" dirty="0">
                <a:solidFill>
                  <a:srgbClr val="003366"/>
                </a:solidFill>
              </a:rPr>
              <a:t>     </a:t>
            </a:r>
            <a:r>
              <a:rPr lang="en-US" altLang="zh-CN" sz="2400" b="1" dirty="0">
                <a:solidFill>
                  <a:srgbClr val="003366"/>
                </a:solidFill>
              </a:rPr>
              <a:t>while</a:t>
            </a:r>
            <a:r>
              <a:rPr lang="en-US" altLang="zh-CN" sz="2400" dirty="0">
                <a:solidFill>
                  <a:srgbClr val="003366"/>
                </a:solidFill>
              </a:rPr>
              <a:t> (d &gt; 0) {</a:t>
            </a:r>
            <a:endParaRPr lang="zh-CN" altLang="zh-CN" sz="2400" dirty="0">
              <a:solidFill>
                <a:srgbClr val="003366"/>
              </a:solidFill>
            </a:endParaRPr>
          </a:p>
          <a:p>
            <a:pPr eaLnBrk="1" hangingPunct="1"/>
            <a:r>
              <a:rPr lang="en-US" altLang="zh-CN" sz="2400" dirty="0">
                <a:solidFill>
                  <a:srgbClr val="003366"/>
                </a:solidFill>
              </a:rPr>
              <a:t>            </a:t>
            </a:r>
            <a:r>
              <a:rPr lang="en-US" altLang="zh-CN" sz="2400" b="1" dirty="0">
                <a:solidFill>
                  <a:srgbClr val="003366"/>
                </a:solidFill>
              </a:rPr>
              <a:t>for</a:t>
            </a:r>
            <a:r>
              <a:rPr lang="en-US" altLang="zh-CN" sz="2400" dirty="0">
                <a:solidFill>
                  <a:srgbClr val="003366"/>
                </a:solidFill>
              </a:rPr>
              <a:t> (i=d ; i &lt; n; i++)	{</a:t>
            </a:r>
          </a:p>
          <a:p>
            <a:pPr eaLnBrk="1" hangingPunct="1"/>
            <a:r>
              <a:rPr lang="en-US" altLang="zh-CN" sz="2400" dirty="0">
                <a:solidFill>
                  <a:srgbClr val="003366"/>
                </a:solidFill>
              </a:rPr>
              <a:t>	        e=</a:t>
            </a:r>
            <a:r>
              <a:rPr lang="en-US" altLang="zh-CN" sz="2400" dirty="0" err="1">
                <a:solidFill>
                  <a:srgbClr val="003366"/>
                </a:solidFill>
              </a:rPr>
              <a:t>elem</a:t>
            </a:r>
            <a:r>
              <a:rPr lang="en-US" altLang="zh-CN" sz="2400" dirty="0">
                <a:solidFill>
                  <a:srgbClr val="003366"/>
                </a:solidFill>
              </a:rPr>
              <a:t>[i];	  j=i - d; </a:t>
            </a:r>
            <a:endParaRPr lang="zh-CN" altLang="zh-CN" sz="2400" dirty="0">
              <a:solidFill>
                <a:srgbClr val="003366"/>
              </a:solidFill>
            </a:endParaRPr>
          </a:p>
          <a:p>
            <a:pPr eaLnBrk="1" hangingPunct="1"/>
            <a:r>
              <a:rPr lang="en-US" altLang="zh-CN" sz="2400" dirty="0">
                <a:solidFill>
                  <a:srgbClr val="003366"/>
                </a:solidFill>
              </a:rPr>
              <a:t>                   </a:t>
            </a:r>
            <a:r>
              <a:rPr lang="en-US" altLang="zh-CN" sz="2400" b="1" dirty="0">
                <a:solidFill>
                  <a:srgbClr val="003366"/>
                </a:solidFill>
              </a:rPr>
              <a:t>while</a:t>
            </a:r>
            <a:r>
              <a:rPr lang="en-US" altLang="zh-CN" sz="2400" dirty="0">
                <a:solidFill>
                  <a:srgbClr val="003366"/>
                </a:solidFill>
              </a:rPr>
              <a:t> (j &gt;= 0 &amp;&amp; e &lt; </a:t>
            </a:r>
            <a:r>
              <a:rPr lang="en-US" altLang="zh-CN" sz="2400" dirty="0" err="1">
                <a:solidFill>
                  <a:srgbClr val="003366"/>
                </a:solidFill>
              </a:rPr>
              <a:t>elem</a:t>
            </a:r>
            <a:r>
              <a:rPr lang="en-US" altLang="zh-CN" sz="2400" dirty="0">
                <a:solidFill>
                  <a:srgbClr val="003366"/>
                </a:solidFill>
              </a:rPr>
              <a:t>[j]) {</a:t>
            </a:r>
          </a:p>
          <a:p>
            <a:pPr eaLnBrk="1" hangingPunct="1"/>
            <a:r>
              <a:rPr lang="en-US" altLang="zh-CN" sz="2400" dirty="0">
                <a:solidFill>
                  <a:srgbClr val="003366"/>
                </a:solidFill>
              </a:rPr>
              <a:t>		     </a:t>
            </a:r>
            <a:r>
              <a:rPr lang="en-US" altLang="zh-CN" sz="2400" dirty="0" err="1">
                <a:solidFill>
                  <a:srgbClr val="003366"/>
                </a:solidFill>
              </a:rPr>
              <a:t>elem</a:t>
            </a:r>
            <a:r>
              <a:rPr lang="en-US" altLang="zh-CN" sz="2400" dirty="0">
                <a:solidFill>
                  <a:srgbClr val="003366"/>
                </a:solidFill>
              </a:rPr>
              <a:t>[j + d]=</a:t>
            </a:r>
            <a:r>
              <a:rPr lang="en-US" altLang="zh-CN" sz="2400" dirty="0" err="1">
                <a:solidFill>
                  <a:srgbClr val="003366"/>
                </a:solidFill>
              </a:rPr>
              <a:t>elem</a:t>
            </a:r>
            <a:r>
              <a:rPr lang="en-US" altLang="zh-CN" sz="2400" dirty="0">
                <a:solidFill>
                  <a:srgbClr val="003366"/>
                </a:solidFill>
              </a:rPr>
              <a:t>[j];	j -= d;</a:t>
            </a:r>
            <a:endParaRPr lang="zh-CN" altLang="zh-CN" sz="2400" dirty="0">
              <a:solidFill>
                <a:srgbClr val="003366"/>
              </a:solidFill>
            </a:endParaRPr>
          </a:p>
          <a:p>
            <a:pPr eaLnBrk="1" hangingPunct="1"/>
            <a:r>
              <a:rPr lang="en-US" altLang="zh-CN" sz="2400" dirty="0">
                <a:solidFill>
                  <a:srgbClr val="003366"/>
                </a:solidFill>
              </a:rPr>
              <a:t>                   }	</a:t>
            </a:r>
            <a:endParaRPr lang="zh-CN" altLang="zh-CN" sz="2400" dirty="0">
              <a:solidFill>
                <a:srgbClr val="003366"/>
              </a:solidFill>
            </a:endParaRPr>
          </a:p>
          <a:p>
            <a:pPr eaLnBrk="1" hangingPunct="1"/>
            <a:r>
              <a:rPr lang="en-US" altLang="zh-CN" sz="2400" dirty="0">
                <a:solidFill>
                  <a:srgbClr val="003366"/>
                </a:solidFill>
              </a:rPr>
              <a:t>	        </a:t>
            </a:r>
            <a:r>
              <a:rPr lang="en-US" altLang="zh-CN" sz="2400" dirty="0" err="1">
                <a:solidFill>
                  <a:srgbClr val="003366"/>
                </a:solidFill>
              </a:rPr>
              <a:t>elem</a:t>
            </a:r>
            <a:r>
              <a:rPr lang="en-US" altLang="zh-CN" sz="2400" dirty="0">
                <a:solidFill>
                  <a:srgbClr val="003366"/>
                </a:solidFill>
              </a:rPr>
              <a:t>[j + d]=e;</a:t>
            </a:r>
          </a:p>
          <a:p>
            <a:pPr eaLnBrk="1" hangingPunct="1"/>
            <a:r>
              <a:rPr lang="en-US" altLang="zh-CN" sz="2400" dirty="0">
                <a:solidFill>
                  <a:srgbClr val="003366"/>
                </a:solidFill>
              </a:rPr>
              <a:t>             }</a:t>
            </a:r>
            <a:endParaRPr lang="zh-CN" altLang="zh-CN" sz="2400" dirty="0">
              <a:solidFill>
                <a:srgbClr val="003366"/>
              </a:solidFill>
            </a:endParaRPr>
          </a:p>
          <a:p>
            <a:pPr eaLnBrk="1" hangingPunct="1"/>
            <a:r>
              <a:rPr lang="en-US" altLang="zh-CN" sz="2400" dirty="0">
                <a:solidFill>
                  <a:srgbClr val="003366"/>
                </a:solidFill>
              </a:rPr>
              <a:t>             d=d / 2;                   // </a:t>
            </a:r>
            <a:r>
              <a:rPr lang="zh-CN" altLang="zh-CN" sz="2400" dirty="0">
                <a:solidFill>
                  <a:srgbClr val="003366"/>
                </a:solidFill>
              </a:rPr>
              <a:t>缩短步长</a:t>
            </a:r>
            <a:r>
              <a:rPr lang="en-US" altLang="zh-CN" sz="2400" dirty="0">
                <a:solidFill>
                  <a:srgbClr val="003366"/>
                </a:solidFill>
              </a:rPr>
              <a:t> </a:t>
            </a:r>
            <a:endParaRPr lang="zh-CN" altLang="zh-CN" sz="2400" dirty="0">
              <a:solidFill>
                <a:srgbClr val="003366"/>
              </a:solidFill>
            </a:endParaRPr>
          </a:p>
          <a:p>
            <a:pPr eaLnBrk="1" hangingPunct="1"/>
            <a:r>
              <a:rPr lang="en-US" altLang="zh-CN" sz="2400" dirty="0">
                <a:solidFill>
                  <a:srgbClr val="003366"/>
                </a:solidFill>
              </a:rPr>
              <a:t>       }</a:t>
            </a:r>
            <a:endParaRPr lang="zh-CN" altLang="zh-CN" sz="2400" dirty="0">
              <a:solidFill>
                <a:srgbClr val="003366"/>
              </a:solidFill>
            </a:endParaRPr>
          </a:p>
          <a:p>
            <a:pPr eaLnBrk="1" hangingPunct="1"/>
            <a:r>
              <a:rPr lang="en-US" altLang="zh-CN" sz="2400" dirty="0">
                <a:solidFill>
                  <a:srgbClr val="003366"/>
                </a:solidFill>
              </a:rPr>
              <a:t>}</a:t>
            </a:r>
            <a:endParaRPr lang="zh-CN" altLang="zh-CN" sz="2400" dirty="0">
              <a:solidFill>
                <a:srgbClr val="003366"/>
              </a:solidFill>
            </a:endParaRPr>
          </a:p>
        </p:txBody>
      </p:sp>
      <p:sp>
        <p:nvSpPr>
          <p:cNvPr id="2" name="标题 1"/>
          <p:cNvSpPr>
            <a:spLocks noGrp="1"/>
          </p:cNvSpPr>
          <p:nvPr>
            <p:ph type="title"/>
          </p:nvPr>
        </p:nvSpPr>
        <p:spPr>
          <a:xfrm>
            <a:off x="993781" y="142875"/>
            <a:ext cx="7754938" cy="838200"/>
          </a:xfrm>
        </p:spPr>
        <p:txBody>
          <a:bodyPr/>
          <a:lstStyle/>
          <a:p>
            <a:pPr>
              <a:defRPr/>
            </a:pPr>
            <a:r>
              <a:rPr lang="zh-CN" altLang="en-US" dirty="0"/>
              <a:t>希尔排序 </a:t>
            </a:r>
          </a:p>
        </p:txBody>
      </p:sp>
    </p:spTree>
    <p:extLst>
      <p:ext uri="{BB962C8B-B14F-4D97-AF65-F5344CB8AC3E}">
        <p14:creationId xmlns:p14="http://schemas.microsoft.com/office/powerpoint/2010/main" val="4250764698"/>
      </p:ext>
    </p:extLst>
  </p:cSld>
  <p:clrMapOvr>
    <a:masterClrMapping/>
  </p:clrMapOvr>
  <p:transition spd="slow">
    <p:circl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4483804" y="2590855"/>
            <a:ext cx="176394"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nchor="ctr">
            <a:spAutoFit/>
          </a:bodyP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sp>
        <p:nvSpPr>
          <p:cNvPr id="54275" name="Rectangle 3"/>
          <p:cNvSpPr>
            <a:spLocks noChangeArrowheads="1"/>
          </p:cNvSpPr>
          <p:nvPr/>
        </p:nvSpPr>
        <p:spPr bwMode="auto">
          <a:xfrm>
            <a:off x="221435" y="1268761"/>
            <a:ext cx="8581292" cy="4250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spAutoFit/>
          </a:bodyPr>
          <a:lstStyle/>
          <a:p>
            <a:pPr algn="just" hangingPunct="0">
              <a:lnSpc>
                <a:spcPct val="110000"/>
              </a:lnSpc>
              <a:spcBef>
                <a:spcPct val="20000"/>
              </a:spcBef>
              <a:defRPr/>
            </a:pPr>
            <a:r>
              <a:rPr lang="en-US" altLang="zh-CN" sz="2600" dirty="0" smtClean="0">
                <a:solidFill>
                  <a:srgbClr val="000000"/>
                </a:solidFill>
                <a:latin typeface="Times New Roman" pitchFamily="18" charset="0"/>
              </a:rPr>
              <a:t>d</a:t>
            </a:r>
            <a:r>
              <a:rPr lang="zh-CN" altLang="en-US" sz="2600" dirty="0" smtClean="0">
                <a:solidFill>
                  <a:srgbClr val="000000"/>
                </a:solidFill>
                <a:latin typeface="Times New Roman" pitchFamily="18" charset="0"/>
              </a:rPr>
              <a:t>的</a:t>
            </a:r>
            <a:r>
              <a:rPr lang="zh-CN" altLang="en-US" sz="2600" dirty="0">
                <a:solidFill>
                  <a:srgbClr val="000000"/>
                </a:solidFill>
                <a:latin typeface="Times New Roman" pitchFamily="18" charset="0"/>
              </a:rPr>
              <a:t>取法</a:t>
            </a:r>
            <a:r>
              <a:rPr lang="zh-CN" altLang="en-US" sz="2600" dirty="0" smtClean="0">
                <a:solidFill>
                  <a:srgbClr val="000000"/>
                </a:solidFill>
                <a:latin typeface="Times New Roman" pitchFamily="18" charset="0"/>
              </a:rPr>
              <a:t>：</a:t>
            </a:r>
            <a:endParaRPr lang="en-US" altLang="zh-CN" sz="2600" dirty="0" smtClean="0">
              <a:solidFill>
                <a:srgbClr val="000000"/>
              </a:solidFill>
              <a:latin typeface="Times New Roman" pitchFamily="18" charset="0"/>
            </a:endParaRPr>
          </a:p>
          <a:p>
            <a:pPr marL="457200" indent="-457200" algn="just" hangingPunct="0">
              <a:lnSpc>
                <a:spcPct val="110000"/>
              </a:lnSpc>
              <a:spcBef>
                <a:spcPct val="20000"/>
              </a:spcBef>
              <a:buFont typeface="Wingdings" pitchFamily="2" charset="2"/>
              <a:buChar char="Ø"/>
              <a:defRPr/>
            </a:pPr>
            <a:r>
              <a:rPr lang="en-US" altLang="zh-CN" sz="2600" dirty="0" smtClean="0">
                <a:solidFill>
                  <a:srgbClr val="000000"/>
                </a:solidFill>
                <a:latin typeface="Times New Roman" pitchFamily="18" charset="0"/>
              </a:rPr>
              <a:t>  Shell</a:t>
            </a:r>
            <a:r>
              <a:rPr lang="zh-CN" altLang="en-US" sz="2600" dirty="0" smtClean="0">
                <a:solidFill>
                  <a:srgbClr val="000000"/>
                </a:solidFill>
                <a:latin typeface="Times New Roman" pitchFamily="18" charset="0"/>
              </a:rPr>
              <a:t>： </a:t>
            </a:r>
            <a:r>
              <a:rPr lang="en-US" altLang="zh-CN" sz="2600" dirty="0" smtClean="0">
                <a:solidFill>
                  <a:srgbClr val="000000"/>
                </a:solidFill>
                <a:latin typeface="Times New Roman" pitchFamily="18" charset="0"/>
              </a:rPr>
              <a:t>d=</a:t>
            </a:r>
            <a:r>
              <a:rPr lang="en-US" altLang="zh-CN" sz="2400" dirty="0" smtClean="0">
                <a:solidFill>
                  <a:srgbClr val="000000"/>
                </a:solidFill>
                <a:latin typeface="Times New Roman" pitchFamily="18" charset="0"/>
                <a:sym typeface="Symbol"/>
              </a:rPr>
              <a:t></a:t>
            </a:r>
            <a:r>
              <a:rPr lang="en-US" altLang="zh-CN" sz="2400" dirty="0">
                <a:solidFill>
                  <a:srgbClr val="000000"/>
                </a:solidFill>
                <a:latin typeface="Times New Roman" pitchFamily="18" charset="0"/>
              </a:rPr>
              <a:t>n/2</a:t>
            </a:r>
            <a:r>
              <a:rPr lang="en-US" altLang="zh-CN" sz="2400" dirty="0" smtClean="0">
                <a:solidFill>
                  <a:srgbClr val="000000"/>
                </a:solidFill>
                <a:latin typeface="Times New Roman" pitchFamily="18" charset="0"/>
                <a:sym typeface="Symbol"/>
              </a:rPr>
              <a:t></a:t>
            </a:r>
            <a:r>
              <a:rPr lang="en-US" altLang="zh-CN" sz="2600" dirty="0" smtClean="0">
                <a:solidFill>
                  <a:srgbClr val="000000"/>
                </a:solidFill>
                <a:latin typeface="Times New Roman" pitchFamily="18" charset="0"/>
              </a:rPr>
              <a:t>，</a:t>
            </a:r>
            <a:r>
              <a:rPr lang="en-US" altLang="zh-CN" sz="2600" dirty="0">
                <a:solidFill>
                  <a:srgbClr val="000000"/>
                </a:solidFill>
                <a:latin typeface="Times New Roman" pitchFamily="18" charset="0"/>
              </a:rPr>
              <a:t>d</a:t>
            </a:r>
            <a:r>
              <a:rPr lang="en-US" altLang="zh-CN" sz="2600" dirty="0" smtClean="0">
                <a:solidFill>
                  <a:srgbClr val="000000"/>
                </a:solidFill>
                <a:latin typeface="Times New Roman" pitchFamily="18" charset="0"/>
              </a:rPr>
              <a:t>=</a:t>
            </a:r>
            <a:r>
              <a:rPr lang="en-US" altLang="zh-CN" sz="2400" dirty="0">
                <a:solidFill>
                  <a:srgbClr val="000000"/>
                </a:solidFill>
                <a:latin typeface="Times New Roman" pitchFamily="18" charset="0"/>
                <a:sym typeface="Symbol"/>
              </a:rPr>
              <a:t> </a:t>
            </a:r>
            <a:r>
              <a:rPr lang="en-US" altLang="zh-CN" sz="2400" dirty="0" smtClean="0">
                <a:solidFill>
                  <a:srgbClr val="000000"/>
                </a:solidFill>
                <a:latin typeface="Times New Roman" pitchFamily="18" charset="0"/>
              </a:rPr>
              <a:t>d/2</a:t>
            </a:r>
            <a:r>
              <a:rPr lang="en-US" altLang="zh-CN" sz="2800" dirty="0" smtClean="0">
                <a:solidFill>
                  <a:srgbClr val="000000"/>
                </a:solidFill>
                <a:latin typeface="Times New Roman" pitchFamily="18" charset="0"/>
                <a:sym typeface="Symbol"/>
              </a:rPr>
              <a:t></a:t>
            </a:r>
            <a:r>
              <a:rPr lang="en-US" altLang="zh-CN" sz="2600" dirty="0" smtClean="0">
                <a:solidFill>
                  <a:srgbClr val="000000"/>
                </a:solidFill>
                <a:latin typeface="Times New Roman" pitchFamily="18" charset="0"/>
              </a:rPr>
              <a:t>，…,d=1。</a:t>
            </a:r>
          </a:p>
          <a:p>
            <a:pPr marL="457200" indent="-457200" algn="just" hangingPunct="0">
              <a:lnSpc>
                <a:spcPct val="110000"/>
              </a:lnSpc>
              <a:spcBef>
                <a:spcPct val="20000"/>
              </a:spcBef>
              <a:buFont typeface="Wingdings" pitchFamily="2" charset="2"/>
              <a:buChar char="Ø"/>
              <a:defRPr/>
            </a:pPr>
            <a:r>
              <a:rPr lang="en-US" altLang="zh-CN" sz="2600" dirty="0" smtClean="0">
                <a:solidFill>
                  <a:srgbClr val="000000"/>
                </a:solidFill>
                <a:latin typeface="Times New Roman" pitchFamily="18" charset="0"/>
              </a:rPr>
              <a:t>  Knuth:   d</a:t>
            </a:r>
            <a:r>
              <a:rPr lang="en-US" altLang="zh-CN" sz="2600" dirty="0">
                <a:solidFill>
                  <a:srgbClr val="000000"/>
                </a:solidFill>
                <a:latin typeface="Times New Roman" pitchFamily="18" charset="0"/>
              </a:rPr>
              <a:t>=</a:t>
            </a:r>
            <a:r>
              <a:rPr lang="en-US" altLang="zh-CN" sz="2400" dirty="0">
                <a:solidFill>
                  <a:srgbClr val="000000"/>
                </a:solidFill>
                <a:latin typeface="Times New Roman" pitchFamily="18" charset="0"/>
                <a:sym typeface="Symbol" pitchFamily="18" charset="2"/>
              </a:rPr>
              <a:t> </a:t>
            </a:r>
            <a:r>
              <a:rPr lang="en-US" altLang="zh-CN" sz="2400" dirty="0" smtClean="0">
                <a:solidFill>
                  <a:srgbClr val="000000"/>
                </a:solidFill>
                <a:latin typeface="Times New Roman" pitchFamily="18" charset="0"/>
                <a:sym typeface="Symbol"/>
              </a:rPr>
              <a:t></a:t>
            </a:r>
            <a:r>
              <a:rPr lang="en-US" altLang="zh-CN" sz="2400" dirty="0" smtClean="0">
                <a:solidFill>
                  <a:srgbClr val="000000"/>
                </a:solidFill>
                <a:latin typeface="Times New Roman" pitchFamily="18" charset="0"/>
              </a:rPr>
              <a:t>d/3</a:t>
            </a:r>
            <a:r>
              <a:rPr lang="en-US" altLang="zh-CN" sz="2800" dirty="0" smtClean="0">
                <a:solidFill>
                  <a:srgbClr val="000000"/>
                </a:solidFill>
                <a:latin typeface="Times New Roman" pitchFamily="18" charset="0"/>
                <a:sym typeface="Symbol"/>
              </a:rPr>
              <a:t></a:t>
            </a:r>
            <a:r>
              <a:rPr lang="en-US" altLang="zh-CN" sz="2600" dirty="0" smtClean="0">
                <a:solidFill>
                  <a:srgbClr val="000000"/>
                </a:solidFill>
                <a:latin typeface="Times New Roman" pitchFamily="18" charset="0"/>
              </a:rPr>
              <a:t>+1</a:t>
            </a:r>
          </a:p>
          <a:p>
            <a:pPr marL="457200" indent="-457200" algn="just" hangingPunct="0">
              <a:lnSpc>
                <a:spcPct val="110000"/>
              </a:lnSpc>
              <a:spcBef>
                <a:spcPct val="20000"/>
              </a:spcBef>
              <a:buFont typeface="Wingdings" pitchFamily="2" charset="2"/>
              <a:buChar char="Ø"/>
              <a:defRPr/>
            </a:pPr>
            <a:r>
              <a:rPr lang="en-US" altLang="zh-CN" sz="2600" dirty="0" smtClean="0">
                <a:solidFill>
                  <a:srgbClr val="000000"/>
                </a:solidFill>
                <a:latin typeface="Times New Roman" pitchFamily="18" charset="0"/>
              </a:rPr>
              <a:t>  d</a:t>
            </a:r>
            <a:r>
              <a:rPr lang="zh-CN" altLang="en-US" sz="2600" dirty="0" smtClean="0">
                <a:solidFill>
                  <a:srgbClr val="000000"/>
                </a:solidFill>
                <a:latin typeface="Times New Roman" pitchFamily="18" charset="0"/>
              </a:rPr>
              <a:t>为奇数</a:t>
            </a:r>
            <a:endParaRPr lang="en-US" altLang="zh-CN" sz="2600" dirty="0" smtClean="0">
              <a:solidFill>
                <a:srgbClr val="000000"/>
              </a:solidFill>
              <a:latin typeface="Times New Roman" pitchFamily="18" charset="0"/>
            </a:endParaRPr>
          </a:p>
          <a:p>
            <a:pPr marL="457200" indent="-457200" algn="just" hangingPunct="0">
              <a:lnSpc>
                <a:spcPct val="110000"/>
              </a:lnSpc>
              <a:spcBef>
                <a:spcPct val="20000"/>
              </a:spcBef>
              <a:buFont typeface="Wingdings" pitchFamily="2" charset="2"/>
              <a:buChar char="Ø"/>
              <a:defRPr/>
            </a:pPr>
            <a:r>
              <a:rPr lang="en-US" altLang="zh-CN" sz="2600" dirty="0" smtClean="0">
                <a:solidFill>
                  <a:srgbClr val="000000"/>
                </a:solidFill>
                <a:latin typeface="Times New Roman" pitchFamily="18" charset="0"/>
              </a:rPr>
              <a:t> d </a:t>
            </a:r>
            <a:r>
              <a:rPr lang="zh-CN" altLang="en-US" sz="2600" dirty="0" smtClean="0">
                <a:solidFill>
                  <a:srgbClr val="000000"/>
                </a:solidFill>
                <a:latin typeface="Times New Roman" pitchFamily="18" charset="0"/>
              </a:rPr>
              <a:t>互质 </a:t>
            </a:r>
            <a:endParaRPr lang="en-US" altLang="zh-CN" sz="2600" dirty="0" smtClean="0">
              <a:solidFill>
                <a:srgbClr val="000000"/>
              </a:solidFill>
              <a:latin typeface="Times New Roman" pitchFamily="18" charset="0"/>
            </a:endParaRPr>
          </a:p>
          <a:p>
            <a:pPr algn="just" hangingPunct="0">
              <a:lnSpc>
                <a:spcPct val="110000"/>
              </a:lnSpc>
              <a:spcBef>
                <a:spcPct val="20000"/>
              </a:spcBef>
              <a:defRPr/>
            </a:pPr>
            <a:endParaRPr lang="en-US" altLang="zh-CN" sz="2600" dirty="0" smtClean="0">
              <a:solidFill>
                <a:srgbClr val="000000"/>
              </a:solidFill>
              <a:latin typeface="Times New Roman" pitchFamily="18" charset="0"/>
            </a:endParaRPr>
          </a:p>
          <a:p>
            <a:pPr algn="just" hangingPunct="0">
              <a:lnSpc>
                <a:spcPct val="110000"/>
              </a:lnSpc>
              <a:spcBef>
                <a:spcPct val="20000"/>
              </a:spcBef>
              <a:defRPr/>
            </a:pPr>
            <a:r>
              <a:rPr lang="zh-CN" altLang="en-US" sz="2600" dirty="0" smtClean="0">
                <a:solidFill>
                  <a:srgbClr val="000000"/>
                </a:solidFill>
                <a:latin typeface="Times New Roman" pitchFamily="18" charset="0"/>
              </a:rPr>
              <a:t>共性：均无理论基础， </a:t>
            </a:r>
            <a:r>
              <a:rPr lang="en-US" altLang="zh-CN" sz="2600" dirty="0" smtClean="0">
                <a:solidFill>
                  <a:srgbClr val="000000"/>
                </a:solidFill>
                <a:latin typeface="Times New Roman" pitchFamily="18" charset="0"/>
              </a:rPr>
              <a:t>d</a:t>
            </a:r>
            <a:r>
              <a:rPr lang="zh-CN" altLang="en-US" sz="2600" dirty="0" smtClean="0">
                <a:solidFill>
                  <a:srgbClr val="000000"/>
                </a:solidFill>
                <a:latin typeface="Times New Roman" pitchFamily="18" charset="0"/>
              </a:rPr>
              <a:t>为递减序列最终</a:t>
            </a:r>
            <a:r>
              <a:rPr lang="zh-CN" altLang="en-US" sz="2600" dirty="0">
                <a:solidFill>
                  <a:srgbClr val="000000"/>
                </a:solidFill>
                <a:latin typeface="Times New Roman" pitchFamily="18" charset="0"/>
              </a:rPr>
              <a:t>取</a:t>
            </a:r>
            <a:r>
              <a:rPr lang="zh-CN" altLang="en-US" sz="2600" dirty="0" smtClean="0">
                <a:solidFill>
                  <a:srgbClr val="000000"/>
                </a:solidFill>
                <a:latin typeface="Times New Roman" pitchFamily="18" charset="0"/>
              </a:rPr>
              <a:t>1。</a:t>
            </a:r>
            <a:endParaRPr lang="zh-CN" altLang="en-US" sz="2600" dirty="0">
              <a:solidFill>
                <a:srgbClr val="000000"/>
              </a:solidFill>
              <a:latin typeface="Times New Roman" pitchFamily="18" charset="0"/>
            </a:endParaRPr>
          </a:p>
          <a:p>
            <a:pPr algn="just" hangingPunct="0">
              <a:lnSpc>
                <a:spcPct val="110000"/>
              </a:lnSpc>
              <a:spcBef>
                <a:spcPct val="20000"/>
              </a:spcBef>
              <a:defRPr/>
            </a:pPr>
            <a:r>
              <a:rPr lang="zh-CN" altLang="en-US" sz="2600" dirty="0">
                <a:solidFill>
                  <a:srgbClr val="000000"/>
                </a:solidFill>
                <a:latin typeface="Times New Roman" pitchFamily="18" charset="0"/>
              </a:rPr>
              <a:t>　</a:t>
            </a:r>
          </a:p>
        </p:txBody>
      </p:sp>
      <p:sp>
        <p:nvSpPr>
          <p:cNvPr id="57348" name="Rectangle 4"/>
          <p:cNvSpPr>
            <a:spLocks noChangeArrowheads="1"/>
          </p:cNvSpPr>
          <p:nvPr/>
        </p:nvSpPr>
        <p:spPr bwMode="auto">
          <a:xfrm>
            <a:off x="323528" y="199176"/>
            <a:ext cx="6752492"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eaLnBrk="0" hangingPunct="0"/>
            <a:r>
              <a:rPr lang="zh-CN" altLang="en-US" sz="3200" b="1" smtClean="0">
                <a:solidFill>
                  <a:srgbClr val="000000"/>
                </a:solidFill>
                <a:latin typeface="Times New Roman" pitchFamily="18" charset="0"/>
                <a:ea typeface="宋体" charset="-122"/>
              </a:rPr>
              <a:t>希尔插入排序算法分析</a:t>
            </a:r>
            <a:endParaRPr lang="en-US" altLang="zh-CN" sz="3200" b="1"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16933507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4483804" y="2590855"/>
            <a:ext cx="176394"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nchor="ctr">
            <a:spAutoFit/>
          </a:bodyP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sp>
        <p:nvSpPr>
          <p:cNvPr id="54275" name="Rectangle 3"/>
          <p:cNvSpPr>
            <a:spLocks noChangeArrowheads="1"/>
          </p:cNvSpPr>
          <p:nvPr/>
        </p:nvSpPr>
        <p:spPr bwMode="auto">
          <a:xfrm>
            <a:off x="281355" y="1556795"/>
            <a:ext cx="8581292" cy="281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spAutoFit/>
          </a:bodyPr>
          <a:lstStyle/>
          <a:p>
            <a:pPr algn="just" hangingPunct="0">
              <a:lnSpc>
                <a:spcPct val="110000"/>
              </a:lnSpc>
              <a:spcBef>
                <a:spcPct val="20000"/>
              </a:spcBef>
              <a:defRPr/>
            </a:pPr>
            <a:r>
              <a:rPr lang="zh-CN" altLang="en-US" sz="2600" dirty="0">
                <a:solidFill>
                  <a:srgbClr val="000000"/>
                </a:solidFill>
                <a:latin typeface="Times New Roman" pitchFamily="18" charset="0"/>
              </a:rPr>
              <a:t>　在希尔排序过程中，逆序的元素不是一步一步地而是跳跃式地（按间隔</a:t>
            </a:r>
            <a:r>
              <a:rPr lang="en-US" altLang="zh-CN" sz="2600" dirty="0">
                <a:solidFill>
                  <a:srgbClr val="000000"/>
                </a:solidFill>
                <a:latin typeface="Times New Roman" pitchFamily="18" charset="0"/>
              </a:rPr>
              <a:t>d）</a:t>
            </a:r>
            <a:r>
              <a:rPr lang="zh-CN" altLang="en-US" sz="2600" dirty="0">
                <a:solidFill>
                  <a:srgbClr val="000000"/>
                </a:solidFill>
                <a:latin typeface="Times New Roman" pitchFamily="18" charset="0"/>
              </a:rPr>
              <a:t>向正序方向移动。这就意味着元素的移动次数和关键字的比较次数将会减少，所以希尔排序的效率应该是比较高的。</a:t>
            </a:r>
          </a:p>
          <a:p>
            <a:pPr algn="just" hangingPunct="0">
              <a:lnSpc>
                <a:spcPct val="110000"/>
              </a:lnSpc>
              <a:spcBef>
                <a:spcPct val="20000"/>
              </a:spcBef>
              <a:defRPr/>
            </a:pPr>
            <a:r>
              <a:rPr lang="zh-CN" altLang="en-US" sz="2600" dirty="0">
                <a:solidFill>
                  <a:srgbClr val="000000"/>
                </a:solidFill>
                <a:latin typeface="Times New Roman" pitchFamily="18" charset="0"/>
              </a:rPr>
              <a:t>　在希尔排序中，由于元素的跳跃式移动，使得希尔排序是</a:t>
            </a:r>
            <a:r>
              <a:rPr lang="zh-CN" altLang="en-US" sz="2600" dirty="0">
                <a:solidFill>
                  <a:srgbClr val="FF0000"/>
                </a:solidFill>
                <a:effectLst>
                  <a:outerShdw blurRad="38100" dist="38100" dir="2700000" algn="tl">
                    <a:srgbClr val="000000">
                      <a:alpha val="43137"/>
                    </a:srgbClr>
                  </a:outerShdw>
                </a:effectLst>
                <a:latin typeface="Times New Roman" pitchFamily="18" charset="0"/>
              </a:rPr>
              <a:t>不稳定</a:t>
            </a:r>
            <a:r>
              <a:rPr lang="zh-CN" altLang="en-US" sz="2600" dirty="0">
                <a:solidFill>
                  <a:srgbClr val="000000"/>
                </a:solidFill>
                <a:latin typeface="Times New Roman" pitchFamily="18" charset="0"/>
              </a:rPr>
              <a:t>的排序方法。  </a:t>
            </a:r>
          </a:p>
        </p:txBody>
      </p:sp>
      <p:sp>
        <p:nvSpPr>
          <p:cNvPr id="57348" name="Rectangle 4"/>
          <p:cNvSpPr>
            <a:spLocks noChangeArrowheads="1"/>
          </p:cNvSpPr>
          <p:nvPr/>
        </p:nvSpPr>
        <p:spPr bwMode="auto">
          <a:xfrm>
            <a:off x="211016" y="185738"/>
            <a:ext cx="6752492"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eaLnBrk="0" hangingPunct="0"/>
            <a:r>
              <a:rPr lang="zh-CN" altLang="en-US" sz="3200" b="1" smtClean="0">
                <a:solidFill>
                  <a:srgbClr val="000000"/>
                </a:solidFill>
                <a:latin typeface="Times New Roman" pitchFamily="18" charset="0"/>
                <a:ea typeface="宋体" charset="-122"/>
              </a:rPr>
              <a:t>希尔插入排序算法分析</a:t>
            </a:r>
            <a:endParaRPr lang="en-US" altLang="zh-CN" sz="3200" b="1"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32754859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50631" y="404813"/>
            <a:ext cx="7643446" cy="647700"/>
          </a:xfrm>
        </p:spPr>
        <p:txBody>
          <a:bodyPr/>
          <a:lstStyle/>
          <a:p>
            <a:r>
              <a:rPr lang="en-US" altLang="zh-CN" smtClean="0">
                <a:ea typeface="宋体" charset="-122"/>
              </a:rPr>
              <a:t>9.4 </a:t>
            </a:r>
            <a:r>
              <a:rPr lang="zh-CN" altLang="en-US" smtClean="0">
                <a:ea typeface="宋体" charset="-122"/>
              </a:rPr>
              <a:t>选 择 排 序</a:t>
            </a:r>
          </a:p>
        </p:txBody>
      </p:sp>
      <p:sp>
        <p:nvSpPr>
          <p:cNvPr id="58371" name="Text Box 3"/>
          <p:cNvSpPr txBox="1">
            <a:spLocks noChangeArrowheads="1"/>
          </p:cNvSpPr>
          <p:nvPr/>
        </p:nvSpPr>
        <p:spPr bwMode="auto">
          <a:xfrm>
            <a:off x="351692" y="1700219"/>
            <a:ext cx="8018585"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pPr algn="just" eaLnBrk="1"/>
            <a:r>
              <a:rPr lang="zh-CN" altLang="en-US" dirty="0" smtClean="0">
                <a:solidFill>
                  <a:srgbClr val="000000"/>
                </a:solidFill>
              </a:rPr>
              <a:t>基本思想：</a:t>
            </a:r>
            <a:endParaRPr lang="en-US" altLang="zh-CN" dirty="0" smtClean="0">
              <a:solidFill>
                <a:srgbClr val="000000"/>
              </a:solidFill>
            </a:endParaRPr>
          </a:p>
          <a:p>
            <a:pPr algn="just" eaLnBrk="1"/>
            <a:r>
              <a:rPr lang="zh-CN" altLang="en-US" dirty="0" smtClean="0">
                <a:solidFill>
                  <a:srgbClr val="000000"/>
                </a:solidFill>
              </a:rPr>
              <a:t>第</a:t>
            </a:r>
            <a:r>
              <a:rPr lang="en-US" altLang="zh-CN" dirty="0" smtClean="0">
                <a:solidFill>
                  <a:srgbClr val="000000"/>
                </a:solidFill>
              </a:rPr>
              <a:t>1</a:t>
            </a:r>
            <a:r>
              <a:rPr lang="zh-CN" altLang="en-US" dirty="0" smtClean="0">
                <a:solidFill>
                  <a:srgbClr val="000000"/>
                </a:solidFill>
              </a:rPr>
              <a:t>趟</a:t>
            </a:r>
            <a:r>
              <a:rPr lang="en-US" altLang="zh-CN" dirty="0" smtClean="0">
                <a:solidFill>
                  <a:srgbClr val="000000"/>
                </a:solidFill>
              </a:rPr>
              <a:t>: n</a:t>
            </a:r>
            <a:r>
              <a:rPr lang="zh-CN" altLang="en-US" dirty="0" smtClean="0">
                <a:solidFill>
                  <a:srgbClr val="000000"/>
                </a:solidFill>
              </a:rPr>
              <a:t>个元素的表中选出关键字最小的元素，</a:t>
            </a:r>
            <a:endParaRPr lang="en-US" altLang="zh-CN" dirty="0" smtClean="0">
              <a:solidFill>
                <a:srgbClr val="000000"/>
              </a:solidFill>
            </a:endParaRPr>
          </a:p>
          <a:p>
            <a:pPr algn="just" eaLnBrk="1"/>
            <a:r>
              <a:rPr lang="zh-CN" altLang="en-US" dirty="0" smtClean="0">
                <a:solidFill>
                  <a:srgbClr val="000000"/>
                </a:solidFill>
              </a:rPr>
              <a:t>第</a:t>
            </a:r>
            <a:r>
              <a:rPr lang="en-US" altLang="zh-CN" dirty="0" smtClean="0">
                <a:solidFill>
                  <a:srgbClr val="000000"/>
                </a:solidFill>
              </a:rPr>
              <a:t>2</a:t>
            </a:r>
            <a:r>
              <a:rPr lang="zh-CN" altLang="en-US" dirty="0" smtClean="0">
                <a:solidFill>
                  <a:srgbClr val="000000"/>
                </a:solidFill>
              </a:rPr>
              <a:t>趟</a:t>
            </a:r>
            <a:r>
              <a:rPr lang="en-US" altLang="zh-CN" dirty="0" smtClean="0">
                <a:solidFill>
                  <a:srgbClr val="000000"/>
                </a:solidFill>
              </a:rPr>
              <a:t>: </a:t>
            </a:r>
            <a:r>
              <a:rPr lang="zh-CN" altLang="en-US" dirty="0" smtClean="0">
                <a:solidFill>
                  <a:srgbClr val="000000"/>
                </a:solidFill>
              </a:rPr>
              <a:t>剩下</a:t>
            </a:r>
            <a:r>
              <a:rPr lang="en-US" altLang="zh-CN" dirty="0" smtClean="0">
                <a:solidFill>
                  <a:srgbClr val="000000"/>
                </a:solidFill>
              </a:rPr>
              <a:t>n-1</a:t>
            </a:r>
            <a:r>
              <a:rPr lang="zh-CN" altLang="en-US" dirty="0" smtClean="0">
                <a:solidFill>
                  <a:srgbClr val="000000"/>
                </a:solidFill>
              </a:rPr>
              <a:t>个元素中再选取关键字最小的元素，</a:t>
            </a:r>
            <a:endParaRPr lang="en-US" altLang="zh-CN" dirty="0" smtClean="0">
              <a:solidFill>
                <a:srgbClr val="000000"/>
              </a:solidFill>
            </a:endParaRPr>
          </a:p>
          <a:p>
            <a:pPr algn="just" eaLnBrk="1"/>
            <a:r>
              <a:rPr lang="en-US" altLang="zh-CN" dirty="0" smtClean="0">
                <a:solidFill>
                  <a:srgbClr val="000000"/>
                </a:solidFill>
              </a:rPr>
              <a:t>	……</a:t>
            </a:r>
          </a:p>
          <a:p>
            <a:pPr algn="just" eaLnBrk="1"/>
            <a:r>
              <a:rPr lang="zh-CN" altLang="en-US" dirty="0" smtClean="0">
                <a:solidFill>
                  <a:srgbClr val="000000"/>
                </a:solidFill>
              </a:rPr>
              <a:t>每一趟(例如第</a:t>
            </a:r>
            <a:r>
              <a:rPr lang="en-US" altLang="zh-CN" dirty="0" err="1" smtClean="0">
                <a:solidFill>
                  <a:srgbClr val="000000"/>
                </a:solidFill>
              </a:rPr>
              <a:t>i</a:t>
            </a:r>
            <a:r>
              <a:rPr lang="zh-CN" altLang="en-US" dirty="0" smtClean="0">
                <a:solidFill>
                  <a:srgbClr val="000000"/>
                </a:solidFill>
              </a:rPr>
              <a:t>趟，</a:t>
            </a:r>
            <a:r>
              <a:rPr lang="en-US" altLang="zh-CN" dirty="0" smtClean="0">
                <a:solidFill>
                  <a:srgbClr val="000000"/>
                </a:solidFill>
              </a:rPr>
              <a:t>i＝1,...,n-1)</a:t>
            </a:r>
            <a:r>
              <a:rPr lang="zh-CN" altLang="en-US" dirty="0" smtClean="0">
                <a:solidFill>
                  <a:srgbClr val="000000"/>
                </a:solidFill>
              </a:rPr>
              <a:t>总是在剩下的</a:t>
            </a:r>
            <a:r>
              <a:rPr lang="en-US" altLang="zh-CN" dirty="0" smtClean="0">
                <a:solidFill>
                  <a:srgbClr val="000000"/>
                </a:solidFill>
              </a:rPr>
              <a:t>n-i+1</a:t>
            </a:r>
            <a:r>
              <a:rPr lang="zh-CN" altLang="en-US" dirty="0" smtClean="0">
                <a:solidFill>
                  <a:srgbClr val="000000"/>
                </a:solidFill>
              </a:rPr>
              <a:t>个待排序元素中选出最小的元素，作为有序元素序列的第</a:t>
            </a:r>
            <a:r>
              <a:rPr lang="en-US" altLang="zh-CN" dirty="0" err="1" smtClean="0">
                <a:solidFill>
                  <a:srgbClr val="000000"/>
                </a:solidFill>
              </a:rPr>
              <a:t>i</a:t>
            </a:r>
            <a:r>
              <a:rPr lang="zh-CN" altLang="en-US" dirty="0" smtClean="0">
                <a:solidFill>
                  <a:srgbClr val="000000"/>
                </a:solidFill>
              </a:rPr>
              <a:t>个元素。</a:t>
            </a:r>
            <a:endParaRPr lang="en-US" altLang="zh-CN" dirty="0" smtClean="0">
              <a:solidFill>
                <a:srgbClr val="000000"/>
              </a:solidFill>
            </a:endParaRPr>
          </a:p>
          <a:p>
            <a:pPr algn="just" eaLnBrk="1"/>
            <a:r>
              <a:rPr lang="zh-CN" altLang="en-US" dirty="0" smtClean="0">
                <a:solidFill>
                  <a:srgbClr val="000000"/>
                </a:solidFill>
              </a:rPr>
              <a:t>第</a:t>
            </a:r>
            <a:r>
              <a:rPr lang="en-US" altLang="zh-CN" dirty="0" smtClean="0">
                <a:solidFill>
                  <a:srgbClr val="000000"/>
                </a:solidFill>
              </a:rPr>
              <a:t>n-1</a:t>
            </a:r>
            <a:r>
              <a:rPr lang="zh-CN" altLang="en-US" dirty="0" smtClean="0">
                <a:solidFill>
                  <a:srgbClr val="000000"/>
                </a:solidFill>
              </a:rPr>
              <a:t>趟选择结束，待排序元素仅剩下1个时就不用再选了，排序即告完成。 </a:t>
            </a:r>
            <a:r>
              <a:rPr lang="zh-CN" altLang="en-US" i="1" u="sng" dirty="0" smtClean="0">
                <a:solidFill>
                  <a:srgbClr val="000000"/>
                </a:solidFill>
              </a:rPr>
              <a:t> </a:t>
            </a:r>
          </a:p>
        </p:txBody>
      </p:sp>
    </p:spTree>
    <p:extLst>
      <p:ext uri="{BB962C8B-B14F-4D97-AF65-F5344CB8AC3E}">
        <p14:creationId xmlns:p14="http://schemas.microsoft.com/office/powerpoint/2010/main" val="11001556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5507" name="Text Box 3"/>
          <p:cNvSpPr txBox="1">
            <a:spLocks noChangeArrowheads="1"/>
          </p:cNvSpPr>
          <p:nvPr/>
        </p:nvSpPr>
        <p:spPr bwMode="auto">
          <a:xfrm>
            <a:off x="317989" y="476266"/>
            <a:ext cx="8458200" cy="5853910"/>
          </a:xfrm>
          <a:prstGeom prst="rect">
            <a:avLst/>
          </a:prstGeom>
          <a:noFill/>
          <a:ln w="9525">
            <a:noFill/>
            <a:miter lim="800000"/>
            <a:headEnd/>
            <a:tailEnd/>
          </a:ln>
          <a:effectLst/>
        </p:spPr>
        <p:txBody>
          <a:bodyPr>
            <a:spAutoFit/>
          </a:bodyPr>
          <a:lstStyle/>
          <a:p>
            <a:pPr algn="just">
              <a:lnSpc>
                <a:spcPct val="130000"/>
              </a:lnSpc>
              <a:buFont typeface="Wingdings" pitchFamily="2" charset="2"/>
              <a:buChar char="Ø"/>
              <a:defRPr/>
            </a:pPr>
            <a:r>
              <a:rPr kumimoji="1" lang="zh-CN" altLang="en-US" sz="3600" b="1" dirty="0">
                <a:solidFill>
                  <a:srgbClr val="000000"/>
                </a:solidFill>
                <a:effectLst>
                  <a:outerShdw blurRad="38100" dist="38100" dir="2700000" algn="tl">
                    <a:srgbClr val="C0C0C0"/>
                  </a:outerShdw>
                </a:effectLst>
                <a:latin typeface="Times New Roman" pitchFamily="18" charset="0"/>
              </a:rPr>
              <a:t> </a:t>
            </a:r>
            <a:r>
              <a:rPr kumimoji="1" lang="zh-CN" altLang="en-US" sz="3600" b="1" dirty="0">
                <a:solidFill>
                  <a:srgbClr val="FF3300"/>
                </a:solidFill>
                <a:effectLst>
                  <a:outerShdw blurRad="38100" dist="38100" dir="2700000" algn="tl">
                    <a:srgbClr val="C0C0C0"/>
                  </a:outerShdw>
                </a:effectLst>
                <a:latin typeface="Times New Roman" pitchFamily="18" charset="0"/>
              </a:rPr>
              <a:t>排序的稳定性</a:t>
            </a:r>
            <a:r>
              <a:rPr kumimoji="1" lang="zh-CN" altLang="en-US" sz="3600" dirty="0">
                <a:solidFill>
                  <a:srgbClr val="000000"/>
                </a:solidFill>
                <a:latin typeface="Times New Roman" pitchFamily="18" charset="0"/>
              </a:rPr>
              <a:t>：如果在排序表中任意两个元素</a:t>
            </a:r>
            <a:r>
              <a:rPr kumimoji="1" lang="en-US" altLang="zh-CN" sz="3600" dirty="0">
                <a:solidFill>
                  <a:srgbClr val="000000"/>
                </a:solidFill>
                <a:latin typeface="Times New Roman" pitchFamily="18" charset="0"/>
              </a:rPr>
              <a:t>R[i]</a:t>
            </a:r>
            <a:r>
              <a:rPr kumimoji="1" lang="zh-CN" altLang="en-US" sz="3600" dirty="0">
                <a:solidFill>
                  <a:srgbClr val="000000"/>
                </a:solidFill>
                <a:latin typeface="Times New Roman" pitchFamily="18" charset="0"/>
              </a:rPr>
              <a:t>和</a:t>
            </a:r>
            <a:r>
              <a:rPr kumimoji="1" lang="en-US" altLang="zh-CN" sz="3600" dirty="0">
                <a:solidFill>
                  <a:srgbClr val="000000"/>
                </a:solidFill>
                <a:latin typeface="Times New Roman" pitchFamily="18" charset="0"/>
              </a:rPr>
              <a:t>R[j]（</a:t>
            </a:r>
            <a:r>
              <a:rPr kumimoji="1" lang="en-US" altLang="zh-CN" sz="3600" dirty="0" err="1">
                <a:solidFill>
                  <a:srgbClr val="000000"/>
                </a:solidFill>
                <a:latin typeface="Times New Roman" pitchFamily="18" charset="0"/>
              </a:rPr>
              <a:t>i≠j</a:t>
            </a:r>
            <a:r>
              <a:rPr kumimoji="1" lang="en-US" altLang="zh-CN" sz="3600" dirty="0">
                <a:solidFill>
                  <a:srgbClr val="000000"/>
                </a:solidFill>
                <a:latin typeface="Times New Roman" pitchFamily="18" charset="0"/>
              </a:rPr>
              <a:t>），</a:t>
            </a:r>
            <a:r>
              <a:rPr kumimoji="1" lang="zh-CN" altLang="en-US" sz="3600" dirty="0">
                <a:solidFill>
                  <a:srgbClr val="000000"/>
                </a:solidFill>
                <a:latin typeface="Times New Roman" pitchFamily="18" charset="0"/>
              </a:rPr>
              <a:t>它们的关键字</a:t>
            </a:r>
            <a:r>
              <a:rPr kumimoji="1" lang="en-US" altLang="zh-CN" sz="3600" dirty="0">
                <a:solidFill>
                  <a:srgbClr val="000000"/>
                </a:solidFill>
                <a:latin typeface="Times New Roman" pitchFamily="18" charset="0"/>
              </a:rPr>
              <a:t>K[i]＝K[j]，</a:t>
            </a:r>
            <a:r>
              <a:rPr kumimoji="1" lang="zh-CN" altLang="en-US" sz="3600" dirty="0">
                <a:solidFill>
                  <a:srgbClr val="000000"/>
                </a:solidFill>
                <a:latin typeface="Times New Roman" pitchFamily="18" charset="0"/>
              </a:rPr>
              <a:t>且在排序之前，元素</a:t>
            </a:r>
            <a:r>
              <a:rPr kumimoji="1" lang="en-US" altLang="zh-CN" sz="3600" dirty="0">
                <a:solidFill>
                  <a:srgbClr val="000000"/>
                </a:solidFill>
                <a:latin typeface="Times New Roman" pitchFamily="18" charset="0"/>
              </a:rPr>
              <a:t>R[i]</a:t>
            </a:r>
            <a:r>
              <a:rPr kumimoji="1" lang="zh-CN" altLang="en-US" sz="3600" dirty="0">
                <a:solidFill>
                  <a:srgbClr val="000000"/>
                </a:solidFill>
                <a:latin typeface="Times New Roman" pitchFamily="18" charset="0"/>
              </a:rPr>
              <a:t>排在</a:t>
            </a:r>
            <a:r>
              <a:rPr kumimoji="1" lang="en-US" altLang="zh-CN" sz="3600" dirty="0">
                <a:solidFill>
                  <a:srgbClr val="000000"/>
                </a:solidFill>
                <a:latin typeface="Times New Roman" pitchFamily="18" charset="0"/>
              </a:rPr>
              <a:t>R[j]</a:t>
            </a:r>
            <a:r>
              <a:rPr kumimoji="1" lang="zh-CN" altLang="en-US" sz="3600" dirty="0">
                <a:solidFill>
                  <a:srgbClr val="000000"/>
                </a:solidFill>
                <a:latin typeface="Times New Roman" pitchFamily="18" charset="0"/>
              </a:rPr>
              <a:t>的前面，如果在排序之后，元素</a:t>
            </a:r>
            <a:r>
              <a:rPr kumimoji="1" lang="en-US" altLang="zh-CN" sz="3600" dirty="0">
                <a:solidFill>
                  <a:srgbClr val="000000"/>
                </a:solidFill>
                <a:latin typeface="Times New Roman" pitchFamily="18" charset="0"/>
              </a:rPr>
              <a:t>R[i]</a:t>
            </a:r>
            <a:r>
              <a:rPr kumimoji="1" lang="zh-CN" altLang="en-US" sz="3600" dirty="0">
                <a:solidFill>
                  <a:srgbClr val="000000"/>
                </a:solidFill>
                <a:latin typeface="Times New Roman" pitchFamily="18" charset="0"/>
              </a:rPr>
              <a:t>仍在元素</a:t>
            </a:r>
            <a:r>
              <a:rPr kumimoji="1" lang="en-US" altLang="zh-CN" sz="3600" dirty="0">
                <a:solidFill>
                  <a:srgbClr val="000000"/>
                </a:solidFill>
                <a:latin typeface="Times New Roman" pitchFamily="18" charset="0"/>
              </a:rPr>
              <a:t>R[j]</a:t>
            </a:r>
            <a:r>
              <a:rPr kumimoji="1" lang="zh-CN" altLang="en-US" sz="3600" dirty="0">
                <a:solidFill>
                  <a:srgbClr val="000000"/>
                </a:solidFill>
                <a:latin typeface="Times New Roman" pitchFamily="18" charset="0"/>
              </a:rPr>
              <a:t>的前面，即</a:t>
            </a:r>
            <a:r>
              <a:rPr kumimoji="1" lang="zh-CN" altLang="en-US" sz="3600" b="1" dirty="0">
                <a:solidFill>
                  <a:srgbClr val="FF3300"/>
                </a:solidFill>
                <a:effectLst>
                  <a:outerShdw blurRad="38100" dist="38100" dir="2700000" algn="tl">
                    <a:srgbClr val="C0C0C0"/>
                  </a:outerShdw>
                </a:effectLst>
                <a:latin typeface="Times New Roman" pitchFamily="18" charset="0"/>
              </a:rPr>
              <a:t>不改变关键字相同的元素在排序前、后的相对位置</a:t>
            </a:r>
            <a:r>
              <a:rPr kumimoji="1" lang="zh-CN" altLang="en-US" sz="3600" dirty="0">
                <a:solidFill>
                  <a:srgbClr val="000000"/>
                </a:solidFill>
                <a:latin typeface="Times New Roman" pitchFamily="18" charset="0"/>
              </a:rPr>
              <a:t>，则称这种排序方法是稳定的，否则称这种排序方法是不稳定的。  </a:t>
            </a:r>
          </a:p>
        </p:txBody>
      </p:sp>
    </p:spTree>
    <p:extLst>
      <p:ext uri="{BB962C8B-B14F-4D97-AF65-F5344CB8AC3E}">
        <p14:creationId xmlns:p14="http://schemas.microsoft.com/office/powerpoint/2010/main" val="315848231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783981" y="404813"/>
            <a:ext cx="7778262" cy="957262"/>
          </a:xfrm>
        </p:spPr>
        <p:txBody>
          <a:bodyPr/>
          <a:lstStyle/>
          <a:p>
            <a:r>
              <a:rPr lang="en-US" altLang="zh-CN" sz="4600" smtClean="0">
                <a:ea typeface="宋体" charset="-122"/>
              </a:rPr>
              <a:t>9.</a:t>
            </a:r>
            <a:r>
              <a:rPr lang="zh-CN" altLang="en-US" smtClean="0">
                <a:ea typeface="宋体" charset="-122"/>
              </a:rPr>
              <a:t>4 选 择 排 序 </a:t>
            </a:r>
          </a:p>
        </p:txBody>
      </p:sp>
      <p:sp>
        <p:nvSpPr>
          <p:cNvPr id="59395" name="Rectangle 3"/>
          <p:cNvSpPr>
            <a:spLocks noChangeArrowheads="1"/>
          </p:cNvSpPr>
          <p:nvPr/>
        </p:nvSpPr>
        <p:spPr bwMode="auto">
          <a:xfrm>
            <a:off x="583223" y="2205038"/>
            <a:ext cx="8307266"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eaLnBrk="0" hangingPunct="0">
              <a:spcBef>
                <a:spcPct val="20000"/>
              </a:spcBef>
            </a:pPr>
            <a:r>
              <a:rPr kumimoji="1" lang="en-US" altLang="zh-CN" sz="4000" dirty="0" smtClean="0">
                <a:solidFill>
                  <a:srgbClr val="000000"/>
                </a:solidFill>
                <a:latin typeface="Times New Roman" pitchFamily="18" charset="0"/>
                <a:ea typeface="宋体" charset="-122"/>
              </a:rPr>
              <a:t>9.4.1 </a:t>
            </a:r>
            <a:r>
              <a:rPr kumimoji="1" lang="zh-CN" altLang="en-US" sz="4000" dirty="0" smtClean="0">
                <a:solidFill>
                  <a:srgbClr val="000000"/>
                </a:solidFill>
                <a:latin typeface="Times New Roman" pitchFamily="18" charset="0"/>
                <a:ea typeface="宋体" charset="-122"/>
              </a:rPr>
              <a:t>简单选择排序</a:t>
            </a:r>
          </a:p>
          <a:p>
            <a:pPr eaLnBrk="0" hangingPunct="0">
              <a:spcBef>
                <a:spcPct val="20000"/>
              </a:spcBef>
            </a:pPr>
            <a:endParaRPr kumimoji="1" lang="zh-CN" altLang="en-US" sz="1000" dirty="0" smtClean="0">
              <a:solidFill>
                <a:srgbClr val="000000"/>
              </a:solidFill>
              <a:latin typeface="Times New Roman" pitchFamily="18" charset="0"/>
              <a:ea typeface="宋体" charset="-122"/>
            </a:endParaRPr>
          </a:p>
          <a:p>
            <a:pPr eaLnBrk="0" hangingPunct="0">
              <a:spcBef>
                <a:spcPct val="20000"/>
              </a:spcBef>
            </a:pPr>
            <a:r>
              <a:rPr kumimoji="1" lang="en-US" altLang="zh-CN" sz="4000" dirty="0" smtClean="0">
                <a:solidFill>
                  <a:srgbClr val="000000"/>
                </a:solidFill>
                <a:latin typeface="Times New Roman" pitchFamily="18" charset="0"/>
                <a:ea typeface="宋体" charset="-122"/>
              </a:rPr>
              <a:t>9.4.2 </a:t>
            </a:r>
            <a:r>
              <a:rPr kumimoji="1" lang="zh-CN" altLang="en-US" sz="4000" dirty="0" smtClean="0">
                <a:solidFill>
                  <a:srgbClr val="000000"/>
                </a:solidFill>
                <a:latin typeface="Times New Roman" pitchFamily="18" charset="0"/>
                <a:ea typeface="宋体" charset="-122"/>
              </a:rPr>
              <a:t>锦标赛排序</a:t>
            </a:r>
          </a:p>
          <a:p>
            <a:pPr eaLnBrk="0" hangingPunct="0">
              <a:spcBef>
                <a:spcPct val="20000"/>
              </a:spcBef>
            </a:pPr>
            <a:endParaRPr kumimoji="1" lang="zh-CN" altLang="en-US" sz="1000" dirty="0" smtClean="0">
              <a:solidFill>
                <a:srgbClr val="000000"/>
              </a:solidFill>
              <a:latin typeface="Times New Roman" pitchFamily="18" charset="0"/>
              <a:ea typeface="宋体" charset="-122"/>
            </a:endParaRPr>
          </a:p>
          <a:p>
            <a:pPr eaLnBrk="0" hangingPunct="0">
              <a:spcBef>
                <a:spcPct val="20000"/>
              </a:spcBef>
            </a:pPr>
            <a:r>
              <a:rPr kumimoji="1" lang="en-US" altLang="zh-CN" sz="4000" dirty="0" smtClean="0">
                <a:solidFill>
                  <a:srgbClr val="000000"/>
                </a:solidFill>
                <a:latin typeface="Times New Roman" pitchFamily="18" charset="0"/>
                <a:ea typeface="宋体" charset="-122"/>
              </a:rPr>
              <a:t>9.4.3 </a:t>
            </a:r>
            <a:r>
              <a:rPr kumimoji="1" lang="zh-CN" altLang="en-US" sz="4000" dirty="0" smtClean="0">
                <a:solidFill>
                  <a:srgbClr val="000000"/>
                </a:solidFill>
                <a:latin typeface="Times New Roman" pitchFamily="18" charset="0"/>
                <a:ea typeface="宋体" charset="-122"/>
              </a:rPr>
              <a:t>堆排序</a:t>
            </a:r>
            <a:endParaRPr kumimoji="1" lang="zh-CN" altLang="en-US" sz="1000" dirty="0"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26816933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33051" y="609602"/>
            <a:ext cx="7778262" cy="957263"/>
          </a:xfrm>
        </p:spPr>
        <p:txBody>
          <a:bodyPr/>
          <a:lstStyle/>
          <a:p>
            <a:r>
              <a:rPr lang="en-US" altLang="zh-CN" dirty="0" smtClean="0">
                <a:ea typeface="宋体" charset="-122"/>
              </a:rPr>
              <a:t>9.4.1 </a:t>
            </a:r>
            <a:r>
              <a:rPr lang="zh-CN" altLang="en-US" dirty="0" smtClean="0">
                <a:ea typeface="宋体" charset="-122"/>
              </a:rPr>
              <a:t>简单 </a:t>
            </a:r>
            <a:r>
              <a:rPr lang="zh-CN" altLang="en-US" dirty="0" smtClean="0">
                <a:ea typeface="宋体" charset="-122"/>
              </a:rPr>
              <a:t>选 择 排 序</a:t>
            </a:r>
            <a:endParaRPr lang="en-US" altLang="zh-CN" dirty="0" smtClean="0">
              <a:ea typeface="宋体" charset="-122"/>
            </a:endParaRPr>
          </a:p>
        </p:txBody>
      </p:sp>
      <p:sp>
        <p:nvSpPr>
          <p:cNvPr id="60419" name="Rectangle 5"/>
          <p:cNvSpPr>
            <a:spLocks noChangeArrowheads="1"/>
          </p:cNvSpPr>
          <p:nvPr/>
        </p:nvSpPr>
        <p:spPr bwMode="auto">
          <a:xfrm>
            <a:off x="984739" y="2275406"/>
            <a:ext cx="5838092" cy="205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spAutoFit/>
          </a:bodyPr>
          <a:lstStyle/>
          <a:p>
            <a:pPr eaLnBrk="0" hangingPunct="0">
              <a:buFont typeface="Wingdings" pitchFamily="2" charset="2"/>
              <a:buChar char="Ø"/>
            </a:pPr>
            <a:r>
              <a:rPr lang="zh-CN" altLang="en-US" sz="3200" dirty="0" smtClean="0">
                <a:solidFill>
                  <a:srgbClr val="000000"/>
                </a:solidFill>
                <a:latin typeface="Times New Roman" pitchFamily="18" charset="0"/>
                <a:ea typeface="宋体" charset="-122"/>
              </a:rPr>
              <a:t>顺序表上</a:t>
            </a:r>
            <a:r>
              <a:rPr lang="zh-CN" altLang="en-US" sz="3200" dirty="0" smtClean="0">
                <a:solidFill>
                  <a:srgbClr val="000000"/>
                </a:solidFill>
                <a:latin typeface="Times New Roman" pitchFamily="18" charset="0"/>
                <a:ea typeface="宋体" charset="-122"/>
              </a:rPr>
              <a:t>的简单选择</a:t>
            </a:r>
            <a:r>
              <a:rPr lang="zh-CN" altLang="en-US" sz="3200" dirty="0" smtClean="0">
                <a:solidFill>
                  <a:srgbClr val="000000"/>
                </a:solidFill>
                <a:latin typeface="Times New Roman" pitchFamily="18" charset="0"/>
                <a:ea typeface="宋体" charset="-122"/>
              </a:rPr>
              <a:t>排序</a:t>
            </a:r>
          </a:p>
          <a:p>
            <a:pPr eaLnBrk="0" hangingPunct="0">
              <a:buFont typeface="Wingdings" pitchFamily="2" charset="2"/>
              <a:buChar char="Ø"/>
            </a:pPr>
            <a:endParaRPr lang="zh-CN" altLang="en-US" sz="3200" dirty="0" smtClean="0">
              <a:solidFill>
                <a:srgbClr val="000000"/>
              </a:solidFill>
              <a:latin typeface="Times New Roman" pitchFamily="18" charset="0"/>
              <a:ea typeface="宋体" charset="-122"/>
            </a:endParaRPr>
          </a:p>
          <a:p>
            <a:pPr eaLnBrk="0" hangingPunct="0">
              <a:buFont typeface="Wingdings" pitchFamily="2" charset="2"/>
              <a:buChar char="Ø"/>
            </a:pPr>
            <a:r>
              <a:rPr lang="zh-CN" altLang="en-US" sz="3200" dirty="0" smtClean="0">
                <a:solidFill>
                  <a:srgbClr val="000000"/>
                </a:solidFill>
                <a:latin typeface="Times New Roman" pitchFamily="18" charset="0"/>
                <a:ea typeface="宋体" charset="-122"/>
              </a:rPr>
              <a:t>链表上</a:t>
            </a:r>
            <a:r>
              <a:rPr lang="zh-CN" altLang="en-US" sz="3200" dirty="0" smtClean="0">
                <a:solidFill>
                  <a:srgbClr val="000000"/>
                </a:solidFill>
                <a:latin typeface="Times New Roman" pitchFamily="18" charset="0"/>
                <a:ea typeface="宋体" charset="-122"/>
              </a:rPr>
              <a:t>的简单选择</a:t>
            </a:r>
            <a:r>
              <a:rPr lang="zh-CN" altLang="en-US" sz="3200" dirty="0" smtClean="0">
                <a:solidFill>
                  <a:srgbClr val="000000"/>
                </a:solidFill>
                <a:latin typeface="Times New Roman" pitchFamily="18" charset="0"/>
                <a:ea typeface="宋体" charset="-122"/>
              </a:rPr>
              <a:t>排序</a:t>
            </a:r>
          </a:p>
          <a:p>
            <a:pPr eaLnBrk="0" hangingPunct="0">
              <a:buFont typeface="Wingdings" pitchFamily="2" charset="2"/>
              <a:buChar char="Ø"/>
            </a:pPr>
            <a:endParaRPr lang="zh-CN" altLang="en-US" sz="3200" dirty="0"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39123971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252051" y="333377"/>
            <a:ext cx="7778262" cy="576263"/>
          </a:xfrm>
        </p:spPr>
        <p:txBody>
          <a:bodyPr/>
          <a:lstStyle/>
          <a:p>
            <a:pPr algn="l"/>
            <a:r>
              <a:rPr lang="zh-CN" altLang="en-US" sz="3000" dirty="0" smtClean="0">
                <a:solidFill>
                  <a:schemeClr val="tx1"/>
                </a:solidFill>
                <a:ea typeface="宋体" charset="-122"/>
              </a:rPr>
              <a:t>顺序表上的简单选择排序</a:t>
            </a:r>
            <a:endParaRPr lang="en-US" altLang="zh-CN" sz="3000" dirty="0" smtClean="0">
              <a:solidFill>
                <a:schemeClr val="tx1"/>
              </a:solidFill>
              <a:ea typeface="宋体" charset="-122"/>
            </a:endParaRPr>
          </a:p>
        </p:txBody>
      </p:sp>
      <p:sp>
        <p:nvSpPr>
          <p:cNvPr id="61443" name="Rectangle 3"/>
          <p:cNvSpPr>
            <a:spLocks noChangeArrowheads="1"/>
          </p:cNvSpPr>
          <p:nvPr/>
        </p:nvSpPr>
        <p:spPr bwMode="auto">
          <a:xfrm>
            <a:off x="1415994" y="5852164"/>
            <a:ext cx="589584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nchor="ctr">
            <a:spAutoFit/>
          </a:bodyPr>
          <a:lstStyle/>
          <a:p>
            <a:pPr algn="ctr" eaLnBrk="0" hangingPunct="0"/>
            <a:r>
              <a:rPr lang="zh-CN" altLang="en-US" sz="2400" smtClean="0">
                <a:solidFill>
                  <a:srgbClr val="000000"/>
                </a:solidFill>
                <a:latin typeface="Times New Roman" pitchFamily="18" charset="0"/>
                <a:ea typeface="宋体" charset="-122"/>
              </a:rPr>
              <a:t>图</a:t>
            </a:r>
            <a:r>
              <a:rPr lang="en-US" altLang="zh-CN" sz="2400" smtClean="0">
                <a:solidFill>
                  <a:srgbClr val="000000"/>
                </a:solidFill>
                <a:latin typeface="Times New Roman" pitchFamily="18" charset="0"/>
                <a:ea typeface="宋体" charset="-122"/>
              </a:rPr>
              <a:t>9-6 </a:t>
            </a:r>
            <a:r>
              <a:rPr lang="zh-CN" altLang="en-US" sz="2400" smtClean="0">
                <a:solidFill>
                  <a:srgbClr val="000000"/>
                </a:solidFill>
                <a:latin typeface="Times New Roman" pitchFamily="18" charset="0"/>
                <a:ea typeface="宋体" charset="-122"/>
              </a:rPr>
              <a:t>在顺序表上进行直接选择排序的过程</a:t>
            </a:r>
          </a:p>
        </p:txBody>
      </p:sp>
      <p:graphicFrame>
        <p:nvGraphicFramePr>
          <p:cNvPr id="61444" name="Object 4"/>
          <p:cNvGraphicFramePr>
            <a:graphicFrameLocks noGrp="1" noChangeAspect="1"/>
          </p:cNvGraphicFramePr>
          <p:nvPr>
            <p:ph idx="1"/>
          </p:nvPr>
        </p:nvGraphicFramePr>
        <p:xfrm>
          <a:off x="1370145" y="1346200"/>
          <a:ext cx="6068157" cy="4376738"/>
        </p:xfrm>
        <a:graphic>
          <a:graphicData uri="http://schemas.openxmlformats.org/presentationml/2006/ole">
            <mc:AlternateContent xmlns:mc="http://schemas.openxmlformats.org/markup-compatibility/2006">
              <mc:Choice xmlns:v="urn:schemas-microsoft-com:vml" Requires="v">
                <p:oleObj spid="_x0000_s75810" name="文档" r:id="rId4" imgW="6601320" imgH="4394160" progId="Word.Document.8">
                  <p:embed/>
                </p:oleObj>
              </mc:Choice>
              <mc:Fallback>
                <p:oleObj name="文档" r:id="rId4" imgW="6601320" imgH="4394160" progId="Word.Document.8">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r="63077" b="66449"/>
                      <a:stretch>
                        <a:fillRect/>
                      </a:stretch>
                    </p:blipFill>
                    <p:spPr bwMode="auto">
                      <a:xfrm>
                        <a:off x="1370145" y="1346200"/>
                        <a:ext cx="6068157" cy="437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841969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3"/>
          <p:cNvSpPr txBox="1">
            <a:spLocks noChangeArrowheads="1"/>
          </p:cNvSpPr>
          <p:nvPr/>
        </p:nvSpPr>
        <p:spPr bwMode="auto">
          <a:xfrm>
            <a:off x="317992" y="1125542"/>
            <a:ext cx="8575431" cy="412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pPr algn="just" eaLnBrk="1">
              <a:spcBef>
                <a:spcPct val="30000"/>
              </a:spcBef>
            </a:pPr>
            <a:r>
              <a:rPr lang="zh-CN" altLang="en-US" sz="3200" smtClean="0">
                <a:solidFill>
                  <a:srgbClr val="000000"/>
                </a:solidFill>
              </a:rPr>
              <a:t>设</a:t>
            </a:r>
            <a:r>
              <a:rPr lang="en-US" altLang="zh-CN" sz="3200" smtClean="0">
                <a:solidFill>
                  <a:srgbClr val="000000"/>
                </a:solidFill>
              </a:rPr>
              <a:t>n</a:t>
            </a:r>
            <a:r>
              <a:rPr lang="zh-CN" altLang="en-US" sz="3200" smtClean="0">
                <a:solidFill>
                  <a:srgbClr val="000000"/>
                </a:solidFill>
              </a:rPr>
              <a:t>个元素存储在</a:t>
            </a:r>
            <a:r>
              <a:rPr lang="en-US" altLang="zh-CN" sz="3200" smtClean="0">
                <a:solidFill>
                  <a:srgbClr val="000000"/>
                </a:solidFill>
              </a:rPr>
              <a:t>Arr[0]~Arr[n-1]</a:t>
            </a:r>
            <a:r>
              <a:rPr lang="zh-CN" altLang="en-US" sz="3200" smtClean="0">
                <a:solidFill>
                  <a:srgbClr val="000000"/>
                </a:solidFill>
              </a:rPr>
              <a:t>中，</a:t>
            </a:r>
          </a:p>
          <a:p>
            <a:pPr algn="just" eaLnBrk="1">
              <a:spcBef>
                <a:spcPct val="30000"/>
              </a:spcBef>
            </a:pPr>
            <a:r>
              <a:rPr lang="en-US" altLang="zh-CN" sz="3200" smtClean="0">
                <a:solidFill>
                  <a:srgbClr val="FF0000"/>
                </a:solidFill>
              </a:rPr>
              <a:t>Step1</a:t>
            </a:r>
            <a:r>
              <a:rPr lang="en-US" altLang="zh-CN" sz="3200" smtClean="0">
                <a:solidFill>
                  <a:srgbClr val="000000"/>
                </a:solidFill>
              </a:rPr>
              <a:t>: </a:t>
            </a:r>
            <a:r>
              <a:rPr lang="zh-CN" altLang="en-US" sz="3200" smtClean="0">
                <a:solidFill>
                  <a:srgbClr val="000000"/>
                </a:solidFill>
              </a:rPr>
              <a:t>开始时设</a:t>
            </a:r>
            <a:r>
              <a:rPr lang="en-US" altLang="zh-CN" sz="3200" smtClean="0">
                <a:solidFill>
                  <a:srgbClr val="000000"/>
                </a:solidFill>
              </a:rPr>
              <a:t>i</a:t>
            </a:r>
            <a:r>
              <a:rPr lang="zh-CN" altLang="en-US" sz="3200" smtClean="0">
                <a:solidFill>
                  <a:srgbClr val="000000"/>
                </a:solidFill>
              </a:rPr>
              <a:t>的初始值为</a:t>
            </a:r>
            <a:r>
              <a:rPr lang="en-US" altLang="zh-CN" sz="3200" smtClean="0">
                <a:solidFill>
                  <a:srgbClr val="000000"/>
                </a:solidFill>
              </a:rPr>
              <a:t>0</a:t>
            </a:r>
            <a:endParaRPr lang="zh-CN" altLang="en-US" sz="3200" smtClean="0">
              <a:solidFill>
                <a:srgbClr val="000000"/>
              </a:solidFill>
            </a:endParaRPr>
          </a:p>
          <a:p>
            <a:pPr algn="just" eaLnBrk="1">
              <a:spcBef>
                <a:spcPct val="30000"/>
              </a:spcBef>
            </a:pPr>
            <a:r>
              <a:rPr lang="en-US" altLang="zh-CN" sz="3200" smtClean="0">
                <a:solidFill>
                  <a:srgbClr val="FF0000"/>
                </a:solidFill>
              </a:rPr>
              <a:t>Step2</a:t>
            </a:r>
            <a:r>
              <a:rPr lang="en-US" altLang="zh-CN" sz="3200" smtClean="0">
                <a:solidFill>
                  <a:srgbClr val="000000"/>
                </a:solidFill>
              </a:rPr>
              <a:t>: i&lt;n-1</a:t>
            </a:r>
            <a:r>
              <a:rPr lang="zh-CN" altLang="en-US" sz="3200" smtClean="0">
                <a:solidFill>
                  <a:srgbClr val="000000"/>
                </a:solidFill>
              </a:rPr>
              <a:t>，在待排序表</a:t>
            </a:r>
            <a:r>
              <a:rPr lang="en-US" altLang="zh-CN" sz="3200" smtClean="0">
                <a:solidFill>
                  <a:srgbClr val="000000"/>
                </a:solidFill>
              </a:rPr>
              <a:t>Arr[i]~Arr[n-1]</a:t>
            </a:r>
            <a:r>
              <a:rPr lang="zh-CN" altLang="en-US" sz="3200" smtClean="0">
                <a:solidFill>
                  <a:srgbClr val="000000"/>
                </a:solidFill>
              </a:rPr>
              <a:t>中，选出具有最小关键字的元素</a:t>
            </a:r>
            <a:r>
              <a:rPr lang="en-US" altLang="zh-CN" sz="3200" smtClean="0">
                <a:solidFill>
                  <a:srgbClr val="000000"/>
                </a:solidFill>
              </a:rPr>
              <a:t>Arr[k]</a:t>
            </a:r>
            <a:r>
              <a:rPr lang="zh-CN" altLang="en-US" sz="3200" smtClean="0">
                <a:solidFill>
                  <a:srgbClr val="000000"/>
                </a:solidFill>
              </a:rPr>
              <a:t>；否则算法结束。</a:t>
            </a:r>
          </a:p>
          <a:p>
            <a:pPr algn="just" eaLnBrk="1">
              <a:spcBef>
                <a:spcPct val="30000"/>
              </a:spcBef>
            </a:pPr>
            <a:r>
              <a:rPr lang="en-US" altLang="zh-CN" sz="3200" smtClean="0">
                <a:solidFill>
                  <a:srgbClr val="FF0000"/>
                </a:solidFill>
              </a:rPr>
              <a:t>Step3</a:t>
            </a:r>
            <a:r>
              <a:rPr lang="en-US" altLang="zh-CN" sz="3200" smtClean="0">
                <a:solidFill>
                  <a:srgbClr val="000000"/>
                </a:solidFill>
              </a:rPr>
              <a:t>:</a:t>
            </a:r>
            <a:r>
              <a:rPr lang="zh-CN" altLang="en-US" sz="3200" smtClean="0">
                <a:solidFill>
                  <a:srgbClr val="000000"/>
                </a:solidFill>
              </a:rPr>
              <a:t>若</a:t>
            </a:r>
            <a:r>
              <a:rPr lang="en-US" altLang="zh-CN" sz="3200" smtClean="0">
                <a:solidFill>
                  <a:srgbClr val="000000"/>
                </a:solidFill>
              </a:rPr>
              <a:t>i≠k(</a:t>
            </a:r>
            <a:r>
              <a:rPr lang="zh-CN" altLang="en-US" sz="3200" smtClean="0">
                <a:solidFill>
                  <a:srgbClr val="000000"/>
                </a:solidFill>
              </a:rPr>
              <a:t>选出的</a:t>
            </a:r>
            <a:r>
              <a:rPr lang="en-US" altLang="zh-CN" sz="3200" smtClean="0">
                <a:solidFill>
                  <a:srgbClr val="000000"/>
                </a:solidFill>
              </a:rPr>
              <a:t>Arr[k]</a:t>
            </a:r>
            <a:r>
              <a:rPr lang="zh-CN" altLang="en-US" sz="3200" smtClean="0">
                <a:solidFill>
                  <a:srgbClr val="000000"/>
                </a:solidFill>
              </a:rPr>
              <a:t>不是第一个元素</a:t>
            </a:r>
            <a:r>
              <a:rPr lang="en-US" altLang="zh-CN" sz="3200" smtClean="0">
                <a:solidFill>
                  <a:srgbClr val="000000"/>
                </a:solidFill>
              </a:rPr>
              <a:t>)</a:t>
            </a:r>
            <a:r>
              <a:rPr lang="zh-CN" altLang="en-US" sz="3200" smtClean="0">
                <a:solidFill>
                  <a:srgbClr val="000000"/>
                </a:solidFill>
              </a:rPr>
              <a:t>，则将</a:t>
            </a:r>
            <a:r>
              <a:rPr lang="en-US" altLang="zh-CN" sz="3200" smtClean="0">
                <a:solidFill>
                  <a:srgbClr val="000000"/>
                </a:solidFill>
              </a:rPr>
              <a:t>Swap(Arr[k], Arr[i])</a:t>
            </a:r>
            <a:r>
              <a:rPr lang="zh-CN" altLang="en-US" sz="3200" smtClean="0">
                <a:solidFill>
                  <a:srgbClr val="000000"/>
                </a:solidFill>
              </a:rPr>
              <a:t>；</a:t>
            </a:r>
          </a:p>
          <a:p>
            <a:pPr algn="just" eaLnBrk="1">
              <a:spcBef>
                <a:spcPct val="30000"/>
              </a:spcBef>
            </a:pPr>
            <a:r>
              <a:rPr lang="en-US" altLang="zh-CN" sz="3200" smtClean="0">
                <a:solidFill>
                  <a:srgbClr val="FF0000"/>
                </a:solidFill>
              </a:rPr>
              <a:t>Step4</a:t>
            </a:r>
            <a:r>
              <a:rPr lang="en-US" altLang="zh-CN" sz="3200" smtClean="0">
                <a:solidFill>
                  <a:srgbClr val="000000"/>
                </a:solidFill>
              </a:rPr>
              <a:t>: </a:t>
            </a:r>
            <a:r>
              <a:rPr lang="zh-CN" altLang="en-US" sz="3200" smtClean="0">
                <a:solidFill>
                  <a:srgbClr val="000000"/>
                </a:solidFill>
              </a:rPr>
              <a:t>令</a:t>
            </a:r>
            <a:r>
              <a:rPr lang="en-US" altLang="zh-CN" sz="3200" smtClean="0">
                <a:solidFill>
                  <a:srgbClr val="000000"/>
                </a:solidFill>
              </a:rPr>
              <a:t>i=i+1</a:t>
            </a:r>
            <a:r>
              <a:rPr lang="zh-CN" altLang="en-US" sz="3200" smtClean="0">
                <a:solidFill>
                  <a:srgbClr val="000000"/>
                </a:solidFill>
              </a:rPr>
              <a:t>转</a:t>
            </a:r>
            <a:r>
              <a:rPr lang="en-US" altLang="zh-CN" sz="3200" smtClean="0">
                <a:solidFill>
                  <a:srgbClr val="FF0000"/>
                </a:solidFill>
              </a:rPr>
              <a:t>Step</a:t>
            </a:r>
            <a:r>
              <a:rPr lang="zh-CN" altLang="en-US" sz="3200" smtClean="0">
                <a:solidFill>
                  <a:srgbClr val="FF0000"/>
                </a:solidFill>
              </a:rPr>
              <a:t> </a:t>
            </a:r>
            <a:r>
              <a:rPr lang="en-US" altLang="zh-CN" sz="3200" smtClean="0">
                <a:solidFill>
                  <a:srgbClr val="FF0000"/>
                </a:solidFill>
              </a:rPr>
              <a:t>2</a:t>
            </a:r>
            <a:r>
              <a:rPr lang="zh-CN" altLang="en-US" sz="3200" smtClean="0">
                <a:solidFill>
                  <a:srgbClr val="FF0000"/>
                </a:solidFill>
              </a:rPr>
              <a:t> </a:t>
            </a:r>
            <a:r>
              <a:rPr lang="zh-CN" altLang="en-US" sz="3200" smtClean="0">
                <a:solidFill>
                  <a:srgbClr val="000000"/>
                </a:solidFill>
              </a:rPr>
              <a:t>。</a:t>
            </a:r>
          </a:p>
        </p:txBody>
      </p:sp>
      <p:sp>
        <p:nvSpPr>
          <p:cNvPr id="62467" name="Rectangle 10"/>
          <p:cNvSpPr>
            <a:spLocks noChangeArrowheads="1"/>
          </p:cNvSpPr>
          <p:nvPr/>
        </p:nvSpPr>
        <p:spPr bwMode="auto">
          <a:xfrm>
            <a:off x="179512" y="224644"/>
            <a:ext cx="6767878"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eaLnBrk="0" hangingPunct="0">
              <a:spcBef>
                <a:spcPct val="20000"/>
              </a:spcBef>
            </a:pPr>
            <a:r>
              <a:rPr kumimoji="1" lang="zh-CN" altLang="en-US" sz="3200" b="1" dirty="0" smtClean="0">
                <a:solidFill>
                  <a:srgbClr val="000000"/>
                </a:solidFill>
                <a:latin typeface="Times New Roman" pitchFamily="18" charset="0"/>
                <a:ea typeface="宋体" charset="-122"/>
              </a:rPr>
              <a:t>直接选择排序的基本思想（顺序表）</a:t>
            </a:r>
            <a:endParaRPr kumimoji="1" lang="zh-CN" altLang="en-US" sz="3200" i="1" u="sng" dirty="0"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1878290865"/>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395288" y="1341471"/>
            <a:ext cx="8064500"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b="1" dirty="0">
                <a:solidFill>
                  <a:srgbClr val="003366"/>
                </a:solidFill>
              </a:rPr>
              <a:t>template</a:t>
            </a:r>
            <a:r>
              <a:rPr lang="en-US" altLang="zh-CN" sz="2400" dirty="0">
                <a:solidFill>
                  <a:srgbClr val="003366"/>
                </a:solidFill>
              </a:rPr>
              <a:t> &lt;</a:t>
            </a:r>
            <a:r>
              <a:rPr lang="en-US" altLang="zh-CN" sz="2400" b="1" dirty="0">
                <a:solidFill>
                  <a:srgbClr val="003366"/>
                </a:solidFill>
              </a:rPr>
              <a:t>class</a:t>
            </a:r>
            <a:r>
              <a:rPr lang="en-US" altLang="zh-CN" sz="2400" dirty="0">
                <a:solidFill>
                  <a:srgbClr val="003366"/>
                </a:solidFill>
              </a:rPr>
              <a:t> </a:t>
            </a:r>
            <a:r>
              <a:rPr lang="en-US" altLang="zh-CN" sz="2400" dirty="0" err="1">
                <a:solidFill>
                  <a:srgbClr val="003366"/>
                </a:solidFill>
              </a:rPr>
              <a:t>ElemType</a:t>
            </a:r>
            <a:r>
              <a:rPr lang="en-US" altLang="zh-CN" sz="2400" dirty="0">
                <a:solidFill>
                  <a:srgbClr val="003366"/>
                </a:solidFill>
              </a:rPr>
              <a:t>&gt;</a:t>
            </a:r>
            <a:endParaRPr lang="zh-CN" altLang="zh-CN" sz="2400" dirty="0">
              <a:solidFill>
                <a:srgbClr val="003366"/>
              </a:solidFill>
            </a:endParaRPr>
          </a:p>
          <a:p>
            <a:pPr eaLnBrk="1" hangingPunct="1"/>
            <a:r>
              <a:rPr lang="en-US" altLang="zh-CN" sz="2400" b="1" dirty="0">
                <a:solidFill>
                  <a:srgbClr val="003366"/>
                </a:solidFill>
              </a:rPr>
              <a:t>void</a:t>
            </a:r>
            <a:r>
              <a:rPr lang="en-US" altLang="zh-CN" sz="2400" dirty="0">
                <a:solidFill>
                  <a:srgbClr val="003366"/>
                </a:solidFill>
              </a:rPr>
              <a:t> </a:t>
            </a:r>
            <a:r>
              <a:rPr lang="en-US" altLang="zh-CN" sz="2400" dirty="0" err="1">
                <a:solidFill>
                  <a:srgbClr val="003366"/>
                </a:solidFill>
              </a:rPr>
              <a:t>SimpleSelectionSort</a:t>
            </a:r>
            <a:r>
              <a:rPr lang="en-US" altLang="zh-CN" sz="2400" dirty="0">
                <a:solidFill>
                  <a:srgbClr val="003366"/>
                </a:solidFill>
              </a:rPr>
              <a:t>(</a:t>
            </a:r>
            <a:r>
              <a:rPr lang="en-US" altLang="zh-CN" sz="2400" dirty="0" err="1">
                <a:solidFill>
                  <a:srgbClr val="003366"/>
                </a:solidFill>
              </a:rPr>
              <a:t>ElemType</a:t>
            </a:r>
            <a:r>
              <a:rPr lang="en-US" altLang="zh-CN" sz="2400" dirty="0">
                <a:solidFill>
                  <a:srgbClr val="003366"/>
                </a:solidFill>
              </a:rPr>
              <a:t> </a:t>
            </a:r>
            <a:r>
              <a:rPr lang="en-US" altLang="zh-CN" sz="2400" dirty="0" err="1">
                <a:solidFill>
                  <a:srgbClr val="003366"/>
                </a:solidFill>
              </a:rPr>
              <a:t>elem</a:t>
            </a:r>
            <a:r>
              <a:rPr lang="en-US" altLang="zh-CN" sz="2400" dirty="0">
                <a:solidFill>
                  <a:srgbClr val="003366"/>
                </a:solidFill>
              </a:rPr>
              <a:t>[], </a:t>
            </a:r>
            <a:r>
              <a:rPr lang="en-US" altLang="zh-CN" sz="2400" b="1" dirty="0" err="1">
                <a:solidFill>
                  <a:srgbClr val="003366"/>
                </a:solidFill>
              </a:rPr>
              <a:t>int</a:t>
            </a:r>
            <a:r>
              <a:rPr lang="en-US" altLang="zh-CN" sz="2400" dirty="0">
                <a:solidFill>
                  <a:srgbClr val="003366"/>
                </a:solidFill>
              </a:rPr>
              <a:t> n)  {</a:t>
            </a:r>
            <a:endParaRPr lang="zh-CN" altLang="zh-CN" sz="2400" dirty="0">
              <a:solidFill>
                <a:srgbClr val="003366"/>
              </a:solidFill>
            </a:endParaRPr>
          </a:p>
          <a:p>
            <a:pPr eaLnBrk="1" hangingPunct="1"/>
            <a:r>
              <a:rPr lang="en-US" altLang="zh-CN" sz="2400" dirty="0">
                <a:solidFill>
                  <a:srgbClr val="003366"/>
                </a:solidFill>
              </a:rPr>
              <a:t>      </a:t>
            </a:r>
            <a:r>
              <a:rPr lang="en-US" altLang="zh-CN" sz="2400" b="1" dirty="0" err="1">
                <a:solidFill>
                  <a:srgbClr val="003366"/>
                </a:solidFill>
              </a:rPr>
              <a:t>int</a:t>
            </a:r>
            <a:r>
              <a:rPr lang="en-US" altLang="zh-CN" sz="2400" dirty="0">
                <a:solidFill>
                  <a:srgbClr val="003366"/>
                </a:solidFill>
              </a:rPr>
              <a:t> k; </a:t>
            </a:r>
            <a:endParaRPr lang="zh-CN" altLang="zh-CN" sz="2400" dirty="0">
              <a:solidFill>
                <a:srgbClr val="003366"/>
              </a:solidFill>
            </a:endParaRPr>
          </a:p>
          <a:p>
            <a:pPr eaLnBrk="1" hangingPunct="1"/>
            <a:r>
              <a:rPr lang="en-US" altLang="zh-CN" sz="2400" dirty="0">
                <a:solidFill>
                  <a:srgbClr val="003366"/>
                </a:solidFill>
              </a:rPr>
              <a:t>      </a:t>
            </a:r>
            <a:r>
              <a:rPr lang="en-US" altLang="zh-CN" sz="2400" b="1" dirty="0">
                <a:solidFill>
                  <a:srgbClr val="003366"/>
                </a:solidFill>
              </a:rPr>
              <a:t>for</a:t>
            </a:r>
            <a:r>
              <a:rPr lang="en-US" altLang="zh-CN" sz="2400" dirty="0">
                <a:solidFill>
                  <a:srgbClr val="003366"/>
                </a:solidFill>
              </a:rPr>
              <a:t> (</a:t>
            </a:r>
            <a:r>
              <a:rPr lang="en-US" altLang="zh-CN" sz="2400" b="1" dirty="0" err="1">
                <a:solidFill>
                  <a:srgbClr val="003366"/>
                </a:solidFill>
              </a:rPr>
              <a:t>int</a:t>
            </a:r>
            <a:r>
              <a:rPr lang="en-US" altLang="zh-CN" sz="2400" dirty="0">
                <a:solidFill>
                  <a:srgbClr val="003366"/>
                </a:solidFill>
              </a:rPr>
              <a:t> i=0; i &lt; n - 1; i++)	{</a:t>
            </a:r>
          </a:p>
          <a:p>
            <a:pPr eaLnBrk="1" hangingPunct="1"/>
            <a:r>
              <a:rPr lang="en-US" altLang="zh-CN" sz="2400" dirty="0">
                <a:solidFill>
                  <a:srgbClr val="003366"/>
                </a:solidFill>
              </a:rPr>
              <a:t>	k=i;</a:t>
            </a:r>
          </a:p>
          <a:p>
            <a:pPr eaLnBrk="1" hangingPunct="1"/>
            <a:r>
              <a:rPr lang="en-US" altLang="zh-CN" sz="2400" dirty="0">
                <a:solidFill>
                  <a:srgbClr val="003366"/>
                </a:solidFill>
              </a:rPr>
              <a:t>	</a:t>
            </a:r>
            <a:r>
              <a:rPr lang="en-US" altLang="zh-CN" sz="2400" b="1" dirty="0">
                <a:solidFill>
                  <a:srgbClr val="003366"/>
                </a:solidFill>
              </a:rPr>
              <a:t>for</a:t>
            </a:r>
            <a:r>
              <a:rPr lang="en-US" altLang="zh-CN" sz="2400" dirty="0">
                <a:solidFill>
                  <a:srgbClr val="003366"/>
                </a:solidFill>
              </a:rPr>
              <a:t> (</a:t>
            </a:r>
            <a:r>
              <a:rPr lang="en-US" altLang="zh-CN" sz="2400" b="1" dirty="0" err="1">
                <a:solidFill>
                  <a:srgbClr val="003366"/>
                </a:solidFill>
              </a:rPr>
              <a:t>int</a:t>
            </a:r>
            <a:r>
              <a:rPr lang="en-US" altLang="zh-CN" sz="2400" dirty="0">
                <a:solidFill>
                  <a:srgbClr val="003366"/>
                </a:solidFill>
              </a:rPr>
              <a:t> j=i + 1; j &lt; n; j++)</a:t>
            </a:r>
            <a:endParaRPr lang="zh-CN" altLang="zh-CN" sz="2400" dirty="0">
              <a:solidFill>
                <a:srgbClr val="003366"/>
              </a:solidFill>
            </a:endParaRPr>
          </a:p>
          <a:p>
            <a:pPr eaLnBrk="1" hangingPunct="1"/>
            <a:r>
              <a:rPr lang="en-US" altLang="zh-CN" sz="2400" dirty="0">
                <a:solidFill>
                  <a:srgbClr val="003366"/>
                </a:solidFill>
              </a:rPr>
              <a:t>	     </a:t>
            </a:r>
            <a:r>
              <a:rPr lang="en-US" altLang="zh-CN" sz="2400" b="1" dirty="0">
                <a:solidFill>
                  <a:srgbClr val="003366"/>
                </a:solidFill>
              </a:rPr>
              <a:t>if</a:t>
            </a:r>
            <a:r>
              <a:rPr lang="en-US" altLang="zh-CN" sz="2400" dirty="0">
                <a:solidFill>
                  <a:srgbClr val="003366"/>
                </a:solidFill>
              </a:rPr>
              <a:t> (</a:t>
            </a:r>
            <a:r>
              <a:rPr lang="en-US" altLang="zh-CN" sz="2400" dirty="0" err="1">
                <a:solidFill>
                  <a:srgbClr val="003366"/>
                </a:solidFill>
              </a:rPr>
              <a:t>elem</a:t>
            </a:r>
            <a:r>
              <a:rPr lang="en-US" altLang="zh-CN" sz="2400" dirty="0">
                <a:solidFill>
                  <a:srgbClr val="003366"/>
                </a:solidFill>
              </a:rPr>
              <a:t>[j] &lt; </a:t>
            </a:r>
            <a:r>
              <a:rPr lang="en-US" altLang="zh-CN" sz="2400" dirty="0" err="1">
                <a:solidFill>
                  <a:srgbClr val="003366"/>
                </a:solidFill>
              </a:rPr>
              <a:t>elem</a:t>
            </a:r>
            <a:r>
              <a:rPr lang="en-US" altLang="zh-CN" sz="2400" dirty="0">
                <a:solidFill>
                  <a:srgbClr val="003366"/>
                </a:solidFill>
              </a:rPr>
              <a:t>[k])   k=j;</a:t>
            </a:r>
            <a:endParaRPr lang="zh-CN" altLang="zh-CN" sz="2400" dirty="0">
              <a:solidFill>
                <a:srgbClr val="003366"/>
              </a:solidFill>
            </a:endParaRPr>
          </a:p>
          <a:p>
            <a:pPr eaLnBrk="1" hangingPunct="1"/>
            <a:r>
              <a:rPr lang="en-US" altLang="zh-CN" sz="2400" dirty="0">
                <a:solidFill>
                  <a:srgbClr val="003366"/>
                </a:solidFill>
              </a:rPr>
              <a:t>	 </a:t>
            </a:r>
            <a:r>
              <a:rPr lang="en-US" altLang="zh-CN" sz="2400" b="1" dirty="0">
                <a:solidFill>
                  <a:srgbClr val="003366"/>
                </a:solidFill>
              </a:rPr>
              <a:t>if</a:t>
            </a:r>
            <a:r>
              <a:rPr lang="en-US" altLang="zh-CN" sz="2400" dirty="0">
                <a:solidFill>
                  <a:srgbClr val="003366"/>
                </a:solidFill>
              </a:rPr>
              <a:t> (k != i)</a:t>
            </a:r>
            <a:endParaRPr lang="zh-CN" altLang="zh-CN" sz="2400" dirty="0">
              <a:solidFill>
                <a:srgbClr val="003366"/>
              </a:solidFill>
            </a:endParaRPr>
          </a:p>
          <a:p>
            <a:pPr eaLnBrk="1" hangingPunct="1"/>
            <a:r>
              <a:rPr lang="en-US" altLang="zh-CN" sz="2400" dirty="0">
                <a:solidFill>
                  <a:srgbClr val="003366"/>
                </a:solidFill>
              </a:rPr>
              <a:t>	     Swap(</a:t>
            </a:r>
            <a:r>
              <a:rPr lang="en-US" altLang="zh-CN" sz="2400" dirty="0" err="1">
                <a:solidFill>
                  <a:srgbClr val="003366"/>
                </a:solidFill>
              </a:rPr>
              <a:t>elem</a:t>
            </a:r>
            <a:r>
              <a:rPr lang="en-US" altLang="zh-CN" sz="2400" dirty="0">
                <a:solidFill>
                  <a:srgbClr val="003366"/>
                </a:solidFill>
              </a:rPr>
              <a:t>[i], </a:t>
            </a:r>
            <a:r>
              <a:rPr lang="en-US" altLang="zh-CN" sz="2400" dirty="0" err="1">
                <a:solidFill>
                  <a:srgbClr val="003366"/>
                </a:solidFill>
              </a:rPr>
              <a:t>elem</a:t>
            </a:r>
            <a:r>
              <a:rPr lang="en-US" altLang="zh-CN" sz="2400" dirty="0">
                <a:solidFill>
                  <a:srgbClr val="003366"/>
                </a:solidFill>
              </a:rPr>
              <a:t>[k]);</a:t>
            </a:r>
          </a:p>
          <a:p>
            <a:pPr eaLnBrk="1" hangingPunct="1"/>
            <a:r>
              <a:rPr lang="en-US" altLang="zh-CN" sz="2400" dirty="0">
                <a:solidFill>
                  <a:srgbClr val="003366"/>
                </a:solidFill>
              </a:rPr>
              <a:t>       }</a:t>
            </a:r>
            <a:endParaRPr lang="zh-CN" altLang="zh-CN" sz="2400" dirty="0">
              <a:solidFill>
                <a:srgbClr val="003366"/>
              </a:solidFill>
            </a:endParaRPr>
          </a:p>
          <a:p>
            <a:pPr eaLnBrk="1" hangingPunct="1"/>
            <a:r>
              <a:rPr lang="en-US" altLang="zh-CN" sz="2400" dirty="0">
                <a:solidFill>
                  <a:srgbClr val="003366"/>
                </a:solidFill>
              </a:rPr>
              <a:t>}</a:t>
            </a:r>
            <a:endParaRPr lang="zh-CN" altLang="zh-CN" sz="2400" dirty="0">
              <a:solidFill>
                <a:srgbClr val="003366"/>
              </a:solidFill>
            </a:endParaRPr>
          </a:p>
        </p:txBody>
      </p:sp>
      <p:sp>
        <p:nvSpPr>
          <p:cNvPr id="2" name="标题 1"/>
          <p:cNvSpPr>
            <a:spLocks noGrp="1"/>
          </p:cNvSpPr>
          <p:nvPr>
            <p:ph type="title"/>
          </p:nvPr>
        </p:nvSpPr>
        <p:spPr>
          <a:xfrm>
            <a:off x="993781" y="142875"/>
            <a:ext cx="7754938" cy="838200"/>
          </a:xfrm>
        </p:spPr>
        <p:txBody>
          <a:bodyPr/>
          <a:lstStyle/>
          <a:p>
            <a:pPr>
              <a:defRPr/>
            </a:pPr>
            <a:r>
              <a:rPr lang="zh-CN" altLang="en-US" dirty="0">
                <a:latin typeface="黑体" pitchFamily="49" charset="-122"/>
                <a:ea typeface="黑体" pitchFamily="49" charset="-122"/>
              </a:rPr>
              <a:t>在顺序表上的</a:t>
            </a:r>
            <a:r>
              <a:rPr lang="zh-CN" altLang="zh-CN" dirty="0">
                <a:latin typeface="黑体" pitchFamily="49" charset="-122"/>
                <a:ea typeface="黑体" pitchFamily="49" charset="-122"/>
              </a:rPr>
              <a:t>简单选择</a:t>
            </a:r>
            <a:r>
              <a:rPr lang="zh-CN" altLang="en-US" dirty="0">
                <a:latin typeface="黑体" pitchFamily="49" charset="-122"/>
                <a:ea typeface="黑体" pitchFamily="49" charset="-122"/>
              </a:rPr>
              <a:t>排序</a:t>
            </a:r>
            <a:endParaRPr lang="zh-CN" altLang="en-US" dirty="0"/>
          </a:p>
        </p:txBody>
      </p:sp>
    </p:spTree>
    <p:extLst>
      <p:ext uri="{BB962C8B-B14F-4D97-AF65-F5344CB8AC3E}">
        <p14:creationId xmlns:p14="http://schemas.microsoft.com/office/powerpoint/2010/main" val="3289087560"/>
      </p:ext>
    </p:extLst>
  </p:cSld>
  <p:clrMapOvr>
    <a:masterClrMapping/>
  </p:clrMapOvr>
  <p:transition spd="slow">
    <p:circl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050"/>
          <p:cNvSpPr txBox="1">
            <a:spLocks noChangeArrowheads="1"/>
          </p:cNvSpPr>
          <p:nvPr/>
        </p:nvSpPr>
        <p:spPr bwMode="auto">
          <a:xfrm>
            <a:off x="317990" y="1125542"/>
            <a:ext cx="8442080" cy="435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pPr algn="just" eaLnBrk="1">
              <a:spcBef>
                <a:spcPct val="30000"/>
              </a:spcBef>
            </a:pPr>
            <a:r>
              <a:rPr lang="zh-CN" altLang="en-US" dirty="0" smtClean="0">
                <a:solidFill>
                  <a:srgbClr val="000000"/>
                </a:solidFill>
              </a:rPr>
              <a:t>      假定表中有</a:t>
            </a:r>
            <a:r>
              <a:rPr lang="en-US" altLang="zh-CN" dirty="0" smtClean="0">
                <a:solidFill>
                  <a:srgbClr val="000000"/>
                </a:solidFill>
              </a:rPr>
              <a:t>n</a:t>
            </a:r>
            <a:r>
              <a:rPr lang="zh-CN" altLang="en-US" dirty="0" smtClean="0">
                <a:solidFill>
                  <a:srgbClr val="000000"/>
                </a:solidFill>
              </a:rPr>
              <a:t>个元素，总共需</a:t>
            </a:r>
            <a:r>
              <a:rPr lang="en-US" altLang="zh-CN" dirty="0" smtClean="0">
                <a:solidFill>
                  <a:srgbClr val="000000"/>
                </a:solidFill>
              </a:rPr>
              <a:t>n-1</a:t>
            </a:r>
            <a:r>
              <a:rPr lang="zh-CN" altLang="en-US" dirty="0" smtClean="0">
                <a:solidFill>
                  <a:srgbClr val="000000"/>
                </a:solidFill>
              </a:rPr>
              <a:t>趟选择，第</a:t>
            </a:r>
            <a:r>
              <a:rPr lang="en-US" altLang="zh-CN" dirty="0" smtClean="0">
                <a:solidFill>
                  <a:srgbClr val="000000"/>
                </a:solidFill>
              </a:rPr>
              <a:t>i(i=0</a:t>
            </a:r>
            <a:r>
              <a:rPr lang="zh-CN" altLang="en-US" dirty="0" smtClean="0">
                <a:solidFill>
                  <a:srgbClr val="000000"/>
                </a:solidFill>
              </a:rPr>
              <a:t>，</a:t>
            </a:r>
            <a:r>
              <a:rPr lang="en-US" altLang="zh-CN" dirty="0" smtClean="0">
                <a:solidFill>
                  <a:srgbClr val="000000"/>
                </a:solidFill>
              </a:rPr>
              <a:t>…</a:t>
            </a:r>
            <a:r>
              <a:rPr lang="zh-CN" altLang="en-US" dirty="0" smtClean="0">
                <a:solidFill>
                  <a:srgbClr val="000000"/>
                </a:solidFill>
              </a:rPr>
              <a:t>，</a:t>
            </a:r>
            <a:r>
              <a:rPr lang="en-US" altLang="zh-CN" dirty="0" smtClean="0">
                <a:solidFill>
                  <a:srgbClr val="000000"/>
                </a:solidFill>
              </a:rPr>
              <a:t>n-2)</a:t>
            </a:r>
            <a:r>
              <a:rPr lang="zh-CN" altLang="en-US" dirty="0" smtClean="0">
                <a:solidFill>
                  <a:srgbClr val="000000"/>
                </a:solidFill>
              </a:rPr>
              <a:t>趟选择，选择时比较次数总是</a:t>
            </a:r>
            <a:r>
              <a:rPr lang="en-US" altLang="zh-CN" dirty="0" smtClean="0">
                <a:solidFill>
                  <a:srgbClr val="000000"/>
                </a:solidFill>
              </a:rPr>
              <a:t>n-i-1</a:t>
            </a:r>
            <a:r>
              <a:rPr lang="zh-CN" altLang="en-US" dirty="0" smtClean="0">
                <a:solidFill>
                  <a:srgbClr val="000000"/>
                </a:solidFill>
              </a:rPr>
              <a:t>次。因此，总的关键字比较次数为</a:t>
            </a:r>
            <a:r>
              <a:rPr lang="en-US" altLang="zh-CN" dirty="0" smtClean="0">
                <a:solidFill>
                  <a:srgbClr val="000000"/>
                </a:solidFill>
              </a:rPr>
              <a:t>:</a:t>
            </a:r>
          </a:p>
          <a:p>
            <a:pPr algn="ctr" eaLnBrk="1">
              <a:spcBef>
                <a:spcPct val="30000"/>
              </a:spcBef>
            </a:pPr>
            <a:r>
              <a:rPr lang="zh-CN" altLang="en-US" dirty="0" smtClean="0">
                <a:solidFill>
                  <a:srgbClr val="000000"/>
                </a:solidFill>
              </a:rPr>
              <a:t>比较次数</a:t>
            </a:r>
            <a:r>
              <a:rPr lang="en-US" altLang="zh-CN" dirty="0" smtClean="0">
                <a:solidFill>
                  <a:srgbClr val="000000"/>
                </a:solidFill>
              </a:rPr>
              <a:t>=(n-1)+(n-2)+…+1=n(n-1)/2</a:t>
            </a:r>
          </a:p>
          <a:p>
            <a:pPr algn="just" eaLnBrk="1">
              <a:spcBef>
                <a:spcPct val="30000"/>
              </a:spcBef>
            </a:pPr>
            <a:r>
              <a:rPr lang="zh-CN" altLang="en-US" dirty="0" smtClean="0">
                <a:solidFill>
                  <a:srgbClr val="000000"/>
                </a:solidFill>
              </a:rPr>
              <a:t>      当元素有序时，每趟选择后不需交换，元素的移动次数为</a:t>
            </a:r>
            <a:r>
              <a:rPr lang="en-US" altLang="zh-CN" dirty="0" smtClean="0">
                <a:solidFill>
                  <a:srgbClr val="000000"/>
                </a:solidFill>
              </a:rPr>
              <a:t>0</a:t>
            </a:r>
            <a:r>
              <a:rPr lang="zh-CN" altLang="en-US" dirty="0" smtClean="0">
                <a:solidFill>
                  <a:srgbClr val="000000"/>
                </a:solidFill>
              </a:rPr>
              <a:t>，达到最小值；</a:t>
            </a:r>
            <a:endParaRPr lang="en-US" altLang="zh-CN" dirty="0" smtClean="0">
              <a:solidFill>
                <a:srgbClr val="000000"/>
              </a:solidFill>
            </a:endParaRPr>
          </a:p>
          <a:p>
            <a:pPr algn="just" eaLnBrk="1">
              <a:spcBef>
                <a:spcPct val="30000"/>
              </a:spcBef>
            </a:pPr>
            <a:r>
              <a:rPr lang="en-US" altLang="zh-CN" dirty="0" smtClean="0">
                <a:solidFill>
                  <a:srgbClr val="000000"/>
                </a:solidFill>
              </a:rPr>
              <a:t>       </a:t>
            </a:r>
            <a:r>
              <a:rPr lang="zh-CN" altLang="en-US" dirty="0" smtClean="0">
                <a:solidFill>
                  <a:srgbClr val="000000"/>
                </a:solidFill>
              </a:rPr>
              <a:t>最坏情况是每一趟选择后都要进行交换，一趟交换需要移动元素</a:t>
            </a:r>
            <a:r>
              <a:rPr lang="en-US" altLang="zh-CN" dirty="0" smtClean="0">
                <a:solidFill>
                  <a:srgbClr val="000000"/>
                </a:solidFill>
              </a:rPr>
              <a:t>3</a:t>
            </a:r>
            <a:r>
              <a:rPr lang="zh-CN" altLang="en-US" dirty="0" smtClean="0">
                <a:solidFill>
                  <a:srgbClr val="000000"/>
                </a:solidFill>
              </a:rPr>
              <a:t>次。所以总的元素移动次数为</a:t>
            </a:r>
            <a:r>
              <a:rPr lang="en-US" altLang="zh-CN" dirty="0" smtClean="0">
                <a:solidFill>
                  <a:srgbClr val="000000"/>
                </a:solidFill>
              </a:rPr>
              <a:t>3(n-1)</a:t>
            </a:r>
            <a:r>
              <a:rPr lang="zh-CN" altLang="en-US" dirty="0" smtClean="0">
                <a:solidFill>
                  <a:srgbClr val="000000"/>
                </a:solidFill>
              </a:rPr>
              <a:t>。直接选择排序总的时间复杂度为</a:t>
            </a:r>
            <a:r>
              <a:rPr lang="en-US" altLang="zh-CN" dirty="0" smtClean="0">
                <a:solidFill>
                  <a:srgbClr val="000000"/>
                </a:solidFill>
              </a:rPr>
              <a:t>O(n</a:t>
            </a:r>
            <a:r>
              <a:rPr lang="en-US" altLang="zh-CN" baseline="30000" dirty="0" smtClean="0">
                <a:solidFill>
                  <a:srgbClr val="000000"/>
                </a:solidFill>
              </a:rPr>
              <a:t>2</a:t>
            </a:r>
            <a:r>
              <a:rPr lang="zh-CN" altLang="en-US" dirty="0" smtClean="0">
                <a:solidFill>
                  <a:srgbClr val="000000"/>
                </a:solidFill>
              </a:rPr>
              <a:t>）。</a:t>
            </a:r>
          </a:p>
        </p:txBody>
      </p:sp>
      <p:sp>
        <p:nvSpPr>
          <p:cNvPr id="64515" name="Rectangle 2051"/>
          <p:cNvSpPr>
            <a:spLocks noChangeArrowheads="1"/>
          </p:cNvSpPr>
          <p:nvPr/>
        </p:nvSpPr>
        <p:spPr bwMode="auto">
          <a:xfrm>
            <a:off x="179520" y="337143"/>
            <a:ext cx="4817023"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eaLnBrk="0" hangingPunct="0">
              <a:spcBef>
                <a:spcPct val="20000"/>
              </a:spcBef>
            </a:pPr>
            <a:r>
              <a:rPr kumimoji="1" lang="zh-CN" altLang="en-US" sz="2400" b="1" dirty="0" smtClean="0">
                <a:solidFill>
                  <a:srgbClr val="000000"/>
                </a:solidFill>
                <a:latin typeface="宋体" charset="-122"/>
                <a:ea typeface="宋体" charset="-122"/>
              </a:rPr>
              <a:t>顺序表上简单选择排序的性能分析</a:t>
            </a:r>
            <a:endParaRPr kumimoji="1" lang="zh-CN" altLang="en-US" sz="2400" b="1" dirty="0"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2572015700"/>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050"/>
          <p:cNvSpPr txBox="1">
            <a:spLocks noChangeArrowheads="1"/>
          </p:cNvSpPr>
          <p:nvPr/>
        </p:nvSpPr>
        <p:spPr bwMode="auto">
          <a:xfrm>
            <a:off x="317990" y="1196975"/>
            <a:ext cx="844208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kumimoji="1" sz="2800">
                <a:solidFill>
                  <a:schemeClr val="tx1"/>
                </a:solidFill>
                <a:latin typeface="Times New Roman" pitchFamily="18" charset="0"/>
                <a:ea typeface="宋体" pitchFamily="2" charset="-122"/>
              </a:defRPr>
            </a:lvl1pPr>
            <a:lvl2pPr marL="742950" indent="-285750" eaLnBrk="0">
              <a:defRPr kumimoji="1" sz="2800">
                <a:solidFill>
                  <a:schemeClr val="tx1"/>
                </a:solidFill>
                <a:latin typeface="Times New Roman" pitchFamily="18" charset="0"/>
                <a:ea typeface="宋体" pitchFamily="2" charset="-122"/>
              </a:defRPr>
            </a:lvl2pPr>
            <a:lvl3pPr marL="1143000" indent="-228600" eaLnBrk="0">
              <a:defRPr kumimoji="1" sz="2800">
                <a:solidFill>
                  <a:schemeClr val="tx1"/>
                </a:solidFill>
                <a:latin typeface="Times New Roman" pitchFamily="18" charset="0"/>
                <a:ea typeface="宋体" pitchFamily="2" charset="-122"/>
              </a:defRPr>
            </a:lvl3pPr>
            <a:lvl4pPr marL="1600200" indent="-228600" eaLnBrk="0">
              <a:defRPr kumimoji="1" sz="2800">
                <a:solidFill>
                  <a:schemeClr val="tx1"/>
                </a:solidFill>
                <a:latin typeface="Times New Roman" pitchFamily="18" charset="0"/>
                <a:ea typeface="宋体" pitchFamily="2" charset="-122"/>
              </a:defRPr>
            </a:lvl4pPr>
            <a:lvl5pPr marL="2057400" indent="-228600" eaLnBrk="0">
              <a:defRPr kumimoji="1" sz="2800">
                <a:solidFill>
                  <a:schemeClr val="tx1"/>
                </a:solidFill>
                <a:latin typeface="Times New Roman" pitchFamily="18" charset="0"/>
                <a:ea typeface="宋体" pitchFamily="2"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pitchFamily="2"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pitchFamily="2"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pitchFamily="2"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pitchFamily="2" charset="-122"/>
              </a:defRPr>
            </a:lvl9pPr>
          </a:lstStyle>
          <a:p>
            <a:pPr algn="just" eaLnBrk="1">
              <a:spcBef>
                <a:spcPct val="30000"/>
              </a:spcBef>
              <a:defRPr/>
            </a:pPr>
            <a:r>
              <a:rPr lang="zh-CN" altLang="en-US" sz="3200" dirty="0" smtClean="0">
                <a:solidFill>
                  <a:srgbClr val="000000"/>
                </a:solidFill>
              </a:rPr>
              <a:t>     由于在直接选择排序过程中，交换元素一般不是在相邻位置的元素之间进行，因此它是一种</a:t>
            </a:r>
            <a:r>
              <a:rPr lang="zh-CN" altLang="en-US" sz="3200" dirty="0" smtClean="0">
                <a:solidFill>
                  <a:srgbClr val="FF0000"/>
                </a:solidFill>
                <a:effectLst>
                  <a:outerShdw blurRad="38100" dist="38100" dir="2700000" algn="tl">
                    <a:srgbClr val="000000">
                      <a:alpha val="43137"/>
                    </a:srgbClr>
                  </a:outerShdw>
                </a:effectLst>
              </a:rPr>
              <a:t>不稳定</a:t>
            </a:r>
            <a:r>
              <a:rPr lang="zh-CN" altLang="en-US" sz="3200" dirty="0" smtClean="0">
                <a:solidFill>
                  <a:srgbClr val="000000"/>
                </a:solidFill>
              </a:rPr>
              <a:t>的排序方法。</a:t>
            </a:r>
          </a:p>
        </p:txBody>
      </p:sp>
      <p:sp>
        <p:nvSpPr>
          <p:cNvPr id="65539" name="Rectangle 2051"/>
          <p:cNvSpPr>
            <a:spLocks noChangeArrowheads="1"/>
          </p:cNvSpPr>
          <p:nvPr/>
        </p:nvSpPr>
        <p:spPr bwMode="auto">
          <a:xfrm>
            <a:off x="132567" y="333375"/>
            <a:ext cx="4507644"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eaLnBrk="0" hangingPunct="0">
              <a:spcBef>
                <a:spcPct val="20000"/>
              </a:spcBef>
            </a:pPr>
            <a:r>
              <a:rPr kumimoji="1" lang="zh-CN" altLang="en-US" sz="2400" b="1" dirty="0" smtClean="0">
                <a:solidFill>
                  <a:srgbClr val="000000"/>
                </a:solidFill>
                <a:latin typeface="宋体" charset="-122"/>
                <a:ea typeface="宋体" charset="-122"/>
              </a:rPr>
              <a:t>顺序表上简单选择排序的稳定性</a:t>
            </a:r>
            <a:endParaRPr kumimoji="1" lang="zh-CN" altLang="en-US" sz="2400" b="1" dirty="0" smtClean="0">
              <a:solidFill>
                <a:srgbClr val="000000"/>
              </a:solidFill>
              <a:latin typeface="Times New Roman" pitchFamily="18" charset="0"/>
              <a:ea typeface="宋体" charset="-122"/>
            </a:endParaRPr>
          </a:p>
        </p:txBody>
      </p:sp>
      <p:sp>
        <p:nvSpPr>
          <p:cNvPr id="5" name="矩形 4"/>
          <p:cNvSpPr>
            <a:spLocks noChangeArrowheads="1"/>
          </p:cNvSpPr>
          <p:nvPr/>
        </p:nvSpPr>
        <p:spPr bwMode="auto">
          <a:xfrm>
            <a:off x="2175631" y="4244994"/>
            <a:ext cx="133882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hangingPunct="0">
              <a:spcBef>
                <a:spcPct val="20000"/>
              </a:spcBef>
            </a:pPr>
            <a:r>
              <a:rPr kumimoji="1" lang="en-US" altLang="zh-CN" sz="3600" smtClean="0">
                <a:solidFill>
                  <a:srgbClr val="000000"/>
                </a:solidFill>
                <a:latin typeface="Times New Roman" pitchFamily="18" charset="0"/>
                <a:ea typeface="宋体" charset="-122"/>
              </a:rPr>
              <a:t>2,2*,1</a:t>
            </a:r>
          </a:p>
        </p:txBody>
      </p:sp>
      <p:sp>
        <p:nvSpPr>
          <p:cNvPr id="10" name="右箭头 9"/>
          <p:cNvSpPr/>
          <p:nvPr/>
        </p:nvSpPr>
        <p:spPr bwMode="auto">
          <a:xfrm>
            <a:off x="3707423" y="4149726"/>
            <a:ext cx="1230923" cy="999014"/>
          </a:xfrm>
          <a:prstGeom prst="rightArrow">
            <a:avLst>
              <a:gd name="adj1" fmla="val 51844"/>
              <a:gd name="adj2" fmla="val 50000"/>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87312" tIns="44450" rIns="87312" bIns="44450">
            <a:spAutoFit/>
          </a:bodyPr>
          <a:lstStyle/>
          <a:p>
            <a:pPr algn="just" hangingPunct="0">
              <a:spcBef>
                <a:spcPct val="20000"/>
              </a:spcBef>
              <a:defRPr/>
            </a:pPr>
            <a:endParaRPr kumimoji="1" lang="zh-CN" altLang="en-US" sz="2800">
              <a:solidFill>
                <a:srgbClr val="000000"/>
              </a:solidFill>
              <a:ea typeface="宋体" pitchFamily="2" charset="-122"/>
            </a:endParaRPr>
          </a:p>
        </p:txBody>
      </p:sp>
      <p:sp>
        <p:nvSpPr>
          <p:cNvPr id="13" name="矩形 12"/>
          <p:cNvSpPr>
            <a:spLocks noChangeArrowheads="1"/>
          </p:cNvSpPr>
          <p:nvPr/>
        </p:nvSpPr>
        <p:spPr bwMode="auto">
          <a:xfrm>
            <a:off x="5151827" y="4244994"/>
            <a:ext cx="133882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hangingPunct="0">
              <a:spcBef>
                <a:spcPct val="20000"/>
              </a:spcBef>
            </a:pPr>
            <a:r>
              <a:rPr kumimoji="1" lang="en-US" altLang="zh-CN" sz="3600" smtClean="0">
                <a:solidFill>
                  <a:srgbClr val="000000"/>
                </a:solidFill>
                <a:latin typeface="Times New Roman" pitchFamily="18" charset="0"/>
                <a:ea typeface="宋体" charset="-122"/>
              </a:rPr>
              <a:t>1,</a:t>
            </a:r>
            <a:r>
              <a:rPr kumimoji="1" lang="en-US" altLang="zh-CN" sz="3600" smtClean="0">
                <a:solidFill>
                  <a:srgbClr val="FF0000"/>
                </a:solidFill>
                <a:latin typeface="Times New Roman" pitchFamily="18" charset="0"/>
                <a:ea typeface="宋体" charset="-122"/>
              </a:rPr>
              <a:t>2*,2</a:t>
            </a:r>
          </a:p>
        </p:txBody>
      </p:sp>
    </p:spTree>
    <p:extLst>
      <p:ext uri="{BB962C8B-B14F-4D97-AF65-F5344CB8AC3E}">
        <p14:creationId xmlns:p14="http://schemas.microsoft.com/office/powerpoint/2010/main" val="32517308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animBg="1"/>
      <p:bldP spid="1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3931" y="260350"/>
            <a:ext cx="7778262" cy="576263"/>
          </a:xfrm>
        </p:spPr>
        <p:txBody>
          <a:bodyPr/>
          <a:lstStyle/>
          <a:p>
            <a:pPr algn="l"/>
            <a:r>
              <a:rPr lang="zh-CN" altLang="en-US" sz="3000" dirty="0" smtClean="0">
                <a:solidFill>
                  <a:schemeClr val="tx1"/>
                </a:solidFill>
                <a:ea typeface="宋体" charset="-122"/>
              </a:rPr>
              <a:t>链表上的</a:t>
            </a:r>
            <a:r>
              <a:rPr lang="zh-CN" altLang="en-US" sz="3000" dirty="0">
                <a:solidFill>
                  <a:schemeClr val="tx1"/>
                </a:solidFill>
                <a:ea typeface="宋体" charset="-122"/>
              </a:rPr>
              <a:t>简单</a:t>
            </a:r>
            <a:r>
              <a:rPr lang="zh-CN" altLang="en-US" sz="3000" dirty="0" smtClean="0">
                <a:solidFill>
                  <a:schemeClr val="tx1"/>
                </a:solidFill>
                <a:ea typeface="宋体" charset="-122"/>
              </a:rPr>
              <a:t>选择排序</a:t>
            </a:r>
            <a:endParaRPr lang="en-US" altLang="zh-CN" sz="3000" dirty="0" smtClean="0">
              <a:solidFill>
                <a:schemeClr val="tx1"/>
              </a:solidFill>
              <a:ea typeface="宋体" charset="-122"/>
            </a:endParaRPr>
          </a:p>
        </p:txBody>
      </p:sp>
      <p:sp>
        <p:nvSpPr>
          <p:cNvPr id="66563" name="Rectangle 3"/>
          <p:cNvSpPr>
            <a:spLocks noChangeArrowheads="1"/>
          </p:cNvSpPr>
          <p:nvPr/>
        </p:nvSpPr>
        <p:spPr bwMode="auto">
          <a:xfrm>
            <a:off x="1569894" y="5852164"/>
            <a:ext cx="5588067"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nchor="ctr">
            <a:spAutoFit/>
          </a:bodyPr>
          <a:lstStyle/>
          <a:p>
            <a:pPr algn="ctr" eaLnBrk="0" hangingPunct="0"/>
            <a:r>
              <a:rPr lang="zh-CN" altLang="en-US" sz="2400" dirty="0" smtClean="0">
                <a:solidFill>
                  <a:srgbClr val="000000"/>
                </a:solidFill>
                <a:latin typeface="Times New Roman" pitchFamily="18" charset="0"/>
                <a:ea typeface="宋体" charset="-122"/>
              </a:rPr>
              <a:t>图</a:t>
            </a:r>
            <a:r>
              <a:rPr lang="en-US" altLang="zh-CN" sz="2400" dirty="0" smtClean="0">
                <a:solidFill>
                  <a:srgbClr val="000000"/>
                </a:solidFill>
                <a:latin typeface="Times New Roman" pitchFamily="18" charset="0"/>
                <a:ea typeface="宋体" charset="-122"/>
              </a:rPr>
              <a:t>9-7 </a:t>
            </a:r>
            <a:r>
              <a:rPr lang="zh-CN" altLang="en-US" sz="2400" dirty="0" smtClean="0">
                <a:solidFill>
                  <a:srgbClr val="000000"/>
                </a:solidFill>
                <a:latin typeface="Times New Roman" pitchFamily="18" charset="0"/>
                <a:ea typeface="宋体" charset="-122"/>
              </a:rPr>
              <a:t>在链表上进行简单选择排序的过程</a:t>
            </a:r>
          </a:p>
        </p:txBody>
      </p:sp>
      <p:graphicFrame>
        <p:nvGraphicFramePr>
          <p:cNvPr id="1764563" name="Group 211"/>
          <p:cNvGraphicFramePr>
            <a:graphicFrameLocks noGrp="1"/>
          </p:cNvGraphicFramePr>
          <p:nvPr>
            <p:ph idx="1"/>
          </p:nvPr>
        </p:nvGraphicFramePr>
        <p:xfrm>
          <a:off x="517289" y="981075"/>
          <a:ext cx="8229599" cy="1363680"/>
        </p:xfrm>
        <a:graphic>
          <a:graphicData uri="http://schemas.openxmlformats.org/drawingml/2006/table">
            <a:tbl>
              <a:tblPr/>
              <a:tblGrid>
                <a:gridCol w="1793631"/>
                <a:gridCol w="1011115"/>
                <a:gridCol w="781050"/>
                <a:gridCol w="782515"/>
                <a:gridCol w="781050"/>
                <a:gridCol w="631580"/>
                <a:gridCol w="747346"/>
                <a:gridCol w="782515"/>
                <a:gridCol w="918797"/>
              </a:tblGrid>
              <a:tr h="454554">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rPr>
                        <a:t>排序趟数</a:t>
                      </a:r>
                    </a:p>
                  </a:txBody>
                  <a:tcPr marL="80596" marR="80596" marT="44400" marB="44400"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rPr>
                        <a:t>　</a:t>
                      </a:r>
                    </a:p>
                  </a:txBody>
                  <a:tcPr marL="80596" marR="80596" marT="44400" marB="44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0</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00" marB="44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00" marB="44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2</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00" marB="44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3</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00" marB="44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4</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00" marB="44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5</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00" marB="44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6</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00" marB="44400"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4554">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Times New Roman" pitchFamily="18" charset="0"/>
                          <a:ea typeface="宋体" pitchFamily="2" charset="-122"/>
                        </a:rPr>
                        <a:t>初始序列</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00" marB="44400"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key</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00" marB="44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Times New Roman" pitchFamily="18" charset="0"/>
                          <a:ea typeface="宋体" pitchFamily="2" charset="-122"/>
                        </a:rPr>
                        <a:t>　</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00" marB="44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46</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00" marB="44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00" marB="44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6</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00" marB="44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19</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00" marB="44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23</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00" marB="44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00" marB="44400"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4554">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h=1</a:t>
                      </a:r>
                    </a:p>
                  </a:txBody>
                  <a:tcPr marL="80596" marR="80596" marT="44400" marB="44400"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next</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00" marB="44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Times New Roman" pitchFamily="18" charset="0"/>
                          <a:ea typeface="宋体" pitchFamily="2" charset="-122"/>
                        </a:rPr>
                        <a:t>1</a:t>
                      </a: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00" marB="44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2</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00" marB="44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3</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00" marB="44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4</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00" marB="44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5</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00" marB="44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6</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00" marB="44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00" marB="44400"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764564" name="Group 212"/>
          <p:cNvGraphicFramePr>
            <a:graphicFrameLocks noGrp="1"/>
          </p:cNvGraphicFramePr>
          <p:nvPr/>
        </p:nvGraphicFramePr>
        <p:xfrm>
          <a:off x="517283" y="2636838"/>
          <a:ext cx="8242787" cy="909638"/>
        </p:xfrm>
        <a:graphic>
          <a:graphicData uri="http://schemas.openxmlformats.org/drawingml/2006/table">
            <a:tbl>
              <a:tblPr/>
              <a:tblGrid>
                <a:gridCol w="1796562"/>
                <a:gridCol w="1012580"/>
                <a:gridCol w="782515"/>
                <a:gridCol w="783981"/>
                <a:gridCol w="782515"/>
                <a:gridCol w="631580"/>
                <a:gridCol w="748812"/>
                <a:gridCol w="783980"/>
                <a:gridCol w="920262"/>
              </a:tblGrid>
              <a:tr h="454819">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5" marB="44465"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key</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5" marB="4446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Times New Roman" pitchFamily="18" charset="0"/>
                          <a:ea typeface="宋体" pitchFamily="2" charset="-122"/>
                        </a:rPr>
                        <a:t>　</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5" marB="4446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46</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5" marB="4446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5" marB="4446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6</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5" marB="4446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19</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5" marB="4446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23</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5" marB="4446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5" marB="44465"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4819">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h=2</a:t>
                      </a:r>
                    </a:p>
                  </a:txBody>
                  <a:tcPr marL="80596" marR="80596" marT="44465" marB="44465"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next</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5" marB="4446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5" marB="4446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5" marB="4446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3</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5" marB="4446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4</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5" marB="4446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5</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5" marB="4446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6</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5" marB="4446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5" marB="44465"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764565" name="Group 213"/>
          <p:cNvGraphicFramePr>
            <a:graphicFrameLocks noGrp="1"/>
          </p:cNvGraphicFramePr>
          <p:nvPr/>
        </p:nvGraphicFramePr>
        <p:xfrm>
          <a:off x="449874" y="4221163"/>
          <a:ext cx="8242787" cy="909638"/>
        </p:xfrm>
        <a:graphic>
          <a:graphicData uri="http://schemas.openxmlformats.org/drawingml/2006/table">
            <a:tbl>
              <a:tblPr/>
              <a:tblGrid>
                <a:gridCol w="1796562"/>
                <a:gridCol w="1012580"/>
                <a:gridCol w="782515"/>
                <a:gridCol w="783981"/>
                <a:gridCol w="782515"/>
                <a:gridCol w="631580"/>
                <a:gridCol w="748812"/>
                <a:gridCol w="783980"/>
                <a:gridCol w="920262"/>
              </a:tblGrid>
              <a:tr h="454819">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2</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5" marB="44465"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key</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5" marB="4446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Times New Roman" pitchFamily="18" charset="0"/>
                          <a:ea typeface="宋体" pitchFamily="2" charset="-122"/>
                        </a:rPr>
                        <a:t>　</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5" marB="4446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46</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5" marB="4446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5" marB="4446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6</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5" marB="4446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19</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5" marB="4446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23</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5" marB="4446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5" marB="44465"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4819">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h=2</a:t>
                      </a:r>
                    </a:p>
                  </a:txBody>
                  <a:tcPr marL="80596" marR="80596" marT="44465" marB="44465"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next</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5" marB="4446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6</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5" marB="4446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5" marB="4446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3</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5" marB="4446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4</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5" marB="4446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5</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5" marB="4446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5" marB="4446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5" marB="44465"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58396325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ChangeArrowheads="1"/>
          </p:cNvSpPr>
          <p:nvPr/>
        </p:nvSpPr>
        <p:spPr bwMode="auto">
          <a:xfrm>
            <a:off x="1569894" y="5852164"/>
            <a:ext cx="5588067"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nchor="ctr">
            <a:spAutoFit/>
          </a:bodyPr>
          <a:lstStyle/>
          <a:p>
            <a:pPr algn="ctr" eaLnBrk="0" hangingPunct="0"/>
            <a:r>
              <a:rPr lang="zh-CN" altLang="en-US" sz="2400" dirty="0" smtClean="0">
                <a:solidFill>
                  <a:srgbClr val="000000"/>
                </a:solidFill>
                <a:latin typeface="Times New Roman" pitchFamily="18" charset="0"/>
                <a:ea typeface="宋体" charset="-122"/>
              </a:rPr>
              <a:t>图</a:t>
            </a:r>
            <a:r>
              <a:rPr lang="en-US" altLang="zh-CN" sz="2400" dirty="0" smtClean="0">
                <a:solidFill>
                  <a:srgbClr val="000000"/>
                </a:solidFill>
                <a:latin typeface="Times New Roman" pitchFamily="18" charset="0"/>
                <a:ea typeface="宋体" charset="-122"/>
              </a:rPr>
              <a:t>9-7 </a:t>
            </a:r>
            <a:r>
              <a:rPr lang="zh-CN" altLang="en-US" sz="2400" dirty="0" smtClean="0">
                <a:solidFill>
                  <a:srgbClr val="000000"/>
                </a:solidFill>
                <a:latin typeface="Times New Roman" pitchFamily="18" charset="0"/>
                <a:ea typeface="宋体" charset="-122"/>
              </a:rPr>
              <a:t>在链表上进行</a:t>
            </a:r>
            <a:r>
              <a:rPr lang="zh-CN" altLang="en-US" sz="2400" dirty="0">
                <a:solidFill>
                  <a:srgbClr val="000000"/>
                </a:solidFill>
                <a:latin typeface="Times New Roman" pitchFamily="18" charset="0"/>
                <a:ea typeface="宋体" charset="-122"/>
              </a:rPr>
              <a:t>简单</a:t>
            </a:r>
            <a:r>
              <a:rPr lang="zh-CN" altLang="en-US" sz="2400" dirty="0" smtClean="0">
                <a:solidFill>
                  <a:srgbClr val="000000"/>
                </a:solidFill>
                <a:latin typeface="Times New Roman" pitchFamily="18" charset="0"/>
                <a:ea typeface="宋体" charset="-122"/>
              </a:rPr>
              <a:t>选择排序的过程</a:t>
            </a:r>
          </a:p>
        </p:txBody>
      </p:sp>
      <p:graphicFrame>
        <p:nvGraphicFramePr>
          <p:cNvPr id="1767535" name="Group 111"/>
          <p:cNvGraphicFramePr>
            <a:graphicFrameLocks noGrp="1"/>
          </p:cNvGraphicFramePr>
          <p:nvPr>
            <p:ph idx="1"/>
          </p:nvPr>
        </p:nvGraphicFramePr>
        <p:xfrm>
          <a:off x="517289" y="549275"/>
          <a:ext cx="8229599" cy="909638"/>
        </p:xfrm>
        <a:graphic>
          <a:graphicData uri="http://schemas.openxmlformats.org/drawingml/2006/table">
            <a:tbl>
              <a:tblPr/>
              <a:tblGrid>
                <a:gridCol w="1793631"/>
                <a:gridCol w="1011115"/>
                <a:gridCol w="781050"/>
                <a:gridCol w="782515"/>
                <a:gridCol w="781050"/>
                <a:gridCol w="631580"/>
                <a:gridCol w="747346"/>
                <a:gridCol w="782515"/>
                <a:gridCol w="918797"/>
              </a:tblGrid>
              <a:tr h="454819">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3</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key</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Times New Roman" pitchFamily="18" charset="0"/>
                          <a:ea typeface="宋体" pitchFamily="2" charset="-122"/>
                        </a:rPr>
                        <a:t>　</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46</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6</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19</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23</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4819">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h=3</a:t>
                      </a:r>
                    </a:p>
                  </a:txBody>
                  <a:tcPr marL="80596" marR="80596" marT="44466" marB="44466"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next</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2</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6</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4</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5</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767470" name="Group 46"/>
          <p:cNvGraphicFramePr>
            <a:graphicFrameLocks noGrp="1"/>
          </p:cNvGraphicFramePr>
          <p:nvPr/>
        </p:nvGraphicFramePr>
        <p:xfrm>
          <a:off x="517283" y="2060575"/>
          <a:ext cx="8242787" cy="909638"/>
        </p:xfrm>
        <a:graphic>
          <a:graphicData uri="http://schemas.openxmlformats.org/drawingml/2006/table">
            <a:tbl>
              <a:tblPr/>
              <a:tblGrid>
                <a:gridCol w="1796562"/>
                <a:gridCol w="1012580"/>
                <a:gridCol w="782515"/>
                <a:gridCol w="783981"/>
                <a:gridCol w="782515"/>
                <a:gridCol w="631580"/>
                <a:gridCol w="748812"/>
                <a:gridCol w="783980"/>
                <a:gridCol w="920262"/>
              </a:tblGrid>
              <a:tr h="454819">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4</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key</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Times New Roman" pitchFamily="18" charset="0"/>
                          <a:ea typeface="宋体" pitchFamily="2" charset="-122"/>
                        </a:rPr>
                        <a:t>　</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46</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6</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19</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23</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4819">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h=3</a:t>
                      </a:r>
                    </a:p>
                  </a:txBody>
                  <a:tcPr marL="80596" marR="80596" marT="44466" marB="44466"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Next</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5</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6</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4</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2</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767502" name="Group 78"/>
          <p:cNvGraphicFramePr>
            <a:graphicFrameLocks noGrp="1"/>
          </p:cNvGraphicFramePr>
          <p:nvPr/>
        </p:nvGraphicFramePr>
        <p:xfrm>
          <a:off x="449874" y="3457575"/>
          <a:ext cx="8242787" cy="909638"/>
        </p:xfrm>
        <a:graphic>
          <a:graphicData uri="http://schemas.openxmlformats.org/drawingml/2006/table">
            <a:tbl>
              <a:tblPr/>
              <a:tblGrid>
                <a:gridCol w="1796562"/>
                <a:gridCol w="1012580"/>
                <a:gridCol w="782515"/>
                <a:gridCol w="783981"/>
                <a:gridCol w="782515"/>
                <a:gridCol w="631580"/>
                <a:gridCol w="748812"/>
                <a:gridCol w="783980"/>
                <a:gridCol w="920262"/>
              </a:tblGrid>
              <a:tr h="454819">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Times New Roman" pitchFamily="18" charset="0"/>
                          <a:ea typeface="宋体" pitchFamily="2" charset="-122"/>
                        </a:rPr>
                        <a:t>5</a:t>
                      </a: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key</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Times New Roman" pitchFamily="18" charset="0"/>
                          <a:ea typeface="宋体" pitchFamily="2" charset="-122"/>
                        </a:rPr>
                        <a:t>　</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46</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6</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19</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23</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4819">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h=3</a:t>
                      </a:r>
                    </a:p>
                  </a:txBody>
                  <a:tcPr marL="80596" marR="80596" marT="44466" marB="44466"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next</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4</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6</a:t>
                      </a: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Times New Roman" pitchFamily="18" charset="0"/>
                          <a:ea typeface="宋体" pitchFamily="2" charset="-122"/>
                        </a:rPr>
                        <a:t>5</a:t>
                      </a: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2</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767536" name="Group 112"/>
          <p:cNvGraphicFramePr>
            <a:graphicFrameLocks noGrp="1"/>
          </p:cNvGraphicFramePr>
          <p:nvPr/>
        </p:nvGraphicFramePr>
        <p:xfrm>
          <a:off x="451344" y="4724400"/>
          <a:ext cx="8242788" cy="909638"/>
        </p:xfrm>
        <a:graphic>
          <a:graphicData uri="http://schemas.openxmlformats.org/drawingml/2006/table">
            <a:tbl>
              <a:tblPr/>
              <a:tblGrid>
                <a:gridCol w="1796562"/>
                <a:gridCol w="1012581"/>
                <a:gridCol w="782515"/>
                <a:gridCol w="783980"/>
                <a:gridCol w="782515"/>
                <a:gridCol w="631581"/>
                <a:gridCol w="748811"/>
                <a:gridCol w="783981"/>
                <a:gridCol w="920262"/>
              </a:tblGrid>
              <a:tr h="454819">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6</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key</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Times New Roman" pitchFamily="18" charset="0"/>
                          <a:ea typeface="宋体" pitchFamily="2" charset="-122"/>
                        </a:rPr>
                        <a:t>　</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46</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6</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19</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23</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4819">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h=-1</a:t>
                      </a:r>
                    </a:p>
                  </a:txBody>
                  <a:tcPr marL="80596" marR="80596" marT="44466" marB="44466"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next</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3</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6</a:t>
                      </a: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4</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5</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2</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66" marB="44466"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75503071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317992" y="1341438"/>
            <a:ext cx="8575431" cy="362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kumimoji="1" sz="2800">
                <a:solidFill>
                  <a:schemeClr val="tx1"/>
                </a:solidFill>
                <a:latin typeface="Times New Roman" pitchFamily="18" charset="0"/>
                <a:ea typeface="宋体" pitchFamily="2" charset="-122"/>
              </a:defRPr>
            </a:lvl1pPr>
            <a:lvl2pPr marL="742950" indent="-285750" eaLnBrk="0">
              <a:defRPr kumimoji="1" sz="2800">
                <a:solidFill>
                  <a:schemeClr val="tx1"/>
                </a:solidFill>
                <a:latin typeface="Times New Roman" pitchFamily="18" charset="0"/>
                <a:ea typeface="宋体" pitchFamily="2" charset="-122"/>
              </a:defRPr>
            </a:lvl2pPr>
            <a:lvl3pPr marL="1143000" indent="-228600" eaLnBrk="0">
              <a:defRPr kumimoji="1" sz="2800">
                <a:solidFill>
                  <a:schemeClr val="tx1"/>
                </a:solidFill>
                <a:latin typeface="Times New Roman" pitchFamily="18" charset="0"/>
                <a:ea typeface="宋体" pitchFamily="2" charset="-122"/>
              </a:defRPr>
            </a:lvl3pPr>
            <a:lvl4pPr marL="1600200" indent="-228600" eaLnBrk="0">
              <a:defRPr kumimoji="1" sz="2800">
                <a:solidFill>
                  <a:schemeClr val="tx1"/>
                </a:solidFill>
                <a:latin typeface="Times New Roman" pitchFamily="18" charset="0"/>
                <a:ea typeface="宋体" pitchFamily="2" charset="-122"/>
              </a:defRPr>
            </a:lvl4pPr>
            <a:lvl5pPr marL="2057400" indent="-228600" eaLnBrk="0">
              <a:defRPr kumimoji="1" sz="2800">
                <a:solidFill>
                  <a:schemeClr val="tx1"/>
                </a:solidFill>
                <a:latin typeface="Times New Roman" pitchFamily="18" charset="0"/>
                <a:ea typeface="宋体" pitchFamily="2"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pitchFamily="2"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pitchFamily="2"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pitchFamily="2"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pitchFamily="2" charset="-122"/>
              </a:defRPr>
            </a:lvl9pPr>
          </a:lstStyle>
          <a:p>
            <a:pPr algn="just" eaLnBrk="1">
              <a:spcBef>
                <a:spcPct val="30000"/>
              </a:spcBef>
              <a:defRPr/>
            </a:pPr>
            <a:r>
              <a:rPr lang="en-US" altLang="zh-CN" dirty="0" smtClean="0">
                <a:solidFill>
                  <a:srgbClr val="FF0000"/>
                </a:solidFill>
              </a:rPr>
              <a:t>Step1</a:t>
            </a:r>
            <a:r>
              <a:rPr lang="en-US" altLang="zh-CN" dirty="0" smtClean="0">
                <a:solidFill>
                  <a:srgbClr val="000000"/>
                </a:solidFill>
              </a:rPr>
              <a:t>: </a:t>
            </a:r>
            <a:r>
              <a:rPr lang="zh-CN" altLang="en-US" dirty="0" smtClean="0">
                <a:solidFill>
                  <a:srgbClr val="000000"/>
                </a:solidFill>
              </a:rPr>
              <a:t>开始时设</a:t>
            </a:r>
            <a:r>
              <a:rPr lang="en-US" altLang="zh-CN" dirty="0" smtClean="0">
                <a:solidFill>
                  <a:srgbClr val="000000"/>
                </a:solidFill>
              </a:rPr>
              <a:t>h</a:t>
            </a:r>
            <a:r>
              <a:rPr lang="zh-CN" altLang="en-US" dirty="0" smtClean="0">
                <a:solidFill>
                  <a:srgbClr val="000000"/>
                </a:solidFill>
              </a:rPr>
              <a:t>指向排序表的第一个元素结点；</a:t>
            </a:r>
            <a:r>
              <a:rPr lang="en-US" altLang="zh-CN" dirty="0" err="1" smtClean="0">
                <a:solidFill>
                  <a:srgbClr val="000000"/>
                </a:solidFill>
              </a:rPr>
              <a:t>Arr</a:t>
            </a:r>
            <a:r>
              <a:rPr lang="en-US" altLang="zh-CN" dirty="0" smtClean="0">
                <a:solidFill>
                  <a:srgbClr val="000000"/>
                </a:solidFill>
              </a:rPr>
              <a:t>[0].next</a:t>
            </a:r>
            <a:r>
              <a:rPr lang="zh-CN" altLang="en-US" dirty="0" smtClean="0">
                <a:solidFill>
                  <a:srgbClr val="000000"/>
                </a:solidFill>
              </a:rPr>
              <a:t>设为</a:t>
            </a:r>
            <a:r>
              <a:rPr lang="en-US" altLang="zh-CN" dirty="0" smtClean="0">
                <a:solidFill>
                  <a:srgbClr val="000000"/>
                </a:solidFill>
              </a:rPr>
              <a:t>-1</a:t>
            </a:r>
            <a:r>
              <a:rPr lang="zh-CN" altLang="en-US" dirty="0" smtClean="0">
                <a:solidFill>
                  <a:srgbClr val="000000"/>
                </a:solidFill>
              </a:rPr>
              <a:t>，表示有序链表为空表；</a:t>
            </a:r>
          </a:p>
          <a:p>
            <a:pPr algn="just" eaLnBrk="1">
              <a:spcBef>
                <a:spcPct val="30000"/>
              </a:spcBef>
              <a:defRPr/>
            </a:pPr>
            <a:r>
              <a:rPr lang="en-US" altLang="zh-CN" dirty="0" smtClean="0">
                <a:solidFill>
                  <a:srgbClr val="FF0000"/>
                </a:solidFill>
              </a:rPr>
              <a:t>Step2</a:t>
            </a:r>
            <a:r>
              <a:rPr lang="en-US" altLang="zh-CN" dirty="0" smtClean="0">
                <a:solidFill>
                  <a:srgbClr val="000000"/>
                </a:solidFill>
              </a:rPr>
              <a:t>: </a:t>
            </a:r>
            <a:r>
              <a:rPr lang="zh-CN" altLang="en-US" dirty="0" smtClean="0">
                <a:solidFill>
                  <a:srgbClr val="000000"/>
                </a:solidFill>
              </a:rPr>
              <a:t>设置搜索指针</a:t>
            </a:r>
            <a:r>
              <a:rPr lang="en-US" altLang="zh-CN" dirty="0" smtClean="0">
                <a:solidFill>
                  <a:srgbClr val="000000"/>
                </a:solidFill>
              </a:rPr>
              <a:t>p</a:t>
            </a:r>
            <a:r>
              <a:rPr lang="zh-CN" altLang="en-US" dirty="0" smtClean="0">
                <a:solidFill>
                  <a:srgbClr val="000000"/>
                </a:solidFill>
              </a:rPr>
              <a:t>指向</a:t>
            </a:r>
            <a:r>
              <a:rPr lang="en-US" altLang="zh-CN" dirty="0" smtClean="0">
                <a:solidFill>
                  <a:srgbClr val="000000"/>
                </a:solidFill>
              </a:rPr>
              <a:t>h</a:t>
            </a:r>
            <a:r>
              <a:rPr lang="zh-CN" altLang="en-US" dirty="0" smtClean="0">
                <a:solidFill>
                  <a:srgbClr val="000000"/>
                </a:solidFill>
              </a:rPr>
              <a:t>，如果</a:t>
            </a:r>
            <a:r>
              <a:rPr lang="en-US" altLang="zh-CN" dirty="0" smtClean="0">
                <a:solidFill>
                  <a:srgbClr val="000000"/>
                </a:solidFill>
              </a:rPr>
              <a:t>p==-1</a:t>
            </a:r>
            <a:r>
              <a:rPr lang="zh-CN" altLang="en-US" dirty="0" smtClean="0">
                <a:solidFill>
                  <a:srgbClr val="000000"/>
                </a:solidFill>
              </a:rPr>
              <a:t>，即所有元素都已选出插入到有序表中，则算法结束；</a:t>
            </a:r>
          </a:p>
          <a:p>
            <a:pPr algn="just" eaLnBrk="1">
              <a:spcBef>
                <a:spcPct val="30000"/>
              </a:spcBef>
              <a:defRPr/>
            </a:pPr>
            <a:r>
              <a:rPr lang="en-US" altLang="zh-CN" dirty="0" smtClean="0">
                <a:solidFill>
                  <a:srgbClr val="FF0000"/>
                </a:solidFill>
              </a:rPr>
              <a:t>Step3</a:t>
            </a:r>
            <a:r>
              <a:rPr lang="en-US" altLang="zh-CN" dirty="0" smtClean="0">
                <a:solidFill>
                  <a:srgbClr val="000000"/>
                </a:solidFill>
              </a:rPr>
              <a:t>: </a:t>
            </a:r>
            <a:r>
              <a:rPr lang="zh-CN" altLang="en-US" dirty="0" smtClean="0">
                <a:solidFill>
                  <a:srgbClr val="000000"/>
                </a:solidFill>
              </a:rPr>
              <a:t>在排序表中选出具有</a:t>
            </a:r>
            <a:r>
              <a:rPr lang="zh-CN" altLang="en-US" b="1" dirty="0" smtClean="0">
                <a:solidFill>
                  <a:srgbClr val="EFEFFF">
                    <a:lumMod val="50000"/>
                  </a:srgbClr>
                </a:solidFill>
                <a:effectLst>
                  <a:outerShdw blurRad="38100" dist="38100" dir="2700000" algn="tl">
                    <a:srgbClr val="000000">
                      <a:alpha val="43137"/>
                    </a:srgbClr>
                  </a:outerShdw>
                </a:effectLst>
              </a:rPr>
              <a:t>最大</a:t>
            </a:r>
            <a:r>
              <a:rPr lang="zh-CN" altLang="en-US" dirty="0" smtClean="0">
                <a:solidFill>
                  <a:srgbClr val="000000"/>
                </a:solidFill>
              </a:rPr>
              <a:t>关键字的元素结点</a:t>
            </a:r>
            <a:r>
              <a:rPr lang="en-US" altLang="zh-CN" dirty="0" smtClean="0">
                <a:solidFill>
                  <a:srgbClr val="000000"/>
                </a:solidFill>
              </a:rPr>
              <a:t>q</a:t>
            </a:r>
            <a:r>
              <a:rPr lang="zh-CN" altLang="en-US" dirty="0" smtClean="0">
                <a:solidFill>
                  <a:srgbClr val="000000"/>
                </a:solidFill>
              </a:rPr>
              <a:t>；</a:t>
            </a:r>
          </a:p>
          <a:p>
            <a:pPr algn="just" eaLnBrk="1">
              <a:spcBef>
                <a:spcPct val="30000"/>
              </a:spcBef>
              <a:defRPr/>
            </a:pPr>
            <a:r>
              <a:rPr lang="en-US" altLang="zh-CN" dirty="0" smtClean="0">
                <a:solidFill>
                  <a:srgbClr val="FF0000"/>
                </a:solidFill>
              </a:rPr>
              <a:t>Step4</a:t>
            </a:r>
            <a:r>
              <a:rPr lang="en-US" altLang="zh-CN" dirty="0" smtClean="0">
                <a:solidFill>
                  <a:srgbClr val="000000"/>
                </a:solidFill>
              </a:rPr>
              <a:t>: </a:t>
            </a:r>
            <a:r>
              <a:rPr lang="zh-CN" altLang="en-US" dirty="0" smtClean="0">
                <a:solidFill>
                  <a:srgbClr val="000000"/>
                </a:solidFill>
              </a:rPr>
              <a:t>将</a:t>
            </a:r>
            <a:r>
              <a:rPr lang="en-US" altLang="zh-CN" dirty="0" smtClean="0">
                <a:solidFill>
                  <a:srgbClr val="000000"/>
                </a:solidFill>
              </a:rPr>
              <a:t>q</a:t>
            </a:r>
            <a:r>
              <a:rPr lang="zh-CN" altLang="en-US" dirty="0" smtClean="0">
                <a:solidFill>
                  <a:srgbClr val="000000"/>
                </a:solidFill>
              </a:rPr>
              <a:t>所指接点插入到有序表的</a:t>
            </a:r>
            <a:r>
              <a:rPr lang="zh-CN" altLang="en-US" b="1" dirty="0" smtClean="0">
                <a:solidFill>
                  <a:srgbClr val="EFEFFF">
                    <a:lumMod val="50000"/>
                  </a:srgbClr>
                </a:solidFill>
              </a:rPr>
              <a:t>第一个元素之前</a:t>
            </a:r>
            <a:r>
              <a:rPr lang="zh-CN" altLang="en-US" dirty="0" smtClean="0">
                <a:solidFill>
                  <a:srgbClr val="000000"/>
                </a:solidFill>
              </a:rPr>
              <a:t>；</a:t>
            </a:r>
          </a:p>
          <a:p>
            <a:pPr algn="just" eaLnBrk="1">
              <a:spcBef>
                <a:spcPct val="30000"/>
              </a:spcBef>
              <a:defRPr/>
            </a:pPr>
            <a:r>
              <a:rPr lang="en-US" altLang="zh-CN" dirty="0" smtClean="0">
                <a:solidFill>
                  <a:srgbClr val="FF0000"/>
                </a:solidFill>
              </a:rPr>
              <a:t>Step5</a:t>
            </a:r>
            <a:r>
              <a:rPr lang="en-US" altLang="zh-CN" dirty="0" smtClean="0">
                <a:solidFill>
                  <a:srgbClr val="000000"/>
                </a:solidFill>
              </a:rPr>
              <a:t>:</a:t>
            </a:r>
            <a:r>
              <a:rPr lang="zh-CN" altLang="en-US" dirty="0" smtClean="0">
                <a:solidFill>
                  <a:srgbClr val="000000"/>
                </a:solidFill>
              </a:rPr>
              <a:t>令</a:t>
            </a:r>
            <a:r>
              <a:rPr lang="en-US" altLang="zh-CN" dirty="0" smtClean="0">
                <a:solidFill>
                  <a:srgbClr val="000000"/>
                </a:solidFill>
              </a:rPr>
              <a:t>p=h</a:t>
            </a:r>
            <a:r>
              <a:rPr lang="zh-CN" altLang="en-US" dirty="0" smtClean="0">
                <a:solidFill>
                  <a:srgbClr val="000000"/>
                </a:solidFill>
              </a:rPr>
              <a:t>，转</a:t>
            </a:r>
            <a:r>
              <a:rPr lang="en-US" altLang="zh-CN" dirty="0" smtClean="0">
                <a:solidFill>
                  <a:srgbClr val="FF0000"/>
                </a:solidFill>
              </a:rPr>
              <a:t>Step2</a:t>
            </a:r>
            <a:r>
              <a:rPr lang="zh-CN" altLang="en-US" dirty="0" smtClean="0">
                <a:solidFill>
                  <a:srgbClr val="000000"/>
                </a:solidFill>
              </a:rPr>
              <a:t>，准备下一次选择。</a:t>
            </a:r>
          </a:p>
        </p:txBody>
      </p:sp>
      <p:sp>
        <p:nvSpPr>
          <p:cNvPr id="68611" name="Rectangle 3"/>
          <p:cNvSpPr>
            <a:spLocks noChangeArrowheads="1"/>
          </p:cNvSpPr>
          <p:nvPr/>
        </p:nvSpPr>
        <p:spPr bwMode="auto">
          <a:xfrm>
            <a:off x="105439" y="333377"/>
            <a:ext cx="5531963"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eaLnBrk="0" hangingPunct="0">
              <a:spcBef>
                <a:spcPct val="20000"/>
              </a:spcBef>
            </a:pPr>
            <a:r>
              <a:rPr kumimoji="1" lang="zh-CN" altLang="en-US" sz="3200" b="1" dirty="0">
                <a:solidFill>
                  <a:srgbClr val="000000"/>
                </a:solidFill>
                <a:latin typeface="Times New Roman" pitchFamily="18" charset="0"/>
                <a:ea typeface="宋体" charset="-122"/>
              </a:rPr>
              <a:t>简单</a:t>
            </a:r>
            <a:r>
              <a:rPr kumimoji="1" lang="zh-CN" altLang="en-US" sz="3200" b="1" dirty="0" smtClean="0">
                <a:solidFill>
                  <a:srgbClr val="000000"/>
                </a:solidFill>
                <a:latin typeface="Times New Roman" pitchFamily="18" charset="0"/>
                <a:ea typeface="宋体" charset="-122"/>
              </a:rPr>
              <a:t>选择排序的思想（链表）</a:t>
            </a:r>
            <a:endParaRPr kumimoji="1" lang="zh-CN" altLang="en-US" sz="3200" i="1" u="sng" dirty="0"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273909296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457210" y="457228"/>
            <a:ext cx="527740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pPr eaLnBrk="1"/>
            <a:r>
              <a:rPr lang="zh-CN" altLang="en-US" sz="4400" b="1" smtClean="0">
                <a:solidFill>
                  <a:srgbClr val="FF00FF"/>
                </a:solidFill>
                <a:ea typeface="楷体_GB2312" pitchFamily="49" charset="-122"/>
              </a:rPr>
              <a:t>内部排序和外部排序</a:t>
            </a:r>
          </a:p>
        </p:txBody>
      </p:sp>
      <p:sp>
        <p:nvSpPr>
          <p:cNvPr id="1728515" name="Text Box 3"/>
          <p:cNvSpPr txBox="1">
            <a:spLocks noChangeArrowheads="1"/>
          </p:cNvSpPr>
          <p:nvPr/>
        </p:nvSpPr>
        <p:spPr bwMode="auto">
          <a:xfrm>
            <a:off x="762000" y="1524017"/>
            <a:ext cx="77724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pPr eaLnBrk="1">
              <a:lnSpc>
                <a:spcPct val="125000"/>
              </a:lnSpc>
            </a:pPr>
            <a:r>
              <a:rPr lang="zh-CN" altLang="en-US" sz="3600" smtClean="0">
                <a:solidFill>
                  <a:srgbClr val="000000"/>
                </a:solidFill>
                <a:ea typeface="楷体_GB2312" pitchFamily="49" charset="-122"/>
              </a:rPr>
              <a:t>　若</a:t>
            </a:r>
            <a:r>
              <a:rPr lang="zh-CN" altLang="en-US" sz="3600" smtClean="0">
                <a:solidFill>
                  <a:srgbClr val="0000FF"/>
                </a:solidFill>
                <a:ea typeface="楷体_GB2312" pitchFamily="49" charset="-122"/>
              </a:rPr>
              <a:t>整个排序过程</a:t>
            </a:r>
            <a:r>
              <a:rPr lang="zh-CN" altLang="en-US" sz="3600" b="1" smtClean="0">
                <a:solidFill>
                  <a:srgbClr val="0000FF"/>
                </a:solidFill>
                <a:ea typeface="楷体_GB2312" pitchFamily="49" charset="-122"/>
              </a:rPr>
              <a:t>不需要访问外存</a:t>
            </a:r>
            <a:r>
              <a:rPr lang="zh-CN" altLang="en-US" sz="3600" smtClean="0">
                <a:solidFill>
                  <a:srgbClr val="000000"/>
                </a:solidFill>
                <a:ea typeface="楷体_GB2312" pitchFamily="49" charset="-122"/>
              </a:rPr>
              <a:t>便能完成，则称此类排序问题</a:t>
            </a:r>
            <a:r>
              <a:rPr lang="zh-CN" altLang="en-US" sz="3600" smtClean="0">
                <a:solidFill>
                  <a:srgbClr val="0000FF"/>
                </a:solidFill>
                <a:ea typeface="楷体_GB2312" pitchFamily="49" charset="-122"/>
              </a:rPr>
              <a:t>为</a:t>
            </a:r>
            <a:r>
              <a:rPr lang="zh-CN" altLang="en-US" sz="3600" b="1" smtClean="0">
                <a:solidFill>
                  <a:srgbClr val="0000FF"/>
                </a:solidFill>
                <a:ea typeface="楷体_GB2312" pitchFamily="49" charset="-122"/>
              </a:rPr>
              <a:t>内部排序</a:t>
            </a:r>
            <a:r>
              <a:rPr lang="zh-CN" altLang="en-US" sz="3600" smtClean="0">
                <a:solidFill>
                  <a:srgbClr val="0000FF"/>
                </a:solidFill>
                <a:ea typeface="楷体_GB2312" pitchFamily="49" charset="-122"/>
              </a:rPr>
              <a:t>；</a:t>
            </a:r>
            <a:r>
              <a:rPr lang="zh-CN" altLang="en-US" sz="3600" smtClean="0">
                <a:solidFill>
                  <a:srgbClr val="000000"/>
                </a:solidFill>
                <a:ea typeface="楷体_GB2312" pitchFamily="49" charset="-122"/>
              </a:rPr>
              <a:t> 　</a:t>
            </a:r>
            <a:r>
              <a:rPr lang="zh-CN" altLang="en-US" sz="4000" smtClean="0">
                <a:solidFill>
                  <a:srgbClr val="000000"/>
                </a:solidFill>
                <a:ea typeface="楷体_GB2312" pitchFamily="49" charset="-122"/>
              </a:rPr>
              <a:t> 　</a:t>
            </a:r>
          </a:p>
        </p:txBody>
      </p:sp>
      <p:sp>
        <p:nvSpPr>
          <p:cNvPr id="1728516" name="Text Box 4"/>
          <p:cNvSpPr txBox="1">
            <a:spLocks noChangeArrowheads="1"/>
          </p:cNvSpPr>
          <p:nvPr/>
        </p:nvSpPr>
        <p:spPr bwMode="auto">
          <a:xfrm>
            <a:off x="517322" y="3357595"/>
            <a:ext cx="8270213" cy="250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pPr eaLnBrk="1">
              <a:lnSpc>
                <a:spcPct val="140000"/>
              </a:lnSpc>
            </a:pPr>
            <a:r>
              <a:rPr lang="zh-CN" altLang="en-US" sz="4000" smtClean="0">
                <a:solidFill>
                  <a:srgbClr val="000000"/>
                </a:solidFill>
                <a:ea typeface="楷体_GB2312" pitchFamily="49" charset="-122"/>
              </a:rPr>
              <a:t>     </a:t>
            </a:r>
            <a:r>
              <a:rPr lang="zh-CN" altLang="en-US" sz="3600" smtClean="0">
                <a:solidFill>
                  <a:srgbClr val="000000"/>
                </a:solidFill>
                <a:ea typeface="楷体_GB2312" pitchFamily="49" charset="-122"/>
              </a:rPr>
              <a:t>反之，若参加排序的记录数量很大，</a:t>
            </a:r>
          </a:p>
          <a:p>
            <a:pPr eaLnBrk="1">
              <a:lnSpc>
                <a:spcPct val="140000"/>
              </a:lnSpc>
            </a:pPr>
            <a:r>
              <a:rPr lang="zh-CN" altLang="en-US" sz="3600" smtClean="0">
                <a:solidFill>
                  <a:srgbClr val="000000"/>
                </a:solidFill>
                <a:ea typeface="楷体_GB2312" pitchFamily="49" charset="-122"/>
              </a:rPr>
              <a:t>  整个序列的排序过程</a:t>
            </a:r>
            <a:r>
              <a:rPr lang="zh-CN" altLang="en-US" sz="3600" smtClean="0">
                <a:solidFill>
                  <a:srgbClr val="0000FF"/>
                </a:solidFill>
                <a:ea typeface="楷体_GB2312" pitchFamily="49" charset="-122"/>
              </a:rPr>
              <a:t>不可能在内存中</a:t>
            </a:r>
          </a:p>
          <a:p>
            <a:pPr eaLnBrk="1">
              <a:lnSpc>
                <a:spcPct val="140000"/>
              </a:lnSpc>
            </a:pPr>
            <a:r>
              <a:rPr lang="zh-CN" altLang="en-US" sz="3600" smtClean="0">
                <a:solidFill>
                  <a:srgbClr val="0000FF"/>
                </a:solidFill>
                <a:ea typeface="楷体_GB2312" pitchFamily="49" charset="-122"/>
              </a:rPr>
              <a:t>  完成</a:t>
            </a:r>
            <a:r>
              <a:rPr lang="zh-CN" altLang="en-US" sz="3600" smtClean="0">
                <a:solidFill>
                  <a:srgbClr val="000000"/>
                </a:solidFill>
                <a:ea typeface="楷体_GB2312" pitchFamily="49" charset="-122"/>
              </a:rPr>
              <a:t>，则称此类排序问题</a:t>
            </a:r>
            <a:r>
              <a:rPr lang="zh-CN" altLang="en-US" sz="3600" smtClean="0">
                <a:solidFill>
                  <a:srgbClr val="0000FF"/>
                </a:solidFill>
                <a:ea typeface="楷体_GB2312" pitchFamily="49" charset="-122"/>
              </a:rPr>
              <a:t>为</a:t>
            </a:r>
            <a:r>
              <a:rPr lang="zh-CN" altLang="en-US" sz="3600" b="1" smtClean="0">
                <a:solidFill>
                  <a:srgbClr val="0000FF"/>
                </a:solidFill>
                <a:ea typeface="楷体_GB2312" pitchFamily="49" charset="-122"/>
              </a:rPr>
              <a:t>外部排序</a:t>
            </a:r>
            <a:r>
              <a:rPr lang="zh-CN" altLang="en-US" sz="3600" smtClean="0">
                <a:solidFill>
                  <a:srgbClr val="000000"/>
                </a:solidFill>
                <a:ea typeface="楷体_GB2312" pitchFamily="49" charset="-122"/>
              </a:rPr>
              <a:t>。</a:t>
            </a:r>
            <a:endParaRPr lang="zh-CN" altLang="en-US" sz="2400" smtClean="0">
              <a:solidFill>
                <a:srgbClr val="000000"/>
              </a:solidFill>
            </a:endParaRPr>
          </a:p>
        </p:txBody>
      </p:sp>
    </p:spTree>
    <p:extLst>
      <p:ext uri="{BB962C8B-B14F-4D97-AF65-F5344CB8AC3E}">
        <p14:creationId xmlns:p14="http://schemas.microsoft.com/office/powerpoint/2010/main" val="601255323"/>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728515"/>
                                        </p:tgtEl>
                                        <p:attrNameLst>
                                          <p:attrName>style.visibility</p:attrName>
                                        </p:attrNameLst>
                                      </p:cBhvr>
                                      <p:to>
                                        <p:strVal val="visible"/>
                                      </p:to>
                                    </p:set>
                                    <p:animEffect transition="in" filter="strips(downRight)">
                                      <p:cBhvr>
                                        <p:cTn id="7" dur="500"/>
                                        <p:tgtEl>
                                          <p:spTgt spid="17285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728516"/>
                                        </p:tgtEl>
                                        <p:attrNameLst>
                                          <p:attrName>style.visibility</p:attrName>
                                        </p:attrNameLst>
                                      </p:cBhvr>
                                      <p:to>
                                        <p:strVal val="visible"/>
                                      </p:to>
                                    </p:set>
                                    <p:animEffect transition="in" filter="strips(downRight)">
                                      <p:cBhvr>
                                        <p:cTn id="12" dur="500"/>
                                        <p:tgtEl>
                                          <p:spTgt spid="1728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8515" grpId="0" autoUpdateAnimBg="0"/>
      <p:bldP spid="1728516"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215917" y="1196978"/>
            <a:ext cx="8532813"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b="1" dirty="0">
                <a:solidFill>
                  <a:srgbClr val="003366"/>
                </a:solidFill>
              </a:rPr>
              <a:t>template</a:t>
            </a:r>
            <a:r>
              <a:rPr lang="en-US" altLang="zh-CN" dirty="0">
                <a:solidFill>
                  <a:srgbClr val="003366"/>
                </a:solidFill>
              </a:rPr>
              <a:t> &lt;</a:t>
            </a:r>
            <a:r>
              <a:rPr lang="en-US" altLang="zh-CN" b="1" dirty="0">
                <a:solidFill>
                  <a:srgbClr val="003366"/>
                </a:solidFill>
              </a:rPr>
              <a:t>class</a:t>
            </a:r>
            <a:r>
              <a:rPr lang="en-US" altLang="zh-CN" dirty="0">
                <a:solidFill>
                  <a:srgbClr val="003366"/>
                </a:solidFill>
              </a:rPr>
              <a:t> </a:t>
            </a:r>
            <a:r>
              <a:rPr lang="en-US" altLang="zh-CN" dirty="0" err="1">
                <a:solidFill>
                  <a:srgbClr val="003366"/>
                </a:solidFill>
              </a:rPr>
              <a:t>ElemType</a:t>
            </a:r>
            <a:r>
              <a:rPr lang="en-US" altLang="zh-CN" dirty="0">
                <a:solidFill>
                  <a:srgbClr val="003366"/>
                </a:solidFill>
              </a:rPr>
              <a:t>&gt;</a:t>
            </a:r>
            <a:endParaRPr lang="zh-CN" altLang="zh-CN" dirty="0">
              <a:solidFill>
                <a:srgbClr val="003366"/>
              </a:solidFill>
            </a:endParaRPr>
          </a:p>
          <a:p>
            <a:pPr eaLnBrk="1" hangingPunct="1"/>
            <a:r>
              <a:rPr lang="en-US" altLang="zh-CN" b="1" dirty="0">
                <a:solidFill>
                  <a:srgbClr val="003366"/>
                </a:solidFill>
              </a:rPr>
              <a:t>void</a:t>
            </a:r>
            <a:r>
              <a:rPr lang="en-US" altLang="zh-CN" dirty="0">
                <a:solidFill>
                  <a:srgbClr val="003366"/>
                </a:solidFill>
              </a:rPr>
              <a:t> </a:t>
            </a:r>
            <a:r>
              <a:rPr lang="en-US" altLang="zh-CN" dirty="0" err="1">
                <a:solidFill>
                  <a:srgbClr val="003366"/>
                </a:solidFill>
              </a:rPr>
              <a:t>LinkSelectionSort</a:t>
            </a:r>
            <a:r>
              <a:rPr lang="en-US" altLang="zh-CN" dirty="0">
                <a:solidFill>
                  <a:srgbClr val="003366"/>
                </a:solidFill>
              </a:rPr>
              <a:t>(Node&lt;</a:t>
            </a:r>
            <a:r>
              <a:rPr lang="en-US" altLang="zh-CN" dirty="0" err="1">
                <a:solidFill>
                  <a:srgbClr val="003366"/>
                </a:solidFill>
              </a:rPr>
              <a:t>ElemType</a:t>
            </a:r>
            <a:r>
              <a:rPr lang="en-US" altLang="zh-CN" dirty="0">
                <a:solidFill>
                  <a:srgbClr val="003366"/>
                </a:solidFill>
              </a:rPr>
              <a:t>&gt; </a:t>
            </a:r>
            <a:r>
              <a:rPr lang="en-US" altLang="zh-CN" dirty="0" err="1">
                <a:solidFill>
                  <a:srgbClr val="003366"/>
                </a:solidFill>
              </a:rPr>
              <a:t>elem</a:t>
            </a:r>
            <a:r>
              <a:rPr lang="en-US" altLang="zh-CN" dirty="0">
                <a:solidFill>
                  <a:srgbClr val="003366"/>
                </a:solidFill>
              </a:rPr>
              <a:t>[])  {</a:t>
            </a:r>
            <a:endParaRPr lang="zh-CN" altLang="zh-CN" dirty="0">
              <a:solidFill>
                <a:srgbClr val="003366"/>
              </a:solidFill>
            </a:endParaRPr>
          </a:p>
          <a:p>
            <a:pPr eaLnBrk="1" hangingPunct="1"/>
            <a:r>
              <a:rPr lang="en-US" altLang="zh-CN" dirty="0">
                <a:solidFill>
                  <a:srgbClr val="003366"/>
                </a:solidFill>
              </a:rPr>
              <a:t>    </a:t>
            </a:r>
            <a:r>
              <a:rPr lang="en-US" altLang="zh-CN" b="1" dirty="0" err="1">
                <a:solidFill>
                  <a:srgbClr val="003366"/>
                </a:solidFill>
              </a:rPr>
              <a:t>int</a:t>
            </a:r>
            <a:r>
              <a:rPr lang="en-US" altLang="zh-CN" dirty="0">
                <a:solidFill>
                  <a:srgbClr val="003366"/>
                </a:solidFill>
              </a:rPr>
              <a:t> p, q, </a:t>
            </a:r>
            <a:r>
              <a:rPr lang="en-US" altLang="zh-CN" dirty="0" err="1">
                <a:solidFill>
                  <a:srgbClr val="003366"/>
                </a:solidFill>
              </a:rPr>
              <a:t>pp</a:t>
            </a:r>
            <a:r>
              <a:rPr lang="en-US" altLang="zh-CN" dirty="0">
                <a:solidFill>
                  <a:srgbClr val="003366"/>
                </a:solidFill>
              </a:rPr>
              <a:t>, </a:t>
            </a:r>
            <a:r>
              <a:rPr lang="en-US" altLang="zh-CN" dirty="0" err="1">
                <a:solidFill>
                  <a:srgbClr val="003366"/>
                </a:solidFill>
              </a:rPr>
              <a:t>pq</a:t>
            </a:r>
            <a:r>
              <a:rPr lang="en-US" altLang="zh-CN" dirty="0">
                <a:solidFill>
                  <a:srgbClr val="003366"/>
                </a:solidFill>
              </a:rPr>
              <a:t>, h ;</a:t>
            </a:r>
            <a:endParaRPr lang="zh-CN" altLang="zh-CN" dirty="0">
              <a:solidFill>
                <a:srgbClr val="003366"/>
              </a:solidFill>
            </a:endParaRPr>
          </a:p>
          <a:p>
            <a:pPr eaLnBrk="1" hangingPunct="1"/>
            <a:r>
              <a:rPr lang="en-US" altLang="zh-CN" dirty="0">
                <a:solidFill>
                  <a:srgbClr val="003366"/>
                </a:solidFill>
              </a:rPr>
              <a:t>    h=p=</a:t>
            </a:r>
            <a:r>
              <a:rPr lang="en-US" altLang="zh-CN" dirty="0" err="1">
                <a:solidFill>
                  <a:srgbClr val="003366"/>
                </a:solidFill>
              </a:rPr>
              <a:t>elem</a:t>
            </a:r>
            <a:r>
              <a:rPr lang="en-US" altLang="zh-CN" dirty="0">
                <a:solidFill>
                  <a:srgbClr val="003366"/>
                </a:solidFill>
              </a:rPr>
              <a:t>[0].next;      </a:t>
            </a:r>
            <a:r>
              <a:rPr lang="en-US" altLang="zh-CN" dirty="0" err="1">
                <a:solidFill>
                  <a:srgbClr val="003366"/>
                </a:solidFill>
              </a:rPr>
              <a:t>elem</a:t>
            </a:r>
            <a:r>
              <a:rPr lang="en-US" altLang="zh-CN" dirty="0">
                <a:solidFill>
                  <a:srgbClr val="003366"/>
                </a:solidFill>
              </a:rPr>
              <a:t>[0].next=-1;    </a:t>
            </a:r>
            <a:r>
              <a:rPr lang="en-US" altLang="zh-CN" dirty="0">
                <a:solidFill>
                  <a:srgbClr val="FF0000"/>
                </a:solidFill>
                <a:effectLst>
                  <a:outerShdw blurRad="38100" dist="38100" dir="2700000" algn="tl">
                    <a:srgbClr val="000000">
                      <a:alpha val="43137"/>
                    </a:srgbClr>
                  </a:outerShdw>
                </a:effectLst>
              </a:rPr>
              <a:t>// </a:t>
            </a:r>
            <a:r>
              <a:rPr lang="zh-CN" altLang="en-US" dirty="0">
                <a:solidFill>
                  <a:srgbClr val="FF0000"/>
                </a:solidFill>
                <a:effectLst>
                  <a:outerShdw blurRad="38100" dist="38100" dir="2700000" algn="tl">
                    <a:srgbClr val="000000">
                      <a:alpha val="43137"/>
                    </a:srgbClr>
                  </a:outerShdw>
                </a:effectLst>
              </a:rPr>
              <a:t>设置初始有序链表表头 </a:t>
            </a:r>
            <a:endParaRPr lang="zh-CN" altLang="zh-CN" dirty="0">
              <a:solidFill>
                <a:srgbClr val="FF0000"/>
              </a:solidFill>
              <a:effectLst>
                <a:outerShdw blurRad="38100" dist="38100" dir="2700000" algn="tl">
                  <a:srgbClr val="000000">
                    <a:alpha val="43137"/>
                  </a:srgbClr>
                </a:outerShdw>
              </a:effectLst>
            </a:endParaRPr>
          </a:p>
          <a:p>
            <a:pPr eaLnBrk="1" hangingPunct="1"/>
            <a:r>
              <a:rPr lang="en-US" altLang="zh-CN" dirty="0">
                <a:solidFill>
                  <a:srgbClr val="003366"/>
                </a:solidFill>
              </a:rPr>
              <a:t>    </a:t>
            </a:r>
            <a:r>
              <a:rPr lang="en-US" altLang="zh-CN" b="1" dirty="0">
                <a:solidFill>
                  <a:srgbClr val="003366"/>
                </a:solidFill>
              </a:rPr>
              <a:t>while</a:t>
            </a:r>
            <a:r>
              <a:rPr lang="en-US" altLang="zh-CN" dirty="0">
                <a:solidFill>
                  <a:srgbClr val="003366"/>
                </a:solidFill>
              </a:rPr>
              <a:t> ( p != -1 ) {</a:t>
            </a:r>
            <a:endParaRPr lang="zh-CN" altLang="zh-CN" dirty="0">
              <a:solidFill>
                <a:srgbClr val="003366"/>
              </a:solidFill>
            </a:endParaRPr>
          </a:p>
          <a:p>
            <a:pPr eaLnBrk="1" hangingPunct="1"/>
            <a:r>
              <a:rPr lang="en-US" altLang="zh-CN" dirty="0">
                <a:solidFill>
                  <a:srgbClr val="003366"/>
                </a:solidFill>
              </a:rPr>
              <a:t>        q=</a:t>
            </a:r>
            <a:r>
              <a:rPr lang="en-US" altLang="zh-CN" dirty="0" err="1">
                <a:solidFill>
                  <a:srgbClr val="003366"/>
                </a:solidFill>
              </a:rPr>
              <a:t>pq</a:t>
            </a:r>
            <a:r>
              <a:rPr lang="en-US" altLang="zh-CN" dirty="0">
                <a:solidFill>
                  <a:srgbClr val="003366"/>
                </a:solidFill>
              </a:rPr>
              <a:t>=</a:t>
            </a:r>
            <a:r>
              <a:rPr lang="en-US" altLang="zh-CN" dirty="0" err="1">
                <a:solidFill>
                  <a:srgbClr val="003366"/>
                </a:solidFill>
              </a:rPr>
              <a:t>pp</a:t>
            </a:r>
            <a:r>
              <a:rPr lang="en-US" altLang="zh-CN" dirty="0">
                <a:solidFill>
                  <a:srgbClr val="003366"/>
                </a:solidFill>
              </a:rPr>
              <a:t>=p;    p=</a:t>
            </a:r>
            <a:r>
              <a:rPr lang="en-US" altLang="zh-CN" dirty="0" err="1">
                <a:solidFill>
                  <a:srgbClr val="003366"/>
                </a:solidFill>
              </a:rPr>
              <a:t>elem</a:t>
            </a:r>
            <a:r>
              <a:rPr lang="en-US" altLang="zh-CN" dirty="0">
                <a:solidFill>
                  <a:srgbClr val="003366"/>
                </a:solidFill>
              </a:rPr>
              <a:t>[p].next; </a:t>
            </a:r>
            <a:r>
              <a:rPr lang="en-US" altLang="zh-CN" dirty="0">
                <a:solidFill>
                  <a:srgbClr val="FF0000"/>
                </a:solidFill>
                <a:effectLst>
                  <a:outerShdw blurRad="38100" dist="38100" dir="2700000" algn="tl">
                    <a:srgbClr val="000000">
                      <a:alpha val="43137"/>
                    </a:srgbClr>
                  </a:outerShdw>
                </a:effectLst>
              </a:rPr>
              <a:t>//</a:t>
            </a:r>
            <a:r>
              <a:rPr lang="zh-CN" altLang="en-US" dirty="0">
                <a:solidFill>
                  <a:srgbClr val="FF0000"/>
                </a:solidFill>
                <a:effectLst>
                  <a:outerShdw blurRad="38100" dist="38100" dir="2700000" algn="tl">
                    <a:srgbClr val="000000">
                      <a:alpha val="43137"/>
                    </a:srgbClr>
                  </a:outerShdw>
                </a:effectLst>
              </a:rPr>
              <a:t>设置初始搜索指针</a:t>
            </a:r>
            <a:endParaRPr lang="zh-CN" altLang="zh-CN" dirty="0">
              <a:solidFill>
                <a:srgbClr val="FF0000"/>
              </a:solidFill>
              <a:effectLst>
                <a:outerShdw blurRad="38100" dist="38100" dir="2700000" algn="tl">
                  <a:srgbClr val="000000">
                    <a:alpha val="43137"/>
                  </a:srgbClr>
                </a:outerShdw>
              </a:effectLst>
            </a:endParaRPr>
          </a:p>
          <a:p>
            <a:pPr eaLnBrk="1" hangingPunct="1"/>
            <a:r>
              <a:rPr lang="en-US" altLang="zh-CN" dirty="0">
                <a:solidFill>
                  <a:srgbClr val="003366"/>
                </a:solidFill>
              </a:rPr>
              <a:t>        </a:t>
            </a:r>
            <a:r>
              <a:rPr lang="en-US" altLang="zh-CN" b="1" dirty="0">
                <a:solidFill>
                  <a:srgbClr val="003366"/>
                </a:solidFill>
              </a:rPr>
              <a:t>while</a:t>
            </a:r>
            <a:r>
              <a:rPr lang="en-US" altLang="zh-CN" dirty="0">
                <a:solidFill>
                  <a:srgbClr val="003366"/>
                </a:solidFill>
              </a:rPr>
              <a:t> (p != -1) </a:t>
            </a:r>
            <a:r>
              <a:rPr lang="en-US" altLang="zh-CN" dirty="0" smtClean="0">
                <a:solidFill>
                  <a:srgbClr val="003366"/>
                </a:solidFill>
              </a:rPr>
              <a:t>{    </a:t>
            </a:r>
            <a:r>
              <a:rPr lang="en-US" altLang="zh-CN" dirty="0" smtClean="0">
                <a:solidFill>
                  <a:srgbClr val="FF0000"/>
                </a:solidFill>
                <a:effectLst>
                  <a:outerShdw blurRad="38100" dist="38100" dir="2700000" algn="tl">
                    <a:srgbClr val="000000">
                      <a:alpha val="43137"/>
                    </a:srgbClr>
                  </a:outerShdw>
                </a:effectLst>
              </a:rPr>
              <a:t>//</a:t>
            </a:r>
            <a:r>
              <a:rPr lang="zh-CN" altLang="en-US" dirty="0" smtClean="0">
                <a:solidFill>
                  <a:srgbClr val="FF0000"/>
                </a:solidFill>
                <a:effectLst>
                  <a:outerShdw blurRad="38100" dist="38100" dir="2700000" algn="tl">
                    <a:srgbClr val="000000">
                      <a:alpha val="43137"/>
                    </a:srgbClr>
                  </a:outerShdw>
                </a:effectLst>
              </a:rPr>
              <a:t>选出最大数据，由</a:t>
            </a:r>
            <a:r>
              <a:rPr lang="en-US" altLang="zh-CN" dirty="0">
                <a:solidFill>
                  <a:srgbClr val="FF0000"/>
                </a:solidFill>
                <a:effectLst>
                  <a:outerShdw blurRad="38100" dist="38100" dir="2700000" algn="tl">
                    <a:srgbClr val="000000">
                      <a:alpha val="43137"/>
                    </a:srgbClr>
                  </a:outerShdw>
                </a:effectLst>
              </a:rPr>
              <a:t>q</a:t>
            </a:r>
            <a:r>
              <a:rPr lang="zh-CN" altLang="en-US" dirty="0">
                <a:solidFill>
                  <a:srgbClr val="FF0000"/>
                </a:solidFill>
                <a:effectLst>
                  <a:outerShdw blurRad="38100" dist="38100" dir="2700000" algn="tl">
                    <a:srgbClr val="000000">
                      <a:alpha val="43137"/>
                    </a:srgbClr>
                  </a:outerShdw>
                </a:effectLst>
              </a:rPr>
              <a:t>指向</a:t>
            </a:r>
            <a:endParaRPr lang="zh-CN" altLang="zh-CN" dirty="0">
              <a:solidFill>
                <a:srgbClr val="FF0000"/>
              </a:solidFill>
              <a:effectLst>
                <a:outerShdw blurRad="38100" dist="38100" dir="2700000" algn="tl">
                  <a:srgbClr val="000000">
                    <a:alpha val="43137"/>
                  </a:srgbClr>
                </a:outerShdw>
              </a:effectLst>
            </a:endParaRPr>
          </a:p>
          <a:p>
            <a:pPr eaLnBrk="1" hangingPunct="1"/>
            <a:r>
              <a:rPr lang="en-US" altLang="zh-CN" dirty="0">
                <a:solidFill>
                  <a:srgbClr val="003366"/>
                </a:solidFill>
              </a:rPr>
              <a:t>            </a:t>
            </a:r>
            <a:r>
              <a:rPr lang="en-US" altLang="zh-CN" b="1" dirty="0">
                <a:solidFill>
                  <a:srgbClr val="003366"/>
                </a:solidFill>
              </a:rPr>
              <a:t>if</a:t>
            </a:r>
            <a:r>
              <a:rPr lang="en-US" altLang="zh-CN" dirty="0">
                <a:solidFill>
                  <a:srgbClr val="003366"/>
                </a:solidFill>
              </a:rPr>
              <a:t> ( </a:t>
            </a:r>
            <a:r>
              <a:rPr lang="en-US" altLang="zh-CN" dirty="0" err="1">
                <a:solidFill>
                  <a:srgbClr val="003366"/>
                </a:solidFill>
              </a:rPr>
              <a:t>elem</a:t>
            </a:r>
            <a:r>
              <a:rPr lang="en-US" altLang="zh-CN" dirty="0">
                <a:solidFill>
                  <a:srgbClr val="003366"/>
                </a:solidFill>
              </a:rPr>
              <a:t>[p].data &gt;= </a:t>
            </a:r>
            <a:r>
              <a:rPr lang="en-US" altLang="zh-CN" dirty="0" err="1">
                <a:solidFill>
                  <a:srgbClr val="003366"/>
                </a:solidFill>
              </a:rPr>
              <a:t>elem</a:t>
            </a:r>
            <a:r>
              <a:rPr lang="en-US" altLang="zh-CN" dirty="0">
                <a:solidFill>
                  <a:srgbClr val="003366"/>
                </a:solidFill>
              </a:rPr>
              <a:t>[q].data) {</a:t>
            </a:r>
            <a:endParaRPr lang="zh-CN" altLang="zh-CN" dirty="0">
              <a:solidFill>
                <a:srgbClr val="003366"/>
              </a:solidFill>
            </a:endParaRPr>
          </a:p>
          <a:p>
            <a:pPr eaLnBrk="1" hangingPunct="1"/>
            <a:r>
              <a:rPr lang="en-US" altLang="zh-CN" dirty="0">
                <a:solidFill>
                  <a:srgbClr val="003366"/>
                </a:solidFill>
              </a:rPr>
              <a:t>                q=p ;       </a:t>
            </a:r>
            <a:r>
              <a:rPr lang="en-US" altLang="zh-CN" dirty="0" err="1">
                <a:solidFill>
                  <a:srgbClr val="003366"/>
                </a:solidFill>
              </a:rPr>
              <a:t>pq</a:t>
            </a:r>
            <a:r>
              <a:rPr lang="en-US" altLang="zh-CN" dirty="0">
                <a:solidFill>
                  <a:srgbClr val="003366"/>
                </a:solidFill>
              </a:rPr>
              <a:t>=</a:t>
            </a:r>
            <a:r>
              <a:rPr lang="en-US" altLang="zh-CN" dirty="0" err="1">
                <a:solidFill>
                  <a:srgbClr val="003366"/>
                </a:solidFill>
              </a:rPr>
              <a:t>pp</a:t>
            </a:r>
            <a:r>
              <a:rPr lang="en-US" altLang="zh-CN" dirty="0">
                <a:solidFill>
                  <a:srgbClr val="003366"/>
                </a:solidFill>
              </a:rPr>
              <a:t> ; </a:t>
            </a:r>
            <a:endParaRPr lang="zh-CN" altLang="zh-CN" dirty="0">
              <a:solidFill>
                <a:srgbClr val="003366"/>
              </a:solidFill>
            </a:endParaRPr>
          </a:p>
          <a:p>
            <a:pPr eaLnBrk="1" hangingPunct="1"/>
            <a:r>
              <a:rPr lang="en-US" altLang="zh-CN" dirty="0">
                <a:solidFill>
                  <a:srgbClr val="003366"/>
                </a:solidFill>
              </a:rPr>
              <a:t>            }</a:t>
            </a:r>
            <a:endParaRPr lang="zh-CN" altLang="zh-CN" dirty="0">
              <a:solidFill>
                <a:srgbClr val="003366"/>
              </a:solidFill>
            </a:endParaRPr>
          </a:p>
          <a:p>
            <a:pPr eaLnBrk="1" hangingPunct="1"/>
            <a:r>
              <a:rPr lang="en-US" altLang="zh-CN" dirty="0">
                <a:solidFill>
                  <a:srgbClr val="003366"/>
                </a:solidFill>
              </a:rPr>
              <a:t>            </a:t>
            </a:r>
            <a:r>
              <a:rPr lang="en-US" altLang="zh-CN" dirty="0" err="1">
                <a:solidFill>
                  <a:srgbClr val="003366"/>
                </a:solidFill>
              </a:rPr>
              <a:t>pp</a:t>
            </a:r>
            <a:r>
              <a:rPr lang="en-US" altLang="zh-CN" dirty="0">
                <a:solidFill>
                  <a:srgbClr val="003366"/>
                </a:solidFill>
              </a:rPr>
              <a:t>=p ;         p=</a:t>
            </a:r>
            <a:r>
              <a:rPr lang="en-US" altLang="zh-CN" dirty="0" err="1">
                <a:solidFill>
                  <a:srgbClr val="003366"/>
                </a:solidFill>
              </a:rPr>
              <a:t>elem</a:t>
            </a:r>
            <a:r>
              <a:rPr lang="en-US" altLang="zh-CN" dirty="0">
                <a:solidFill>
                  <a:srgbClr val="003366"/>
                </a:solidFill>
              </a:rPr>
              <a:t>[p].next;</a:t>
            </a:r>
            <a:endParaRPr lang="zh-CN" altLang="zh-CN" dirty="0">
              <a:solidFill>
                <a:srgbClr val="003366"/>
              </a:solidFill>
            </a:endParaRPr>
          </a:p>
          <a:p>
            <a:pPr eaLnBrk="1" hangingPunct="1"/>
            <a:r>
              <a:rPr lang="en-US" altLang="zh-CN" dirty="0">
                <a:solidFill>
                  <a:srgbClr val="003366"/>
                </a:solidFill>
              </a:rPr>
              <a:t>       } </a:t>
            </a:r>
            <a:endParaRPr lang="zh-CN" altLang="zh-CN" dirty="0">
              <a:solidFill>
                <a:srgbClr val="003366"/>
              </a:solidFill>
            </a:endParaRPr>
          </a:p>
          <a:p>
            <a:pPr eaLnBrk="1" hangingPunct="1"/>
            <a:r>
              <a:rPr lang="en-US" altLang="zh-CN" dirty="0">
                <a:solidFill>
                  <a:srgbClr val="003366"/>
                </a:solidFill>
              </a:rPr>
              <a:t>       </a:t>
            </a:r>
            <a:r>
              <a:rPr lang="en-US" altLang="zh-CN" b="1" dirty="0">
                <a:solidFill>
                  <a:srgbClr val="003366"/>
                </a:solidFill>
              </a:rPr>
              <a:t>if</a:t>
            </a:r>
            <a:r>
              <a:rPr lang="en-US" altLang="zh-CN" dirty="0">
                <a:solidFill>
                  <a:srgbClr val="003366"/>
                </a:solidFill>
              </a:rPr>
              <a:t> ( h == q ) </a:t>
            </a:r>
            <a:r>
              <a:rPr lang="en-US" altLang="zh-CN" dirty="0" smtClean="0">
                <a:solidFill>
                  <a:srgbClr val="003366"/>
                </a:solidFill>
              </a:rPr>
              <a:t>{     </a:t>
            </a:r>
            <a:r>
              <a:rPr lang="en-US" altLang="zh-CN" dirty="0" smtClean="0">
                <a:solidFill>
                  <a:srgbClr val="FF0000"/>
                </a:solidFill>
              </a:rPr>
              <a:t> </a:t>
            </a:r>
            <a:r>
              <a:rPr lang="en-US" altLang="zh-CN" dirty="0">
                <a:solidFill>
                  <a:srgbClr val="FF0000"/>
                </a:solidFill>
                <a:effectLst>
                  <a:outerShdw blurRad="38100" dist="38100" dir="2700000" algn="tl">
                    <a:srgbClr val="000000">
                      <a:alpha val="43137"/>
                    </a:srgbClr>
                  </a:outerShdw>
                </a:effectLst>
              </a:rPr>
              <a:t>//</a:t>
            </a:r>
            <a:r>
              <a:rPr lang="zh-CN" altLang="en-US" dirty="0">
                <a:solidFill>
                  <a:srgbClr val="FF0000"/>
                </a:solidFill>
                <a:effectLst>
                  <a:outerShdw blurRad="38100" dist="38100" dir="2700000" algn="tl">
                    <a:srgbClr val="000000">
                      <a:alpha val="43137"/>
                    </a:srgbClr>
                  </a:outerShdw>
                </a:effectLst>
              </a:rPr>
              <a:t>最大放在待排序元素的表首</a:t>
            </a:r>
            <a:endParaRPr lang="en-US" altLang="zh-CN" dirty="0">
              <a:solidFill>
                <a:srgbClr val="FF0000"/>
              </a:solidFill>
              <a:effectLst>
                <a:outerShdw blurRad="38100" dist="38100" dir="2700000" algn="tl">
                  <a:srgbClr val="000000">
                    <a:alpha val="43137"/>
                  </a:srgbClr>
                </a:outerShdw>
              </a:effectLst>
            </a:endParaRPr>
          </a:p>
          <a:p>
            <a:pPr eaLnBrk="1" hangingPunct="1"/>
            <a:r>
              <a:rPr lang="en-US" altLang="zh-CN" dirty="0">
                <a:solidFill>
                  <a:srgbClr val="003366"/>
                </a:solidFill>
              </a:rPr>
              <a:t>           h=</a:t>
            </a:r>
            <a:r>
              <a:rPr lang="en-US" altLang="zh-CN" dirty="0" err="1">
                <a:solidFill>
                  <a:srgbClr val="003366"/>
                </a:solidFill>
              </a:rPr>
              <a:t>elem</a:t>
            </a:r>
            <a:r>
              <a:rPr lang="en-US" altLang="zh-CN" dirty="0">
                <a:solidFill>
                  <a:srgbClr val="003366"/>
                </a:solidFill>
              </a:rPr>
              <a:t>[q].next;   </a:t>
            </a:r>
            <a:r>
              <a:rPr lang="en-US" altLang="zh-CN" dirty="0" err="1">
                <a:solidFill>
                  <a:srgbClr val="003366"/>
                </a:solidFill>
              </a:rPr>
              <a:t>elem</a:t>
            </a:r>
            <a:r>
              <a:rPr lang="en-US" altLang="zh-CN" dirty="0">
                <a:solidFill>
                  <a:srgbClr val="003366"/>
                </a:solidFill>
              </a:rPr>
              <a:t>[q].next=</a:t>
            </a:r>
            <a:r>
              <a:rPr lang="en-US" altLang="zh-CN" dirty="0" err="1">
                <a:solidFill>
                  <a:srgbClr val="003366"/>
                </a:solidFill>
              </a:rPr>
              <a:t>elem</a:t>
            </a:r>
            <a:r>
              <a:rPr lang="en-US" altLang="zh-CN" dirty="0">
                <a:solidFill>
                  <a:srgbClr val="003366"/>
                </a:solidFill>
              </a:rPr>
              <a:t>[0].next;  </a:t>
            </a:r>
            <a:r>
              <a:rPr lang="en-US" altLang="zh-CN" dirty="0" err="1">
                <a:solidFill>
                  <a:srgbClr val="003366"/>
                </a:solidFill>
              </a:rPr>
              <a:t>elem</a:t>
            </a:r>
            <a:r>
              <a:rPr lang="en-US" altLang="zh-CN" dirty="0">
                <a:solidFill>
                  <a:srgbClr val="003366"/>
                </a:solidFill>
              </a:rPr>
              <a:t>[0].next=q;</a:t>
            </a:r>
            <a:endParaRPr lang="zh-CN" altLang="zh-CN" dirty="0">
              <a:solidFill>
                <a:srgbClr val="003366"/>
              </a:solidFill>
            </a:endParaRPr>
          </a:p>
          <a:p>
            <a:pPr eaLnBrk="1" hangingPunct="1"/>
            <a:r>
              <a:rPr lang="en-US" altLang="zh-CN" dirty="0">
                <a:solidFill>
                  <a:srgbClr val="003366"/>
                </a:solidFill>
              </a:rPr>
              <a:t>       } </a:t>
            </a:r>
            <a:endParaRPr lang="zh-CN" altLang="zh-CN" dirty="0">
              <a:solidFill>
                <a:srgbClr val="003366"/>
              </a:solidFill>
            </a:endParaRPr>
          </a:p>
          <a:p>
            <a:pPr eaLnBrk="1" hangingPunct="1"/>
            <a:r>
              <a:rPr lang="en-US" altLang="zh-CN" dirty="0">
                <a:solidFill>
                  <a:srgbClr val="003366"/>
                </a:solidFill>
              </a:rPr>
              <a:t>       else  {</a:t>
            </a:r>
            <a:endParaRPr lang="zh-CN" altLang="zh-CN" dirty="0">
              <a:solidFill>
                <a:srgbClr val="003366"/>
              </a:solidFill>
            </a:endParaRPr>
          </a:p>
          <a:p>
            <a:pPr eaLnBrk="1" hangingPunct="1"/>
            <a:r>
              <a:rPr lang="en-US" altLang="zh-CN" dirty="0">
                <a:solidFill>
                  <a:srgbClr val="003366"/>
                </a:solidFill>
              </a:rPr>
              <a:t>           </a:t>
            </a:r>
            <a:r>
              <a:rPr lang="en-US" altLang="zh-CN" dirty="0" err="1">
                <a:solidFill>
                  <a:srgbClr val="003366"/>
                </a:solidFill>
              </a:rPr>
              <a:t>elem</a:t>
            </a:r>
            <a:r>
              <a:rPr lang="en-US" altLang="zh-CN" dirty="0">
                <a:solidFill>
                  <a:srgbClr val="003366"/>
                </a:solidFill>
              </a:rPr>
              <a:t>[</a:t>
            </a:r>
            <a:r>
              <a:rPr lang="en-US" altLang="zh-CN" dirty="0" err="1">
                <a:solidFill>
                  <a:srgbClr val="003366"/>
                </a:solidFill>
              </a:rPr>
              <a:t>pq</a:t>
            </a:r>
            <a:r>
              <a:rPr lang="en-US" altLang="zh-CN" dirty="0">
                <a:solidFill>
                  <a:srgbClr val="003366"/>
                </a:solidFill>
              </a:rPr>
              <a:t>].next=</a:t>
            </a:r>
            <a:r>
              <a:rPr lang="en-US" altLang="zh-CN" dirty="0" err="1">
                <a:solidFill>
                  <a:srgbClr val="003366"/>
                </a:solidFill>
              </a:rPr>
              <a:t>elem</a:t>
            </a:r>
            <a:r>
              <a:rPr lang="en-US" altLang="zh-CN" dirty="0">
                <a:solidFill>
                  <a:srgbClr val="003366"/>
                </a:solidFill>
              </a:rPr>
              <a:t>[q].</a:t>
            </a:r>
            <a:r>
              <a:rPr lang="en-US" altLang="zh-CN" dirty="0" err="1">
                <a:solidFill>
                  <a:srgbClr val="003366"/>
                </a:solidFill>
              </a:rPr>
              <a:t>next;elem</a:t>
            </a:r>
            <a:r>
              <a:rPr lang="en-US" altLang="zh-CN" dirty="0">
                <a:solidFill>
                  <a:srgbClr val="003366"/>
                </a:solidFill>
              </a:rPr>
              <a:t>[q].next=</a:t>
            </a:r>
            <a:r>
              <a:rPr lang="en-US" altLang="zh-CN" dirty="0" err="1">
                <a:solidFill>
                  <a:srgbClr val="003366"/>
                </a:solidFill>
              </a:rPr>
              <a:t>elem</a:t>
            </a:r>
            <a:r>
              <a:rPr lang="en-US" altLang="zh-CN" dirty="0">
                <a:solidFill>
                  <a:srgbClr val="003366"/>
                </a:solidFill>
              </a:rPr>
              <a:t>[0].</a:t>
            </a:r>
            <a:r>
              <a:rPr lang="en-US" altLang="zh-CN" dirty="0" err="1">
                <a:solidFill>
                  <a:srgbClr val="003366"/>
                </a:solidFill>
              </a:rPr>
              <a:t>nextelem</a:t>
            </a:r>
            <a:r>
              <a:rPr lang="en-US" altLang="zh-CN" dirty="0">
                <a:solidFill>
                  <a:srgbClr val="003366"/>
                </a:solidFill>
              </a:rPr>
              <a:t>[0].next=q;</a:t>
            </a:r>
            <a:endParaRPr lang="zh-CN" altLang="zh-CN" dirty="0">
              <a:solidFill>
                <a:srgbClr val="003366"/>
              </a:solidFill>
            </a:endParaRPr>
          </a:p>
          <a:p>
            <a:pPr eaLnBrk="1" hangingPunct="1"/>
            <a:r>
              <a:rPr lang="en-US" altLang="zh-CN" dirty="0">
                <a:solidFill>
                  <a:srgbClr val="003366"/>
                </a:solidFill>
              </a:rPr>
              <a:t>       }</a:t>
            </a:r>
            <a:endParaRPr lang="zh-CN" altLang="zh-CN" dirty="0">
              <a:solidFill>
                <a:srgbClr val="003366"/>
              </a:solidFill>
            </a:endParaRPr>
          </a:p>
          <a:p>
            <a:pPr eaLnBrk="1" hangingPunct="1"/>
            <a:r>
              <a:rPr lang="en-US" altLang="zh-CN" dirty="0">
                <a:solidFill>
                  <a:srgbClr val="003366"/>
                </a:solidFill>
              </a:rPr>
              <a:t>       p=h ; </a:t>
            </a:r>
          </a:p>
          <a:p>
            <a:pPr eaLnBrk="1" hangingPunct="1"/>
            <a:r>
              <a:rPr lang="en-US" altLang="zh-CN" dirty="0">
                <a:solidFill>
                  <a:srgbClr val="003366"/>
                </a:solidFill>
              </a:rPr>
              <a:t>    }</a:t>
            </a:r>
            <a:endParaRPr lang="zh-CN" altLang="zh-CN" dirty="0">
              <a:solidFill>
                <a:srgbClr val="003366"/>
              </a:solidFill>
            </a:endParaRPr>
          </a:p>
          <a:p>
            <a:pPr eaLnBrk="1" hangingPunct="1"/>
            <a:r>
              <a:rPr lang="en-US" altLang="zh-CN" dirty="0">
                <a:solidFill>
                  <a:srgbClr val="003366"/>
                </a:solidFill>
              </a:rPr>
              <a:t>}</a:t>
            </a:r>
            <a:endParaRPr lang="zh-CN" altLang="zh-CN" dirty="0">
              <a:solidFill>
                <a:srgbClr val="003366"/>
              </a:solidFill>
            </a:endParaRPr>
          </a:p>
        </p:txBody>
      </p:sp>
      <p:sp>
        <p:nvSpPr>
          <p:cNvPr id="2" name="标题 1"/>
          <p:cNvSpPr>
            <a:spLocks noGrp="1"/>
          </p:cNvSpPr>
          <p:nvPr>
            <p:ph type="title"/>
          </p:nvPr>
        </p:nvSpPr>
        <p:spPr>
          <a:xfrm>
            <a:off x="993781" y="142875"/>
            <a:ext cx="7754938" cy="838200"/>
          </a:xfrm>
        </p:spPr>
        <p:txBody>
          <a:bodyPr/>
          <a:lstStyle/>
          <a:p>
            <a:pPr>
              <a:defRPr/>
            </a:pPr>
            <a:r>
              <a:rPr lang="zh-CN" altLang="en-US" dirty="0">
                <a:latin typeface="黑体" pitchFamily="49" charset="-122"/>
                <a:ea typeface="黑体" pitchFamily="49" charset="-122"/>
              </a:rPr>
              <a:t>在链表上的</a:t>
            </a:r>
            <a:r>
              <a:rPr lang="zh-CN" altLang="zh-CN" dirty="0">
                <a:latin typeface="黑体" pitchFamily="49" charset="-122"/>
                <a:ea typeface="黑体" pitchFamily="49" charset="-122"/>
              </a:rPr>
              <a:t>简单选择</a:t>
            </a:r>
            <a:r>
              <a:rPr lang="zh-CN" altLang="en-US" dirty="0">
                <a:latin typeface="黑体" pitchFamily="49" charset="-122"/>
                <a:ea typeface="黑体" pitchFamily="49" charset="-122"/>
              </a:rPr>
              <a:t>排序</a:t>
            </a:r>
            <a:endParaRPr lang="zh-CN" altLang="en-US" dirty="0"/>
          </a:p>
        </p:txBody>
      </p:sp>
    </p:spTree>
    <p:extLst>
      <p:ext uri="{BB962C8B-B14F-4D97-AF65-F5344CB8AC3E}">
        <p14:creationId xmlns:p14="http://schemas.microsoft.com/office/powerpoint/2010/main" val="690488946"/>
      </p:ext>
    </p:extLst>
  </p:cSld>
  <p:clrMapOvr>
    <a:masterClrMapping/>
  </p:clrMapOvr>
  <p:transition spd="slow">
    <p:circl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317990" y="1125538"/>
            <a:ext cx="8442080" cy="465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kumimoji="1" sz="2800">
                <a:solidFill>
                  <a:schemeClr val="tx1"/>
                </a:solidFill>
                <a:latin typeface="Times New Roman" pitchFamily="18" charset="0"/>
                <a:ea typeface="宋体" pitchFamily="2" charset="-122"/>
              </a:defRPr>
            </a:lvl1pPr>
            <a:lvl2pPr marL="742950" indent="-285750" eaLnBrk="0">
              <a:defRPr kumimoji="1" sz="2800">
                <a:solidFill>
                  <a:schemeClr val="tx1"/>
                </a:solidFill>
                <a:latin typeface="Times New Roman" pitchFamily="18" charset="0"/>
                <a:ea typeface="宋体" pitchFamily="2" charset="-122"/>
              </a:defRPr>
            </a:lvl2pPr>
            <a:lvl3pPr marL="1143000" indent="-228600" eaLnBrk="0">
              <a:defRPr kumimoji="1" sz="2800">
                <a:solidFill>
                  <a:schemeClr val="tx1"/>
                </a:solidFill>
                <a:latin typeface="Times New Roman" pitchFamily="18" charset="0"/>
                <a:ea typeface="宋体" pitchFamily="2" charset="-122"/>
              </a:defRPr>
            </a:lvl3pPr>
            <a:lvl4pPr marL="1600200" indent="-228600" eaLnBrk="0">
              <a:defRPr kumimoji="1" sz="2800">
                <a:solidFill>
                  <a:schemeClr val="tx1"/>
                </a:solidFill>
                <a:latin typeface="Times New Roman" pitchFamily="18" charset="0"/>
                <a:ea typeface="宋体" pitchFamily="2" charset="-122"/>
              </a:defRPr>
            </a:lvl4pPr>
            <a:lvl5pPr marL="2057400" indent="-228600" eaLnBrk="0">
              <a:defRPr kumimoji="1" sz="2800">
                <a:solidFill>
                  <a:schemeClr val="tx1"/>
                </a:solidFill>
                <a:latin typeface="Times New Roman" pitchFamily="18" charset="0"/>
                <a:ea typeface="宋体" pitchFamily="2"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pitchFamily="2"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pitchFamily="2"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pitchFamily="2"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pitchFamily="2" charset="-122"/>
              </a:defRPr>
            </a:lvl9pPr>
          </a:lstStyle>
          <a:p>
            <a:pPr algn="just" eaLnBrk="1">
              <a:spcBef>
                <a:spcPct val="30000"/>
              </a:spcBef>
              <a:defRPr/>
            </a:pPr>
            <a:r>
              <a:rPr lang="zh-CN" altLang="zh-CN" dirty="0" smtClean="0">
                <a:solidFill>
                  <a:srgbClr val="000000"/>
                </a:solidFill>
              </a:rPr>
              <a:t>与在顺序表上的直接插入排序一样。在链表上进行</a:t>
            </a:r>
            <a:r>
              <a:rPr lang="zh-CN" altLang="en-US" dirty="0" smtClean="0">
                <a:solidFill>
                  <a:srgbClr val="000000"/>
                </a:solidFill>
              </a:rPr>
              <a:t>简单</a:t>
            </a:r>
            <a:r>
              <a:rPr lang="zh-CN" altLang="zh-CN" dirty="0" smtClean="0">
                <a:solidFill>
                  <a:srgbClr val="000000"/>
                </a:solidFill>
              </a:rPr>
              <a:t>选择排序，关键字比较次数与元素初始排列</a:t>
            </a:r>
            <a:r>
              <a:rPr lang="zh-CN" altLang="zh-CN" b="1" dirty="0" smtClean="0">
                <a:solidFill>
                  <a:srgbClr val="FF0000"/>
                </a:solidFill>
                <a:effectLst>
                  <a:outerShdw blurRad="38100" dist="38100" dir="2700000" algn="tl">
                    <a:srgbClr val="000000">
                      <a:alpha val="43137"/>
                    </a:srgbClr>
                  </a:outerShdw>
                </a:effectLst>
              </a:rPr>
              <a:t>无关</a:t>
            </a:r>
            <a:r>
              <a:rPr lang="zh-CN" altLang="zh-CN" dirty="0" smtClean="0">
                <a:solidFill>
                  <a:srgbClr val="000000"/>
                </a:solidFill>
              </a:rPr>
              <a:t>，总的关键字比较次数为:</a:t>
            </a:r>
          </a:p>
          <a:p>
            <a:pPr algn="ctr" eaLnBrk="1">
              <a:spcBef>
                <a:spcPct val="30000"/>
              </a:spcBef>
              <a:defRPr/>
            </a:pPr>
            <a:r>
              <a:rPr lang="zh-CN" altLang="zh-CN" dirty="0" smtClean="0">
                <a:solidFill>
                  <a:srgbClr val="000000"/>
                </a:solidFill>
              </a:rPr>
              <a:t>比较次数=(n-1)+(n-2)+</a:t>
            </a:r>
            <a:r>
              <a:rPr lang="zh-CN" altLang="en-US" dirty="0" smtClean="0">
                <a:solidFill>
                  <a:srgbClr val="000000"/>
                </a:solidFill>
              </a:rPr>
              <a:t>…</a:t>
            </a:r>
            <a:r>
              <a:rPr lang="zh-CN" altLang="zh-CN" dirty="0" smtClean="0">
                <a:solidFill>
                  <a:srgbClr val="000000"/>
                </a:solidFill>
              </a:rPr>
              <a:t>+1=n(n-1)/2</a:t>
            </a:r>
          </a:p>
          <a:p>
            <a:pPr algn="just" eaLnBrk="1">
              <a:spcBef>
                <a:spcPct val="30000"/>
              </a:spcBef>
              <a:defRPr/>
            </a:pPr>
            <a:r>
              <a:rPr lang="zh-CN" altLang="zh-CN" dirty="0" smtClean="0">
                <a:solidFill>
                  <a:srgbClr val="000000"/>
                </a:solidFill>
              </a:rPr>
              <a:t>不需要进行</a:t>
            </a:r>
            <a:r>
              <a:rPr lang="zh-CN" altLang="en-US" dirty="0" smtClean="0">
                <a:solidFill>
                  <a:srgbClr val="000000"/>
                </a:solidFill>
              </a:rPr>
              <a:t>元素</a:t>
            </a:r>
            <a:r>
              <a:rPr lang="zh-CN" altLang="zh-CN" dirty="0" smtClean="0">
                <a:solidFill>
                  <a:srgbClr val="000000"/>
                </a:solidFill>
              </a:rPr>
              <a:t>的移动，每一趟选出</a:t>
            </a:r>
            <a:r>
              <a:rPr lang="zh-CN" altLang="en-US" dirty="0" smtClean="0">
                <a:solidFill>
                  <a:srgbClr val="000000"/>
                </a:solidFill>
              </a:rPr>
              <a:t>元素</a:t>
            </a:r>
            <a:r>
              <a:rPr lang="zh-CN" altLang="zh-CN" dirty="0" smtClean="0">
                <a:solidFill>
                  <a:srgbClr val="000000"/>
                </a:solidFill>
              </a:rPr>
              <a:t>后只需将其插入到有序表的第一个</a:t>
            </a:r>
            <a:r>
              <a:rPr lang="zh-CN" altLang="en-US" dirty="0" smtClean="0">
                <a:solidFill>
                  <a:srgbClr val="000000"/>
                </a:solidFill>
              </a:rPr>
              <a:t>元素</a:t>
            </a:r>
            <a:r>
              <a:rPr lang="zh-CN" altLang="zh-CN" dirty="0" smtClean="0">
                <a:solidFill>
                  <a:srgbClr val="000000"/>
                </a:solidFill>
              </a:rPr>
              <a:t>之前。可见在链表上进行直接选择排序总的时间复杂度也为</a:t>
            </a:r>
            <a:r>
              <a:rPr lang="zh-CN" altLang="en-US" dirty="0" smtClean="0">
                <a:solidFill>
                  <a:srgbClr val="000000"/>
                </a:solidFill>
              </a:rPr>
              <a:t>O(</a:t>
            </a:r>
            <a:r>
              <a:rPr lang="zh-CN" altLang="zh-CN" dirty="0" smtClean="0">
                <a:solidFill>
                  <a:srgbClr val="000000"/>
                </a:solidFill>
              </a:rPr>
              <a:t>n</a:t>
            </a:r>
            <a:r>
              <a:rPr lang="zh-CN" altLang="zh-CN" baseline="30000" dirty="0" smtClean="0">
                <a:solidFill>
                  <a:srgbClr val="000000"/>
                </a:solidFill>
              </a:rPr>
              <a:t>2</a:t>
            </a:r>
            <a:r>
              <a:rPr lang="en-US" altLang="zh-CN" dirty="0" smtClean="0">
                <a:solidFill>
                  <a:srgbClr val="000000"/>
                </a:solidFill>
              </a:rPr>
              <a:t>)</a:t>
            </a:r>
            <a:r>
              <a:rPr lang="zh-CN" altLang="zh-CN" dirty="0" smtClean="0">
                <a:solidFill>
                  <a:srgbClr val="000000"/>
                </a:solidFill>
              </a:rPr>
              <a:t>。由于在链表上的直接选择排序过程中，不进行</a:t>
            </a:r>
            <a:r>
              <a:rPr lang="zh-CN" altLang="en-US" dirty="0" smtClean="0">
                <a:solidFill>
                  <a:srgbClr val="000000"/>
                </a:solidFill>
              </a:rPr>
              <a:t>元素</a:t>
            </a:r>
            <a:r>
              <a:rPr lang="zh-CN" altLang="zh-CN" dirty="0" smtClean="0">
                <a:solidFill>
                  <a:srgbClr val="000000"/>
                </a:solidFill>
              </a:rPr>
              <a:t>位置的交换，且对于关键字相同的</a:t>
            </a:r>
            <a:r>
              <a:rPr lang="zh-CN" altLang="en-US" dirty="0" smtClean="0">
                <a:solidFill>
                  <a:srgbClr val="000000"/>
                </a:solidFill>
              </a:rPr>
              <a:t>元素</a:t>
            </a:r>
            <a:r>
              <a:rPr lang="zh-CN" altLang="zh-CN" dirty="0" smtClean="0">
                <a:solidFill>
                  <a:srgbClr val="000000"/>
                </a:solidFill>
              </a:rPr>
              <a:t>，原来在后面的先选出插入链表，因此它是一种</a:t>
            </a:r>
            <a:r>
              <a:rPr lang="zh-CN" altLang="zh-CN" b="1" dirty="0" smtClean="0">
                <a:solidFill>
                  <a:srgbClr val="FF0000"/>
                </a:solidFill>
              </a:rPr>
              <a:t>稳定</a:t>
            </a:r>
            <a:r>
              <a:rPr lang="zh-CN" altLang="zh-CN" dirty="0" smtClean="0">
                <a:solidFill>
                  <a:srgbClr val="000000"/>
                </a:solidFill>
              </a:rPr>
              <a:t>的排序方法。</a:t>
            </a:r>
            <a:endParaRPr lang="zh-CN" altLang="en-US" dirty="0" smtClean="0">
              <a:solidFill>
                <a:srgbClr val="000000"/>
              </a:solidFill>
            </a:endParaRPr>
          </a:p>
        </p:txBody>
      </p:sp>
      <p:sp>
        <p:nvSpPr>
          <p:cNvPr id="71683" name="Rectangle 3"/>
          <p:cNvSpPr>
            <a:spLocks noChangeArrowheads="1"/>
          </p:cNvSpPr>
          <p:nvPr/>
        </p:nvSpPr>
        <p:spPr bwMode="auto">
          <a:xfrm>
            <a:off x="300037" y="333376"/>
            <a:ext cx="522579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eaLnBrk="0" hangingPunct="0">
              <a:spcBef>
                <a:spcPct val="20000"/>
              </a:spcBef>
            </a:pPr>
            <a:r>
              <a:rPr kumimoji="1" lang="zh-CN" altLang="en-US" sz="2800" b="1" dirty="0" smtClean="0">
                <a:solidFill>
                  <a:srgbClr val="000000"/>
                </a:solidFill>
                <a:latin typeface="宋体" charset="-122"/>
                <a:ea typeface="宋体" charset="-122"/>
              </a:rPr>
              <a:t>链表上简单选择排序的性能分析</a:t>
            </a:r>
            <a:endParaRPr kumimoji="1" lang="zh-CN" altLang="en-US" sz="2800" b="1" dirty="0"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272133494"/>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517285" y="260350"/>
            <a:ext cx="7910146" cy="647700"/>
          </a:xfrm>
        </p:spPr>
        <p:txBody>
          <a:bodyPr/>
          <a:lstStyle/>
          <a:p>
            <a:r>
              <a:rPr lang="en-US" altLang="zh-CN" sz="3800" smtClean="0">
                <a:ea typeface="宋体" charset="-122"/>
              </a:rPr>
              <a:t>9.4.2 </a:t>
            </a:r>
            <a:r>
              <a:rPr lang="zh-CN" altLang="en-US" sz="3800" smtClean="0">
                <a:ea typeface="宋体" charset="-122"/>
              </a:rPr>
              <a:t>锦 标 赛 排 序</a:t>
            </a:r>
            <a:endParaRPr lang="en-US" altLang="zh-CN" sz="3800" smtClean="0">
              <a:ea typeface="宋体" charset="-122"/>
            </a:endParaRPr>
          </a:p>
        </p:txBody>
      </p:sp>
      <p:sp>
        <p:nvSpPr>
          <p:cNvPr id="72707" name="Text Box 5"/>
          <p:cNvSpPr txBox="1">
            <a:spLocks noChangeArrowheads="1"/>
          </p:cNvSpPr>
          <p:nvPr/>
        </p:nvSpPr>
        <p:spPr bwMode="auto">
          <a:xfrm>
            <a:off x="252046" y="1628776"/>
            <a:ext cx="8458200" cy="4413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pPr algn="just" eaLnBrk="1">
              <a:lnSpc>
                <a:spcPct val="130000"/>
              </a:lnSpc>
              <a:spcBef>
                <a:spcPct val="50000"/>
              </a:spcBef>
            </a:pPr>
            <a:r>
              <a:rPr lang="zh-CN" altLang="en-US" sz="2400" smtClean="0">
                <a:solidFill>
                  <a:srgbClr val="000000"/>
                </a:solidFill>
              </a:rPr>
              <a:t>      直接选择排序要执行</a:t>
            </a:r>
            <a:r>
              <a:rPr lang="en-US" altLang="zh-CN" sz="2400" smtClean="0">
                <a:solidFill>
                  <a:srgbClr val="000000"/>
                </a:solidFill>
              </a:rPr>
              <a:t>n-1</a:t>
            </a:r>
            <a:r>
              <a:rPr lang="zh-CN" altLang="en-US" sz="2400" smtClean="0">
                <a:solidFill>
                  <a:srgbClr val="000000"/>
                </a:solidFill>
              </a:rPr>
              <a:t>趟选择，总的关键字比较次数为</a:t>
            </a:r>
            <a:r>
              <a:rPr lang="en-US" altLang="zh-CN" sz="2400" smtClean="0">
                <a:solidFill>
                  <a:srgbClr val="000000"/>
                </a:solidFill>
              </a:rPr>
              <a:t>n(n-1)/2</a:t>
            </a:r>
            <a:r>
              <a:rPr lang="zh-CN" altLang="en-US" sz="2400" smtClean="0">
                <a:solidFill>
                  <a:srgbClr val="000000"/>
                </a:solidFill>
              </a:rPr>
              <a:t>。当</a:t>
            </a:r>
            <a:r>
              <a:rPr lang="en-US" altLang="zh-CN" sz="2400" smtClean="0">
                <a:solidFill>
                  <a:srgbClr val="000000"/>
                </a:solidFill>
              </a:rPr>
              <a:t>n</a:t>
            </a:r>
            <a:r>
              <a:rPr lang="zh-CN" altLang="en-US" sz="2400" smtClean="0">
                <a:solidFill>
                  <a:srgbClr val="000000"/>
                </a:solidFill>
              </a:rPr>
              <a:t>较大时，其数量相当多。这是因为它没有把前一趟比较的结果保留下来，在后一趟选择时，把前一趟已做过的比较又重复做了一遍。锦标赛排序克服了这一缺点，它的思想与体育比赛类似。首先将</a:t>
            </a:r>
            <a:r>
              <a:rPr lang="en-US" altLang="zh-CN" sz="2400" smtClean="0">
                <a:solidFill>
                  <a:srgbClr val="000000"/>
                </a:solidFill>
              </a:rPr>
              <a:t>n</a:t>
            </a:r>
            <a:r>
              <a:rPr lang="zh-CN" altLang="en-US" sz="2400" smtClean="0">
                <a:solidFill>
                  <a:srgbClr val="000000"/>
                </a:solidFill>
              </a:rPr>
              <a:t>个元素两两分组，分别按关键字进行比较，得到</a:t>
            </a:r>
            <a:r>
              <a:rPr lang="en-US" altLang="zh-CN" sz="2400" smtClean="0">
                <a:solidFill>
                  <a:srgbClr val="000000"/>
                </a:solidFill>
              </a:rPr>
              <a:t>n/2</a:t>
            </a:r>
            <a:r>
              <a:rPr lang="zh-CN" altLang="en-US" sz="2400" smtClean="0">
                <a:solidFill>
                  <a:srgbClr val="000000"/>
                </a:solidFill>
              </a:rPr>
              <a:t>个比较的优胜者</a:t>
            </a:r>
            <a:r>
              <a:rPr lang="en-US" altLang="zh-CN" sz="2400" smtClean="0">
                <a:solidFill>
                  <a:srgbClr val="000000"/>
                </a:solidFill>
              </a:rPr>
              <a:t>(</a:t>
            </a:r>
            <a:r>
              <a:rPr lang="zh-CN" altLang="en-US" sz="2400" smtClean="0">
                <a:solidFill>
                  <a:srgbClr val="000000"/>
                </a:solidFill>
              </a:rPr>
              <a:t>关键字小者</a:t>
            </a:r>
            <a:r>
              <a:rPr lang="en-US" altLang="zh-CN" sz="2400" smtClean="0">
                <a:solidFill>
                  <a:srgbClr val="000000"/>
                </a:solidFill>
              </a:rPr>
              <a:t>)</a:t>
            </a:r>
            <a:r>
              <a:rPr lang="zh-CN" altLang="en-US" sz="2400" smtClean="0">
                <a:solidFill>
                  <a:srgbClr val="000000"/>
                </a:solidFill>
              </a:rPr>
              <a:t>，作为第一步比较的结果保留下来，然后对这</a:t>
            </a:r>
            <a:r>
              <a:rPr lang="en-US" altLang="zh-CN" sz="2400" smtClean="0">
                <a:solidFill>
                  <a:srgbClr val="000000"/>
                </a:solidFill>
              </a:rPr>
              <a:t>n/2</a:t>
            </a:r>
            <a:r>
              <a:rPr lang="zh-CN" altLang="en-US" sz="2400" smtClean="0">
                <a:solidFill>
                  <a:srgbClr val="000000"/>
                </a:solidFill>
              </a:rPr>
              <a:t>个元素再两两分组，分别按关键字进行比较，</a:t>
            </a:r>
            <a:r>
              <a:rPr lang="en-US" altLang="zh-CN" sz="2400" smtClean="0">
                <a:solidFill>
                  <a:srgbClr val="000000"/>
                </a:solidFill>
              </a:rPr>
              <a:t>…</a:t>
            </a:r>
            <a:r>
              <a:rPr lang="zh-CN" altLang="en-US" sz="2400" smtClean="0">
                <a:solidFill>
                  <a:srgbClr val="000000"/>
                </a:solidFill>
              </a:rPr>
              <a:t>，如此重复，直到选出一个关键字最小的元素为止。</a:t>
            </a:r>
          </a:p>
        </p:txBody>
      </p:sp>
    </p:spTree>
    <p:extLst>
      <p:ext uri="{BB962C8B-B14F-4D97-AF65-F5344CB8AC3E}">
        <p14:creationId xmlns:p14="http://schemas.microsoft.com/office/powerpoint/2010/main" val="6947653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11"/>
          <p:cNvSpPr txBox="1">
            <a:spLocks noChangeArrowheads="1"/>
          </p:cNvSpPr>
          <p:nvPr/>
        </p:nvSpPr>
        <p:spPr bwMode="auto">
          <a:xfrm>
            <a:off x="1381867" y="6310332"/>
            <a:ext cx="5517173"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pPr algn="ctr" hangingPunct="0">
              <a:spcBef>
                <a:spcPct val="20000"/>
              </a:spcBef>
            </a:pPr>
            <a:r>
              <a:rPr kumimoji="0" lang="zh-CN" altLang="en-US" sz="2400" smtClean="0">
                <a:solidFill>
                  <a:srgbClr val="000000"/>
                </a:solidFill>
              </a:rPr>
              <a:t>图</a:t>
            </a:r>
            <a:r>
              <a:rPr kumimoji="0" lang="en-US" altLang="zh-CN" sz="2400" smtClean="0">
                <a:solidFill>
                  <a:srgbClr val="000000"/>
                </a:solidFill>
              </a:rPr>
              <a:t>9-8 </a:t>
            </a:r>
            <a:r>
              <a:rPr kumimoji="0" lang="zh-CN" altLang="en-US" sz="2400" smtClean="0">
                <a:solidFill>
                  <a:srgbClr val="000000"/>
                </a:solidFill>
              </a:rPr>
              <a:t>锦标赛排序示例</a:t>
            </a:r>
          </a:p>
        </p:txBody>
      </p:sp>
      <p:graphicFrame>
        <p:nvGraphicFramePr>
          <p:cNvPr id="73731" name="Object 5"/>
          <p:cNvGraphicFramePr>
            <a:graphicFrameLocks noChangeAspect="1"/>
          </p:cNvGraphicFramePr>
          <p:nvPr/>
        </p:nvGraphicFramePr>
        <p:xfrm>
          <a:off x="583223" y="333375"/>
          <a:ext cx="2990850" cy="2617788"/>
        </p:xfrm>
        <a:graphic>
          <a:graphicData uri="http://schemas.openxmlformats.org/presentationml/2006/ole">
            <mc:AlternateContent xmlns:mc="http://schemas.openxmlformats.org/markup-compatibility/2006">
              <mc:Choice xmlns:v="urn:schemas-microsoft-com:vml" Requires="v">
                <p:oleObj spid="_x0000_s76937" name="Visio" r:id="rId3" imgW="1981533" imgH="1600914" progId="Visio.Drawing.11">
                  <p:embed/>
                </p:oleObj>
              </mc:Choice>
              <mc:Fallback>
                <p:oleObj name="Visio" r:id="rId3" imgW="1981533" imgH="160091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223" y="333375"/>
                        <a:ext cx="2990850" cy="2617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49319" name="Object 7"/>
          <p:cNvGraphicFramePr>
            <a:graphicFrameLocks noChangeAspect="1"/>
          </p:cNvGraphicFramePr>
          <p:nvPr/>
        </p:nvGraphicFramePr>
        <p:xfrm>
          <a:off x="4438650" y="404813"/>
          <a:ext cx="2989385" cy="2614612"/>
        </p:xfrm>
        <a:graphic>
          <a:graphicData uri="http://schemas.openxmlformats.org/presentationml/2006/ole">
            <mc:AlternateContent xmlns:mc="http://schemas.openxmlformats.org/markup-compatibility/2006">
              <mc:Choice xmlns:v="urn:schemas-microsoft-com:vml" Requires="v">
                <p:oleObj spid="_x0000_s76938" name="Visio" r:id="rId5" imgW="2200132" imgH="1684068" progId="Visio.Drawing.11">
                  <p:embed/>
                </p:oleObj>
              </mc:Choice>
              <mc:Fallback>
                <p:oleObj name="Visio" r:id="rId5" imgW="2200132" imgH="1684068"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38650" y="404813"/>
                        <a:ext cx="2989385" cy="2614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49320" name="Object 8"/>
          <p:cNvGraphicFramePr>
            <a:graphicFrameLocks noChangeAspect="1"/>
          </p:cNvGraphicFramePr>
          <p:nvPr/>
        </p:nvGraphicFramePr>
        <p:xfrm>
          <a:off x="718039" y="3479800"/>
          <a:ext cx="3056792" cy="2609850"/>
        </p:xfrm>
        <a:graphic>
          <a:graphicData uri="http://schemas.openxmlformats.org/presentationml/2006/ole">
            <mc:AlternateContent xmlns:mc="http://schemas.openxmlformats.org/markup-compatibility/2006">
              <mc:Choice xmlns:v="urn:schemas-microsoft-com:vml" Requires="v">
                <p:oleObj spid="_x0000_s76939" name="Visio" r:id="rId7" imgW="2200132" imgH="1684068" progId="Visio.Drawing.11">
                  <p:embed/>
                </p:oleObj>
              </mc:Choice>
              <mc:Fallback>
                <p:oleObj name="Visio" r:id="rId7" imgW="2200132" imgH="1684068" progId="Visio.Drawing.1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8039" y="3479800"/>
                        <a:ext cx="3056792" cy="2609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组合 1"/>
          <p:cNvGrpSpPr/>
          <p:nvPr/>
        </p:nvGrpSpPr>
        <p:grpSpPr>
          <a:xfrm>
            <a:off x="4506058" y="3148013"/>
            <a:ext cx="3323492" cy="2906712"/>
            <a:chOff x="4506058" y="3148013"/>
            <a:chExt cx="3323492" cy="2906712"/>
          </a:xfrm>
        </p:grpSpPr>
        <p:graphicFrame>
          <p:nvGraphicFramePr>
            <p:cNvPr id="1549321" name="Object 9"/>
            <p:cNvGraphicFramePr>
              <a:graphicFrameLocks noChangeAspect="1"/>
            </p:cNvGraphicFramePr>
            <p:nvPr>
              <p:extLst>
                <p:ext uri="{D42A27DB-BD31-4B8C-83A1-F6EECF244321}">
                  <p14:modId xmlns:p14="http://schemas.microsoft.com/office/powerpoint/2010/main" val="1476510800"/>
                </p:ext>
              </p:extLst>
            </p:nvPr>
          </p:nvGraphicFramePr>
          <p:xfrm>
            <a:off x="4506058" y="3148013"/>
            <a:ext cx="3323492" cy="2906712"/>
          </p:xfrm>
          <a:graphic>
            <a:graphicData uri="http://schemas.openxmlformats.org/presentationml/2006/ole">
              <mc:AlternateContent xmlns:mc="http://schemas.openxmlformats.org/markup-compatibility/2006">
                <mc:Choice xmlns:v="urn:schemas-microsoft-com:vml" Requires="v">
                  <p:oleObj spid="_x0000_s76940" name="Visio" r:id="rId9" imgW="2200132" imgH="1684068" progId="Visio.Drawing.11">
                    <p:embed/>
                  </p:oleObj>
                </mc:Choice>
                <mc:Fallback>
                  <p:oleObj name="Visio" r:id="rId9" imgW="2200132" imgH="1684068" progId="Visio.Drawing.11">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06058" y="3148013"/>
                          <a:ext cx="3323492" cy="290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6898" name="Picture 9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38176" y="4725144"/>
              <a:ext cx="770093" cy="718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92281" y="4798479"/>
              <a:ext cx="654366" cy="610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98"/>
            <p:cNvPicPr>
              <a:picLocks noChangeAspect="1" noChangeArrowheads="1"/>
            </p:cNvPicPr>
            <p:nvPr/>
          </p:nvPicPr>
          <p:blipFill rotWithShape="1">
            <a:blip r:embed="rId11">
              <a:extLst>
                <a:ext uri="{28A0092B-C50C-407E-A947-70E740481C1C}">
                  <a14:useLocalDpi xmlns:a14="http://schemas.microsoft.com/office/drawing/2010/main" val="0"/>
                </a:ext>
              </a:extLst>
            </a:blip>
            <a:srcRect/>
            <a:stretch/>
          </p:blipFill>
          <p:spPr bwMode="auto">
            <a:xfrm>
              <a:off x="6405271" y="3899137"/>
              <a:ext cx="692090" cy="645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6525455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49319"/>
                                        </p:tgtEl>
                                        <p:attrNameLst>
                                          <p:attrName>style.visibility</p:attrName>
                                        </p:attrNameLst>
                                      </p:cBhvr>
                                      <p:to>
                                        <p:strVal val="visible"/>
                                      </p:to>
                                    </p:set>
                                    <p:animEffect transition="in" filter="dissolve">
                                      <p:cBhvr>
                                        <p:cTn id="7" dur="500"/>
                                        <p:tgtEl>
                                          <p:spTgt spid="15493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nodeType="clickEffect">
                                  <p:stCondLst>
                                    <p:cond delay="0"/>
                                  </p:stCondLst>
                                  <p:childTnLst>
                                    <p:set>
                                      <p:cBhvr>
                                        <p:cTn id="11" dur="1" fill="hold">
                                          <p:stCondLst>
                                            <p:cond delay="0"/>
                                          </p:stCondLst>
                                        </p:cTn>
                                        <p:tgtEl>
                                          <p:spTgt spid="1549320"/>
                                        </p:tgtEl>
                                        <p:attrNameLst>
                                          <p:attrName>style.visibility</p:attrName>
                                        </p:attrNameLst>
                                      </p:cBhvr>
                                      <p:to>
                                        <p:strVal val="visible"/>
                                      </p:to>
                                    </p:set>
                                    <p:animEffect transition="in" filter="barn(inHorizontal)">
                                      <p:cBhvr>
                                        <p:cTn id="12" dur="500"/>
                                        <p:tgtEl>
                                          <p:spTgt spid="154932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317990" y="1268416"/>
            <a:ext cx="8442080" cy="4847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kumimoji="1" sz="2800">
                <a:solidFill>
                  <a:schemeClr val="tx1"/>
                </a:solidFill>
                <a:latin typeface="Times New Roman" pitchFamily="18" charset="0"/>
                <a:ea typeface="宋体" pitchFamily="2" charset="-122"/>
              </a:defRPr>
            </a:lvl1pPr>
            <a:lvl2pPr marL="742950" indent="-285750" eaLnBrk="0">
              <a:defRPr kumimoji="1" sz="2800">
                <a:solidFill>
                  <a:schemeClr val="tx1"/>
                </a:solidFill>
                <a:latin typeface="Times New Roman" pitchFamily="18" charset="0"/>
                <a:ea typeface="宋体" pitchFamily="2" charset="-122"/>
              </a:defRPr>
            </a:lvl2pPr>
            <a:lvl3pPr marL="1143000" indent="-228600" eaLnBrk="0">
              <a:defRPr kumimoji="1" sz="2800">
                <a:solidFill>
                  <a:schemeClr val="tx1"/>
                </a:solidFill>
                <a:latin typeface="Times New Roman" pitchFamily="18" charset="0"/>
                <a:ea typeface="宋体" pitchFamily="2" charset="-122"/>
              </a:defRPr>
            </a:lvl3pPr>
            <a:lvl4pPr marL="1600200" indent="-228600" eaLnBrk="0">
              <a:defRPr kumimoji="1" sz="2800">
                <a:solidFill>
                  <a:schemeClr val="tx1"/>
                </a:solidFill>
                <a:latin typeface="Times New Roman" pitchFamily="18" charset="0"/>
                <a:ea typeface="宋体" pitchFamily="2" charset="-122"/>
              </a:defRPr>
            </a:lvl4pPr>
            <a:lvl5pPr marL="2057400" indent="-228600" eaLnBrk="0">
              <a:defRPr kumimoji="1" sz="2800">
                <a:solidFill>
                  <a:schemeClr val="tx1"/>
                </a:solidFill>
                <a:latin typeface="Times New Roman" pitchFamily="18" charset="0"/>
                <a:ea typeface="宋体" pitchFamily="2"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pitchFamily="2"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pitchFamily="2"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pitchFamily="2"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pitchFamily="2" charset="-122"/>
              </a:defRPr>
            </a:lvl9pPr>
          </a:lstStyle>
          <a:p>
            <a:pPr algn="just" eaLnBrk="1">
              <a:spcBef>
                <a:spcPct val="30000"/>
              </a:spcBef>
              <a:defRPr/>
            </a:pPr>
            <a:r>
              <a:rPr lang="zh-CN" altLang="en-US" sz="3000" dirty="0" smtClean="0">
                <a:solidFill>
                  <a:srgbClr val="000000"/>
                </a:solidFill>
                <a:latin typeface="宋体" pitchFamily="2" charset="-122"/>
              </a:rPr>
              <a:t>    </a:t>
            </a:r>
            <a:r>
              <a:rPr lang="zh-CN" altLang="zh-CN" sz="3000" dirty="0" smtClean="0">
                <a:solidFill>
                  <a:srgbClr val="000000"/>
                </a:solidFill>
                <a:latin typeface="宋体" pitchFamily="2" charset="-122"/>
              </a:rPr>
              <a:t>锦标赛排序</a:t>
            </a:r>
            <a:r>
              <a:rPr lang="zh-CN" altLang="en-US" sz="3000" dirty="0" smtClean="0">
                <a:solidFill>
                  <a:srgbClr val="000000"/>
                </a:solidFill>
                <a:latin typeface="宋体" pitchFamily="2" charset="-122"/>
              </a:rPr>
              <a:t>使用</a:t>
            </a:r>
            <a:r>
              <a:rPr lang="zh-CN" altLang="zh-CN" sz="3000" dirty="0" smtClean="0">
                <a:solidFill>
                  <a:srgbClr val="000000"/>
                </a:solidFill>
                <a:latin typeface="宋体" pitchFamily="2" charset="-122"/>
              </a:rPr>
              <a:t>完全二叉树，其高度为</a:t>
            </a:r>
            <a:r>
              <a:rPr lang="zh-CN" altLang="zh-CN" sz="3000" dirty="0" smtClean="0">
                <a:solidFill>
                  <a:srgbClr val="000000"/>
                </a:solidFill>
                <a:latin typeface="Symbol" pitchFamily="18" charset="2"/>
              </a:rPr>
              <a:t>é</a:t>
            </a:r>
            <a:r>
              <a:rPr lang="en-US" altLang="zh-CN" sz="3000" dirty="0" smtClean="0">
                <a:solidFill>
                  <a:srgbClr val="000000"/>
                </a:solidFill>
                <a:latin typeface="Times New Roman"/>
              </a:rPr>
              <a:t>l</a:t>
            </a:r>
            <a:r>
              <a:rPr lang="zh-CN" altLang="zh-CN" sz="3000" dirty="0" smtClean="0">
                <a:solidFill>
                  <a:srgbClr val="000000"/>
                </a:solidFill>
                <a:latin typeface="Times New Roman"/>
              </a:rPr>
              <a:t>og</a:t>
            </a:r>
            <a:r>
              <a:rPr lang="zh-CN" altLang="zh-CN" sz="3000" baseline="-25000" dirty="0" smtClean="0">
                <a:solidFill>
                  <a:srgbClr val="000000"/>
                </a:solidFill>
                <a:latin typeface="Times New Roman"/>
              </a:rPr>
              <a:t>2</a:t>
            </a:r>
            <a:r>
              <a:rPr lang="zh-CN" altLang="zh-CN" sz="3000" dirty="0" smtClean="0">
                <a:solidFill>
                  <a:srgbClr val="000000"/>
                </a:solidFill>
                <a:latin typeface="Times New Roman"/>
              </a:rPr>
              <a:t>n</a:t>
            </a:r>
            <a:r>
              <a:rPr lang="zh-CN" altLang="zh-CN" sz="3000" dirty="0" smtClean="0">
                <a:solidFill>
                  <a:srgbClr val="000000"/>
                </a:solidFill>
                <a:latin typeface="Symbol" pitchFamily="18" charset="2"/>
              </a:rPr>
              <a:t>ù</a:t>
            </a:r>
            <a:r>
              <a:rPr lang="zh-CN" altLang="zh-CN" sz="3000" dirty="0" smtClean="0">
                <a:solidFill>
                  <a:srgbClr val="000000"/>
                </a:solidFill>
                <a:latin typeface="宋体" pitchFamily="2" charset="-122"/>
              </a:rPr>
              <a:t>+1，n为排序表中元素个数。</a:t>
            </a:r>
            <a:r>
              <a:rPr lang="zh-CN" altLang="zh-CN" sz="3000" dirty="0" smtClean="0">
                <a:solidFill>
                  <a:srgbClr val="000000"/>
                </a:solidFill>
              </a:rPr>
              <a:t>因此，除第一次选出具有最小关键字的</a:t>
            </a:r>
            <a:r>
              <a:rPr lang="zh-CN" altLang="en-US" sz="3000" dirty="0" smtClean="0">
                <a:solidFill>
                  <a:srgbClr val="000000"/>
                </a:solidFill>
              </a:rPr>
              <a:t>元素</a:t>
            </a:r>
            <a:r>
              <a:rPr lang="zh-CN" altLang="zh-CN" sz="3000" dirty="0" smtClean="0">
                <a:solidFill>
                  <a:srgbClr val="000000"/>
                </a:solidFill>
              </a:rPr>
              <a:t>需要进行n-1次关键字比较外，重构优胜者树，选出具有次小、再次小、</a:t>
            </a:r>
            <a:r>
              <a:rPr lang="zh-CN" altLang="en-US" sz="3000" dirty="0" smtClean="0">
                <a:solidFill>
                  <a:srgbClr val="000000"/>
                </a:solidFill>
              </a:rPr>
              <a:t>…</a:t>
            </a:r>
            <a:r>
              <a:rPr lang="zh-CN" altLang="zh-CN" sz="3000" dirty="0" smtClean="0">
                <a:solidFill>
                  <a:srgbClr val="000000"/>
                </a:solidFill>
              </a:rPr>
              <a:t>关键字的</a:t>
            </a:r>
            <a:r>
              <a:rPr lang="zh-CN" altLang="en-US" sz="3000" dirty="0" smtClean="0">
                <a:solidFill>
                  <a:srgbClr val="000000"/>
                </a:solidFill>
              </a:rPr>
              <a:t>元素</a:t>
            </a:r>
            <a:r>
              <a:rPr lang="zh-CN" altLang="zh-CN" sz="3000" dirty="0" smtClean="0">
                <a:solidFill>
                  <a:srgbClr val="000000"/>
                </a:solidFill>
              </a:rPr>
              <a:t>所需的关键字比较次数均为</a:t>
            </a:r>
            <a:r>
              <a:rPr lang="en-US" altLang="zh-CN" sz="3000" dirty="0" smtClean="0">
                <a:solidFill>
                  <a:srgbClr val="000000"/>
                </a:solidFill>
              </a:rPr>
              <a:t>O</a:t>
            </a:r>
            <a:r>
              <a:rPr lang="zh-CN" altLang="zh-CN" sz="3000" dirty="0" smtClean="0">
                <a:solidFill>
                  <a:srgbClr val="000000"/>
                </a:solidFill>
              </a:rPr>
              <a:t>(</a:t>
            </a:r>
            <a:r>
              <a:rPr lang="en-US" altLang="zh-CN" sz="3000" dirty="0" smtClean="0">
                <a:solidFill>
                  <a:srgbClr val="000000"/>
                </a:solidFill>
              </a:rPr>
              <a:t>l</a:t>
            </a:r>
            <a:r>
              <a:rPr lang="zh-CN" altLang="zh-CN" sz="3000" dirty="0" smtClean="0">
                <a:solidFill>
                  <a:srgbClr val="000000"/>
                </a:solidFill>
              </a:rPr>
              <a:t>og</a:t>
            </a:r>
            <a:r>
              <a:rPr lang="zh-CN" altLang="zh-CN" sz="3000" baseline="-25000" dirty="0" smtClean="0">
                <a:solidFill>
                  <a:srgbClr val="000000"/>
                </a:solidFill>
              </a:rPr>
              <a:t>2</a:t>
            </a:r>
            <a:r>
              <a:rPr lang="zh-CN" altLang="zh-CN" sz="3000" dirty="0" smtClean="0">
                <a:solidFill>
                  <a:srgbClr val="000000"/>
                </a:solidFill>
              </a:rPr>
              <a:t>n)。所以，总的比较次数为</a:t>
            </a:r>
            <a:r>
              <a:rPr lang="zh-CN" altLang="en-US" sz="3000" dirty="0" smtClean="0">
                <a:solidFill>
                  <a:srgbClr val="000000"/>
                </a:solidFill>
              </a:rPr>
              <a:t>O</a:t>
            </a:r>
            <a:r>
              <a:rPr lang="zh-CN" altLang="zh-CN" sz="3000" dirty="0" smtClean="0">
                <a:solidFill>
                  <a:srgbClr val="000000"/>
                </a:solidFill>
              </a:rPr>
              <a:t>(n</a:t>
            </a:r>
            <a:r>
              <a:rPr lang="en-US" altLang="zh-CN" sz="3000" dirty="0" smtClean="0">
                <a:solidFill>
                  <a:srgbClr val="000000"/>
                </a:solidFill>
              </a:rPr>
              <a:t>l</a:t>
            </a:r>
            <a:r>
              <a:rPr lang="zh-CN" altLang="zh-CN" sz="3000" dirty="0" smtClean="0">
                <a:solidFill>
                  <a:srgbClr val="000000"/>
                </a:solidFill>
              </a:rPr>
              <a:t>og</a:t>
            </a:r>
            <a:r>
              <a:rPr lang="zh-CN" altLang="zh-CN" sz="3000" baseline="-25000" dirty="0" smtClean="0">
                <a:solidFill>
                  <a:srgbClr val="000000"/>
                </a:solidFill>
              </a:rPr>
              <a:t>2</a:t>
            </a:r>
            <a:r>
              <a:rPr lang="zh-CN" altLang="zh-CN" sz="3000" dirty="0" smtClean="0">
                <a:solidFill>
                  <a:srgbClr val="000000"/>
                </a:solidFill>
              </a:rPr>
              <a:t>n)。元素的移动次数与比较次数相当，所以锦标赛排序总的时间复杂度为</a:t>
            </a:r>
            <a:r>
              <a:rPr lang="zh-CN" altLang="en-US" sz="3000" dirty="0" smtClean="0">
                <a:solidFill>
                  <a:srgbClr val="000000"/>
                </a:solidFill>
              </a:rPr>
              <a:t>O</a:t>
            </a:r>
            <a:r>
              <a:rPr lang="zh-CN" altLang="zh-CN" sz="3000" dirty="0" smtClean="0">
                <a:solidFill>
                  <a:srgbClr val="000000"/>
                </a:solidFill>
              </a:rPr>
              <a:t>(nlog</a:t>
            </a:r>
            <a:r>
              <a:rPr lang="zh-CN" altLang="zh-CN" sz="3000" baseline="-25000" dirty="0" smtClean="0">
                <a:solidFill>
                  <a:srgbClr val="000000"/>
                </a:solidFill>
              </a:rPr>
              <a:t>2</a:t>
            </a:r>
            <a:r>
              <a:rPr lang="zh-CN" altLang="zh-CN" sz="3000" dirty="0" smtClean="0">
                <a:solidFill>
                  <a:srgbClr val="000000"/>
                </a:solidFill>
              </a:rPr>
              <a:t>n)。</a:t>
            </a:r>
            <a:endParaRPr lang="en-US" altLang="zh-CN" sz="3000" dirty="0" smtClean="0">
              <a:solidFill>
                <a:srgbClr val="000000"/>
              </a:solidFill>
            </a:endParaRPr>
          </a:p>
          <a:p>
            <a:pPr algn="just" eaLnBrk="1">
              <a:spcBef>
                <a:spcPct val="30000"/>
              </a:spcBef>
              <a:defRPr/>
            </a:pPr>
            <a:r>
              <a:rPr lang="en-US" altLang="zh-CN" sz="3000" dirty="0">
                <a:solidFill>
                  <a:srgbClr val="000000"/>
                </a:solidFill>
              </a:rPr>
              <a:t> </a:t>
            </a:r>
            <a:r>
              <a:rPr lang="en-US" altLang="zh-CN" sz="3000" dirty="0" smtClean="0">
                <a:solidFill>
                  <a:srgbClr val="000000"/>
                </a:solidFill>
              </a:rPr>
              <a:t>      </a:t>
            </a:r>
            <a:r>
              <a:rPr lang="zh-CN" altLang="zh-CN" sz="3000" dirty="0" smtClean="0">
                <a:solidFill>
                  <a:srgbClr val="000000"/>
                </a:solidFill>
              </a:rPr>
              <a:t>如果有n个元素，必须使用至少2n-1</a:t>
            </a:r>
            <a:r>
              <a:rPr lang="zh-CN" altLang="zh-CN" sz="3000" dirty="0" smtClean="0">
                <a:solidFill>
                  <a:srgbClr val="000000"/>
                </a:solidFill>
                <a:latin typeface="宋体" pitchFamily="2" charset="-122"/>
              </a:rPr>
              <a:t>个结点来存放优胜者树。</a:t>
            </a:r>
            <a:endParaRPr lang="zh-CN" altLang="en-US" sz="3000" dirty="0" smtClean="0">
              <a:solidFill>
                <a:srgbClr val="000000"/>
              </a:solidFill>
              <a:latin typeface="宋体" pitchFamily="2" charset="-122"/>
            </a:endParaRPr>
          </a:p>
        </p:txBody>
      </p:sp>
      <p:sp>
        <p:nvSpPr>
          <p:cNvPr id="74755" name="Rectangle 3"/>
          <p:cNvSpPr>
            <a:spLocks noChangeArrowheads="1"/>
          </p:cNvSpPr>
          <p:nvPr/>
        </p:nvSpPr>
        <p:spPr bwMode="auto">
          <a:xfrm>
            <a:off x="279722" y="404816"/>
            <a:ext cx="5943934"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eaLnBrk="0" hangingPunct="0">
              <a:spcBef>
                <a:spcPct val="20000"/>
              </a:spcBef>
              <a:defRPr/>
            </a:pPr>
            <a:r>
              <a:rPr kumimoji="1" lang="zh-CN" altLang="en-US" sz="3200" b="1" dirty="0">
                <a:solidFill>
                  <a:srgbClr val="000000"/>
                </a:solidFill>
                <a:latin typeface="宋体" pitchFamily="2" charset="-122"/>
              </a:rPr>
              <a:t>锦标赛排序性能分析：</a:t>
            </a:r>
            <a:r>
              <a:rPr kumimoji="1" lang="zh-CN" altLang="en-US" sz="3200" b="1" dirty="0">
                <a:solidFill>
                  <a:srgbClr val="CEDDFE">
                    <a:lumMod val="50000"/>
                  </a:srgbClr>
                </a:solidFill>
                <a:latin typeface="宋体" pitchFamily="2" charset="-122"/>
              </a:rPr>
              <a:t>少时多空</a:t>
            </a:r>
            <a:endParaRPr kumimoji="1" lang="zh-CN" altLang="en-US" sz="3200" b="1" dirty="0">
              <a:solidFill>
                <a:srgbClr val="CEDDFE">
                  <a:lumMod val="50000"/>
                </a:srgbClr>
              </a:solidFill>
              <a:latin typeface="Times New Roman" pitchFamily="18" charset="0"/>
            </a:endParaRPr>
          </a:p>
        </p:txBody>
      </p:sp>
    </p:spTree>
    <p:extLst>
      <p:ext uri="{BB962C8B-B14F-4D97-AF65-F5344CB8AC3E}">
        <p14:creationId xmlns:p14="http://schemas.microsoft.com/office/powerpoint/2010/main" val="2958614620"/>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517285" y="260350"/>
            <a:ext cx="7910146" cy="647700"/>
          </a:xfrm>
        </p:spPr>
        <p:txBody>
          <a:bodyPr/>
          <a:lstStyle/>
          <a:p>
            <a:r>
              <a:rPr lang="en-US" altLang="zh-CN" sz="3800" smtClean="0">
                <a:ea typeface="宋体" charset="-122"/>
              </a:rPr>
              <a:t>9.4.3 </a:t>
            </a:r>
            <a:r>
              <a:rPr lang="zh-CN" altLang="en-US" sz="3800" smtClean="0">
                <a:ea typeface="宋体" charset="-122"/>
              </a:rPr>
              <a:t>堆 排 序</a:t>
            </a:r>
            <a:endParaRPr lang="en-US" altLang="zh-CN" sz="3800" smtClean="0">
              <a:ea typeface="宋体" charset="-122"/>
            </a:endParaRPr>
          </a:p>
        </p:txBody>
      </p:sp>
      <p:sp>
        <p:nvSpPr>
          <p:cNvPr id="75779" name="Rectangle 3"/>
          <p:cNvSpPr>
            <a:spLocks noChangeArrowheads="1"/>
          </p:cNvSpPr>
          <p:nvPr/>
        </p:nvSpPr>
        <p:spPr bwMode="auto">
          <a:xfrm>
            <a:off x="716573" y="2260008"/>
            <a:ext cx="8042031" cy="3044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spAutoFit/>
          </a:bodyPr>
          <a:lstStyle/>
          <a:p>
            <a:pPr marL="628650" lvl="1" indent="-449263" algn="just" eaLnBrk="0" hangingPunct="0">
              <a:buFont typeface="Wingdings" pitchFamily="2" charset="2"/>
              <a:buAutoNum type="circleNumDbPlain"/>
            </a:pPr>
            <a:r>
              <a:rPr lang="zh-CN" altLang="en-US" sz="3200" dirty="0" smtClean="0">
                <a:solidFill>
                  <a:srgbClr val="000000"/>
                </a:solidFill>
                <a:latin typeface="宋体" charset="-122"/>
                <a:ea typeface="宋体" charset="-122"/>
              </a:rPr>
              <a:t>对排序表中的元素，利用堆的调整算法形成初始堆。</a:t>
            </a:r>
          </a:p>
          <a:p>
            <a:pPr marL="628650" lvl="1" indent="-449263" algn="just" eaLnBrk="0" hangingPunct="0">
              <a:buFont typeface="Wingdings" pitchFamily="2" charset="2"/>
              <a:buAutoNum type="circleNumDbPlain"/>
            </a:pPr>
            <a:r>
              <a:rPr lang="zh-CN" altLang="en-US" sz="3200" dirty="0" smtClean="0">
                <a:solidFill>
                  <a:srgbClr val="000000"/>
                </a:solidFill>
                <a:latin typeface="宋体" charset="-122"/>
                <a:ea typeface="宋体" charset="-122"/>
              </a:rPr>
              <a:t>输出堆顶元素。</a:t>
            </a:r>
          </a:p>
          <a:p>
            <a:pPr marL="628650" lvl="1" indent="-449263" algn="just" eaLnBrk="0" hangingPunct="0">
              <a:buFont typeface="Wingdings" pitchFamily="2" charset="2"/>
              <a:buAutoNum type="circleNumDbPlain"/>
            </a:pPr>
            <a:r>
              <a:rPr lang="zh-CN" altLang="en-US" sz="3200" dirty="0" smtClean="0">
                <a:solidFill>
                  <a:srgbClr val="000000"/>
                </a:solidFill>
                <a:latin typeface="宋体" charset="-122"/>
                <a:ea typeface="宋体" charset="-122"/>
              </a:rPr>
              <a:t>对剩余元素重新调整形成堆。</a:t>
            </a:r>
          </a:p>
          <a:p>
            <a:pPr marL="628650" lvl="1" indent="-449263" algn="just" eaLnBrk="0" hangingPunct="0">
              <a:buFont typeface="Wingdings" pitchFamily="2" charset="2"/>
              <a:buAutoNum type="circleNumDbPlain"/>
            </a:pPr>
            <a:r>
              <a:rPr lang="zh-CN" altLang="en-US" sz="3200" dirty="0" smtClean="0">
                <a:solidFill>
                  <a:srgbClr val="000000"/>
                </a:solidFill>
                <a:latin typeface="宋体" charset="-122"/>
                <a:ea typeface="宋体" charset="-122"/>
              </a:rPr>
              <a:t>重复执行第②，③，直到所有元素被输出。</a:t>
            </a:r>
          </a:p>
        </p:txBody>
      </p:sp>
      <p:sp>
        <p:nvSpPr>
          <p:cNvPr id="75780" name="Rectangle 4"/>
          <p:cNvSpPr>
            <a:spLocks noChangeArrowheads="1"/>
          </p:cNvSpPr>
          <p:nvPr/>
        </p:nvSpPr>
        <p:spPr bwMode="auto">
          <a:xfrm>
            <a:off x="317999" y="1194180"/>
            <a:ext cx="3419205"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nchor="ctr">
            <a:spAutoFit/>
          </a:bodyPr>
          <a:lstStyle/>
          <a:p>
            <a:pPr eaLnBrk="0" hangingPunct="0"/>
            <a:r>
              <a:rPr lang="zh-CN" altLang="en-US" sz="3600" b="1" smtClean="0">
                <a:solidFill>
                  <a:srgbClr val="000000"/>
                </a:solidFill>
                <a:latin typeface="Times New Roman" pitchFamily="18" charset="0"/>
                <a:ea typeface="宋体" charset="-122"/>
              </a:rPr>
              <a:t>堆排序的思想：</a:t>
            </a:r>
            <a:endParaRPr lang="zh-CN" altLang="en-US" sz="3600" b="1" i="1" u="sng"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64386203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
          <p:cNvSpPr>
            <a:spLocks noChangeArrowheads="1"/>
          </p:cNvSpPr>
          <p:nvPr/>
        </p:nvSpPr>
        <p:spPr bwMode="auto">
          <a:xfrm>
            <a:off x="184648" y="3049607"/>
            <a:ext cx="8308731"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spAutoFit/>
          </a:bodyPr>
          <a:lstStyle/>
          <a:p>
            <a:pPr marL="636588" lvl="1" indent="-457200" algn="just" eaLnBrk="0" hangingPunct="0">
              <a:buFont typeface="Wingdings" pitchFamily="2" charset="2"/>
              <a:buNone/>
            </a:pPr>
            <a:r>
              <a:rPr lang="zh-CN" altLang="en-US" sz="2800" smtClean="0">
                <a:solidFill>
                  <a:srgbClr val="000000"/>
                </a:solidFill>
                <a:latin typeface="宋体" charset="-122"/>
                <a:ea typeface="宋体" charset="-122"/>
              </a:rPr>
              <a:t>   </a:t>
            </a:r>
          </a:p>
        </p:txBody>
      </p:sp>
      <p:sp>
        <p:nvSpPr>
          <p:cNvPr id="76803" name="Rectangle 12"/>
          <p:cNvSpPr>
            <a:spLocks noChangeArrowheads="1"/>
          </p:cNvSpPr>
          <p:nvPr/>
        </p:nvSpPr>
        <p:spPr bwMode="auto">
          <a:xfrm>
            <a:off x="323850" y="1196976"/>
            <a:ext cx="8316601" cy="4644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lIns="87312" tIns="44450" rIns="87312" bIns="44450">
            <a:spAutoFit/>
          </a:bodyPr>
          <a:lstStyle/>
          <a:p>
            <a:pPr algn="just" eaLnBrk="0" hangingPunct="0">
              <a:spcBef>
                <a:spcPct val="20000"/>
              </a:spcBef>
            </a:pPr>
            <a:r>
              <a:rPr lang="zh-CN" altLang="en-US" sz="3200" dirty="0" smtClean="0">
                <a:solidFill>
                  <a:srgbClr val="000000"/>
                </a:solidFill>
                <a:latin typeface="Times New Roman" pitchFamily="18" charset="0"/>
                <a:ea typeface="宋体" charset="-122"/>
              </a:rPr>
              <a:t>    　</a:t>
            </a:r>
            <a:r>
              <a:rPr lang="zh-CN" altLang="en-US" sz="3000" dirty="0" smtClean="0">
                <a:solidFill>
                  <a:srgbClr val="000000"/>
                </a:solidFill>
                <a:latin typeface="Times New Roman" pitchFamily="18" charset="0"/>
                <a:ea typeface="宋体" charset="-122"/>
              </a:rPr>
              <a:t>如果建立为最大堆，则堆第一个元素</a:t>
            </a:r>
            <a:r>
              <a:rPr lang="en-US" altLang="zh-CN" sz="3000" dirty="0" err="1" smtClean="0">
                <a:solidFill>
                  <a:srgbClr val="000000"/>
                </a:solidFill>
                <a:latin typeface="Times New Roman" pitchFamily="18" charset="0"/>
                <a:ea typeface="宋体" charset="-122"/>
              </a:rPr>
              <a:t>table.Arr</a:t>
            </a:r>
            <a:r>
              <a:rPr lang="en-US" altLang="zh-CN" sz="3000" dirty="0" smtClean="0">
                <a:solidFill>
                  <a:srgbClr val="000000"/>
                </a:solidFill>
                <a:latin typeface="Times New Roman" pitchFamily="18" charset="0"/>
                <a:ea typeface="宋体" charset="-122"/>
              </a:rPr>
              <a:t>[0]</a:t>
            </a:r>
            <a:r>
              <a:rPr lang="zh-CN" altLang="en-US" sz="3000" dirty="0" smtClean="0">
                <a:solidFill>
                  <a:srgbClr val="000000"/>
                </a:solidFill>
                <a:latin typeface="Times New Roman" pitchFamily="18" charset="0"/>
                <a:ea typeface="宋体" charset="-122"/>
              </a:rPr>
              <a:t>具有最大的关键字，</a:t>
            </a:r>
            <a:endParaRPr lang="en-US" altLang="zh-CN" sz="3000" dirty="0" smtClean="0">
              <a:solidFill>
                <a:srgbClr val="000000"/>
              </a:solidFill>
              <a:latin typeface="Times New Roman" pitchFamily="18" charset="0"/>
              <a:ea typeface="宋体" charset="-122"/>
            </a:endParaRPr>
          </a:p>
          <a:p>
            <a:pPr algn="just" eaLnBrk="0" hangingPunct="0">
              <a:spcBef>
                <a:spcPct val="20000"/>
              </a:spcBef>
            </a:pPr>
            <a:r>
              <a:rPr lang="en-US" altLang="zh-CN" sz="3000" dirty="0" smtClean="0">
                <a:solidFill>
                  <a:srgbClr val="000000"/>
                </a:solidFill>
                <a:latin typeface="Times New Roman" pitchFamily="18" charset="0"/>
                <a:ea typeface="宋体" charset="-122"/>
              </a:rPr>
              <a:t>     </a:t>
            </a:r>
            <a:r>
              <a:rPr lang="en-US" altLang="zh-CN" sz="3000" dirty="0" smtClean="0">
                <a:solidFill>
                  <a:srgbClr val="FF0000"/>
                </a:solidFill>
                <a:latin typeface="Times New Roman" pitchFamily="18" charset="0"/>
                <a:ea typeface="宋体" charset="-122"/>
              </a:rPr>
              <a:t>Step1</a:t>
            </a:r>
            <a:r>
              <a:rPr lang="en-US" altLang="zh-CN" sz="3000" dirty="0" smtClean="0">
                <a:solidFill>
                  <a:srgbClr val="000000"/>
                </a:solidFill>
                <a:latin typeface="Times New Roman" pitchFamily="18" charset="0"/>
                <a:ea typeface="宋体" charset="-122"/>
              </a:rPr>
              <a:t>: swap(</a:t>
            </a:r>
            <a:r>
              <a:rPr lang="en-US" altLang="zh-CN" sz="3000" dirty="0" err="1" smtClean="0">
                <a:solidFill>
                  <a:srgbClr val="000000"/>
                </a:solidFill>
                <a:latin typeface="Times New Roman" pitchFamily="18" charset="0"/>
                <a:ea typeface="宋体" charset="-122"/>
              </a:rPr>
              <a:t>table.Arr</a:t>
            </a:r>
            <a:r>
              <a:rPr lang="en-US" altLang="zh-CN" sz="3000" dirty="0" smtClean="0">
                <a:solidFill>
                  <a:srgbClr val="000000"/>
                </a:solidFill>
                <a:latin typeface="Times New Roman" pitchFamily="18" charset="0"/>
                <a:ea typeface="宋体" charset="-122"/>
              </a:rPr>
              <a:t>[0],</a:t>
            </a:r>
            <a:r>
              <a:rPr lang="en-US" altLang="zh-CN" sz="3000" dirty="0" err="1" smtClean="0">
                <a:solidFill>
                  <a:srgbClr val="000000"/>
                </a:solidFill>
                <a:latin typeface="Times New Roman" pitchFamily="18" charset="0"/>
                <a:ea typeface="宋体" charset="-122"/>
              </a:rPr>
              <a:t>table.Arr</a:t>
            </a:r>
            <a:r>
              <a:rPr lang="en-US" altLang="zh-CN" sz="3000" dirty="0" smtClean="0">
                <a:solidFill>
                  <a:srgbClr val="000000"/>
                </a:solidFill>
                <a:latin typeface="Times New Roman" pitchFamily="18" charset="0"/>
                <a:ea typeface="宋体" charset="-122"/>
              </a:rPr>
              <a:t>[n-1])</a:t>
            </a:r>
            <a:r>
              <a:rPr lang="zh-CN" altLang="en-US" sz="3000" dirty="0" smtClean="0">
                <a:solidFill>
                  <a:srgbClr val="000000"/>
                </a:solidFill>
                <a:latin typeface="Times New Roman" pitchFamily="18" charset="0"/>
                <a:ea typeface="宋体" charset="-122"/>
              </a:rPr>
              <a:t>：最大关键字的元素交换到最后，再对前面的</a:t>
            </a:r>
            <a:r>
              <a:rPr lang="en-US" altLang="zh-CN" sz="3000" dirty="0" smtClean="0">
                <a:solidFill>
                  <a:srgbClr val="000000"/>
                </a:solidFill>
                <a:latin typeface="Times New Roman" pitchFamily="18" charset="0"/>
                <a:ea typeface="宋体" charset="-122"/>
              </a:rPr>
              <a:t>n-1</a:t>
            </a:r>
            <a:r>
              <a:rPr lang="zh-CN" altLang="en-US" sz="3000" dirty="0" smtClean="0">
                <a:solidFill>
                  <a:srgbClr val="000000"/>
                </a:solidFill>
                <a:latin typeface="Times New Roman" pitchFamily="18" charset="0"/>
                <a:ea typeface="宋体" charset="-122"/>
              </a:rPr>
              <a:t>个元素使用堆的调整算法，重新建立最大堆。</a:t>
            </a:r>
            <a:endParaRPr lang="en-US" altLang="zh-CN" sz="3000" dirty="0" smtClean="0">
              <a:solidFill>
                <a:srgbClr val="000000"/>
              </a:solidFill>
              <a:latin typeface="Times New Roman" pitchFamily="18" charset="0"/>
              <a:ea typeface="宋体" charset="-122"/>
            </a:endParaRPr>
          </a:p>
          <a:p>
            <a:pPr algn="just" eaLnBrk="0" hangingPunct="0">
              <a:spcBef>
                <a:spcPct val="20000"/>
              </a:spcBef>
            </a:pPr>
            <a:r>
              <a:rPr lang="en-US" altLang="zh-CN" sz="3000" dirty="0" smtClean="0">
                <a:solidFill>
                  <a:srgbClr val="000000"/>
                </a:solidFill>
                <a:latin typeface="Times New Roman" pitchFamily="18" charset="0"/>
                <a:ea typeface="宋体" charset="-122"/>
              </a:rPr>
              <a:t>     </a:t>
            </a:r>
            <a:r>
              <a:rPr lang="en-US" altLang="zh-CN" sz="3000" dirty="0" smtClean="0">
                <a:solidFill>
                  <a:srgbClr val="FF0000"/>
                </a:solidFill>
                <a:latin typeface="Times New Roman" pitchFamily="18" charset="0"/>
                <a:ea typeface="宋体" charset="-122"/>
              </a:rPr>
              <a:t>Step2</a:t>
            </a:r>
            <a:r>
              <a:rPr lang="en-US" altLang="zh-CN" sz="3000" dirty="0" smtClean="0">
                <a:solidFill>
                  <a:srgbClr val="000000"/>
                </a:solidFill>
                <a:latin typeface="Times New Roman" pitchFamily="18" charset="0"/>
                <a:ea typeface="宋体" charset="-122"/>
              </a:rPr>
              <a:t>: swap(</a:t>
            </a:r>
            <a:r>
              <a:rPr lang="en-US" altLang="zh-CN" sz="3000" dirty="0" err="1" smtClean="0">
                <a:solidFill>
                  <a:srgbClr val="000000"/>
                </a:solidFill>
                <a:latin typeface="Times New Roman" pitchFamily="18" charset="0"/>
                <a:ea typeface="宋体" charset="-122"/>
              </a:rPr>
              <a:t>table.Arr</a:t>
            </a:r>
            <a:r>
              <a:rPr lang="en-US" altLang="zh-CN" sz="3000" dirty="0" smtClean="0">
                <a:solidFill>
                  <a:srgbClr val="000000"/>
                </a:solidFill>
                <a:latin typeface="Times New Roman" pitchFamily="18" charset="0"/>
                <a:ea typeface="宋体" charset="-122"/>
              </a:rPr>
              <a:t>[0],</a:t>
            </a:r>
            <a:r>
              <a:rPr lang="en-US" altLang="zh-CN" sz="3000" dirty="0" err="1" smtClean="0">
                <a:solidFill>
                  <a:srgbClr val="000000"/>
                </a:solidFill>
                <a:latin typeface="Times New Roman" pitchFamily="18" charset="0"/>
                <a:ea typeface="宋体" charset="-122"/>
              </a:rPr>
              <a:t>table.Arr</a:t>
            </a:r>
            <a:r>
              <a:rPr lang="en-US" altLang="zh-CN" sz="3000" dirty="0" smtClean="0">
                <a:solidFill>
                  <a:srgbClr val="000000"/>
                </a:solidFill>
                <a:latin typeface="Times New Roman" pitchFamily="18" charset="0"/>
                <a:ea typeface="宋体" charset="-122"/>
              </a:rPr>
              <a:t>[n-2])</a:t>
            </a:r>
            <a:r>
              <a:rPr lang="zh-CN" altLang="en-US" sz="3000" dirty="0" smtClean="0">
                <a:solidFill>
                  <a:srgbClr val="000000"/>
                </a:solidFill>
                <a:latin typeface="Times New Roman" pitchFamily="18" charset="0"/>
                <a:ea typeface="宋体" charset="-122"/>
              </a:rPr>
              <a:t>：得到次大元素</a:t>
            </a:r>
            <a:endParaRPr lang="en-US" altLang="zh-CN" sz="3000" dirty="0" smtClean="0">
              <a:solidFill>
                <a:srgbClr val="000000"/>
              </a:solidFill>
              <a:latin typeface="Times New Roman" pitchFamily="18" charset="0"/>
              <a:ea typeface="宋体" charset="-122"/>
            </a:endParaRPr>
          </a:p>
          <a:p>
            <a:pPr algn="just" eaLnBrk="0" hangingPunct="0">
              <a:spcBef>
                <a:spcPct val="20000"/>
              </a:spcBef>
            </a:pPr>
            <a:r>
              <a:rPr lang="en-US" altLang="zh-CN" sz="3000" dirty="0" smtClean="0">
                <a:solidFill>
                  <a:srgbClr val="000000"/>
                </a:solidFill>
                <a:latin typeface="Times New Roman" pitchFamily="18" charset="0"/>
                <a:ea typeface="宋体" charset="-122"/>
              </a:rPr>
              <a:t>     …….</a:t>
            </a:r>
          </a:p>
          <a:p>
            <a:pPr algn="just" eaLnBrk="0" hangingPunct="0">
              <a:spcBef>
                <a:spcPct val="20000"/>
              </a:spcBef>
            </a:pPr>
            <a:r>
              <a:rPr lang="en-US" altLang="zh-CN" sz="3000" dirty="0" smtClean="0">
                <a:solidFill>
                  <a:srgbClr val="000000"/>
                </a:solidFill>
                <a:latin typeface="Times New Roman" pitchFamily="18" charset="0"/>
                <a:ea typeface="宋体" charset="-122"/>
              </a:rPr>
              <a:t>    </a:t>
            </a:r>
            <a:r>
              <a:rPr lang="zh-CN" altLang="en-US" sz="3000" dirty="0" smtClean="0">
                <a:solidFill>
                  <a:srgbClr val="000000"/>
                </a:solidFill>
                <a:latin typeface="Times New Roman" pitchFamily="18" charset="0"/>
                <a:ea typeface="宋体" charset="-122"/>
              </a:rPr>
              <a:t>反复执行</a:t>
            </a:r>
            <a:r>
              <a:rPr lang="en-US" altLang="zh-CN" sz="3000" dirty="0" smtClean="0">
                <a:solidFill>
                  <a:srgbClr val="000000"/>
                </a:solidFill>
                <a:latin typeface="Times New Roman" pitchFamily="18" charset="0"/>
                <a:ea typeface="宋体" charset="-122"/>
              </a:rPr>
              <a:t>n-1</a:t>
            </a:r>
            <a:r>
              <a:rPr lang="zh-CN" altLang="en-US" sz="3000" dirty="0" smtClean="0">
                <a:solidFill>
                  <a:srgbClr val="000000"/>
                </a:solidFill>
                <a:latin typeface="Times New Roman" pitchFamily="18" charset="0"/>
                <a:ea typeface="宋体" charset="-122"/>
              </a:rPr>
              <a:t>次，得到全部排序好的元素序列。</a:t>
            </a:r>
          </a:p>
        </p:txBody>
      </p:sp>
      <p:sp>
        <p:nvSpPr>
          <p:cNvPr id="76804" name="Rectangle 4"/>
          <p:cNvSpPr>
            <a:spLocks noChangeArrowheads="1"/>
          </p:cNvSpPr>
          <p:nvPr/>
        </p:nvSpPr>
        <p:spPr bwMode="auto">
          <a:xfrm>
            <a:off x="304800" y="188500"/>
            <a:ext cx="3882472"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nchor="ctr">
            <a:spAutoFit/>
          </a:bodyPr>
          <a:lstStyle/>
          <a:p>
            <a:pPr eaLnBrk="0" hangingPunct="0"/>
            <a:r>
              <a:rPr lang="zh-CN" altLang="en-US" sz="3600" b="1" smtClean="0">
                <a:solidFill>
                  <a:srgbClr val="000000"/>
                </a:solidFill>
                <a:latin typeface="Times New Roman" pitchFamily="18" charset="0"/>
                <a:ea typeface="宋体" charset="-122"/>
              </a:rPr>
              <a:t>用最大堆排递增序</a:t>
            </a:r>
            <a:endParaRPr lang="zh-CN" altLang="en-US" sz="3600" b="1" i="1" u="sng"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226159151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ChangeArrowheads="1"/>
          </p:cNvSpPr>
          <p:nvPr/>
        </p:nvSpPr>
        <p:spPr bwMode="auto">
          <a:xfrm>
            <a:off x="517281" y="6281756"/>
            <a:ext cx="8176846"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ctr" eaLnBrk="0" hangingPunct="0">
              <a:spcBef>
                <a:spcPct val="20000"/>
              </a:spcBef>
            </a:pPr>
            <a:r>
              <a:rPr lang="zh-CN" altLang="en-US" sz="3200" smtClean="0">
                <a:solidFill>
                  <a:srgbClr val="000000"/>
                </a:solidFill>
                <a:latin typeface="Times New Roman" pitchFamily="18" charset="0"/>
                <a:ea typeface="宋体" charset="-122"/>
              </a:rPr>
              <a:t>图</a:t>
            </a:r>
            <a:r>
              <a:rPr lang="en-US" altLang="zh-CN" sz="3200" smtClean="0">
                <a:solidFill>
                  <a:srgbClr val="000000"/>
                </a:solidFill>
                <a:latin typeface="Times New Roman" pitchFamily="18" charset="0"/>
                <a:ea typeface="宋体" charset="-122"/>
              </a:rPr>
              <a:t>9-9 </a:t>
            </a:r>
            <a:r>
              <a:rPr lang="zh-CN" altLang="en-US" sz="3200" smtClean="0">
                <a:solidFill>
                  <a:srgbClr val="000000"/>
                </a:solidFill>
                <a:latin typeface="Times New Roman" pitchFamily="18" charset="0"/>
                <a:ea typeface="宋体" charset="-122"/>
              </a:rPr>
              <a:t>一个堆排序的示例</a:t>
            </a:r>
          </a:p>
        </p:txBody>
      </p:sp>
      <p:graphicFrame>
        <p:nvGraphicFramePr>
          <p:cNvPr id="77827" name="Object 7"/>
          <p:cNvGraphicFramePr>
            <a:graphicFrameLocks noGrp="1" noChangeAspect="1"/>
          </p:cNvGraphicFramePr>
          <p:nvPr>
            <p:ph/>
          </p:nvPr>
        </p:nvGraphicFramePr>
        <p:xfrm>
          <a:off x="783981" y="404813"/>
          <a:ext cx="2923442" cy="2430462"/>
        </p:xfrm>
        <a:graphic>
          <a:graphicData uri="http://schemas.openxmlformats.org/presentationml/2006/ole">
            <mc:AlternateContent xmlns:mc="http://schemas.openxmlformats.org/markup-compatibility/2006">
              <mc:Choice xmlns:v="urn:schemas-microsoft-com:vml" Requires="v">
                <p:oleObj spid="_x0000_s77986" name="Visio" r:id="rId4" imgW="2691765" imgH="2271284" progId="Visio.Drawing.11">
                  <p:embed/>
                </p:oleObj>
              </mc:Choice>
              <mc:Fallback>
                <p:oleObj name="Visio" r:id="rId4" imgW="2691765" imgH="2271284" progId="Visio.Drawing.11">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3981" y="404813"/>
                        <a:ext cx="2923442" cy="243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77673" name="Object 9"/>
          <p:cNvGraphicFramePr>
            <a:graphicFrameLocks noChangeAspect="1"/>
          </p:cNvGraphicFramePr>
          <p:nvPr/>
        </p:nvGraphicFramePr>
        <p:xfrm>
          <a:off x="4637943" y="333376"/>
          <a:ext cx="3124200" cy="2405063"/>
        </p:xfrm>
        <a:graphic>
          <a:graphicData uri="http://schemas.openxmlformats.org/presentationml/2006/ole">
            <mc:AlternateContent xmlns:mc="http://schemas.openxmlformats.org/markup-compatibility/2006">
              <mc:Choice xmlns:v="urn:schemas-microsoft-com:vml" Requires="v">
                <p:oleObj spid="_x0000_s77987" name="Visio" r:id="rId6" imgW="2727770" imgH="2354866" progId="Visio.Drawing.11">
                  <p:embed/>
                </p:oleObj>
              </mc:Choice>
              <mc:Fallback>
                <p:oleObj name="Visio" r:id="rId6" imgW="2727770" imgH="2354866"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37943" y="333376"/>
                        <a:ext cx="3124200" cy="240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77674" name="Object 10"/>
          <p:cNvGraphicFramePr>
            <a:graphicFrameLocks noChangeAspect="1"/>
          </p:cNvGraphicFramePr>
          <p:nvPr/>
        </p:nvGraphicFramePr>
        <p:xfrm>
          <a:off x="517291" y="3284545"/>
          <a:ext cx="2592265" cy="2554287"/>
        </p:xfrm>
        <a:graphic>
          <a:graphicData uri="http://schemas.openxmlformats.org/presentationml/2006/ole">
            <mc:AlternateContent xmlns:mc="http://schemas.openxmlformats.org/markup-compatibility/2006">
              <mc:Choice xmlns:v="urn:schemas-microsoft-com:vml" Requires="v">
                <p:oleObj spid="_x0000_s77988" name="Visio" r:id="rId8" imgW="2727770" imgH="2354866" progId="Visio.Drawing.11">
                  <p:embed/>
                </p:oleObj>
              </mc:Choice>
              <mc:Fallback>
                <p:oleObj name="Visio" r:id="rId8" imgW="2727770" imgH="2354866"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r="11734" b="4892"/>
                      <a:stretch>
                        <a:fillRect/>
                      </a:stretch>
                    </p:blipFill>
                    <p:spPr bwMode="auto">
                      <a:xfrm>
                        <a:off x="517291" y="3284545"/>
                        <a:ext cx="2592265" cy="255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77676" name="Object 12"/>
          <p:cNvGraphicFramePr>
            <a:graphicFrameLocks noChangeAspect="1"/>
          </p:cNvGraphicFramePr>
          <p:nvPr/>
        </p:nvGraphicFramePr>
        <p:xfrm>
          <a:off x="3442198" y="3357564"/>
          <a:ext cx="2392973" cy="2357437"/>
        </p:xfrm>
        <a:graphic>
          <a:graphicData uri="http://schemas.openxmlformats.org/presentationml/2006/ole">
            <mc:AlternateContent xmlns:mc="http://schemas.openxmlformats.org/markup-compatibility/2006">
              <mc:Choice xmlns:v="urn:schemas-microsoft-com:vml" Requires="v">
                <p:oleObj spid="_x0000_s77989" name="Visio" r:id="rId10" imgW="2727770" imgH="2354866" progId="Visio.Drawing.11">
                  <p:embed/>
                </p:oleObj>
              </mc:Choice>
              <mc:Fallback>
                <p:oleObj name="Visio" r:id="rId10" imgW="2727770" imgH="2354866" progId="Visio.Drawing.11">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r="11734" b="4892"/>
                      <a:stretch>
                        <a:fillRect/>
                      </a:stretch>
                    </p:blipFill>
                    <p:spPr bwMode="auto">
                      <a:xfrm>
                        <a:off x="3442198" y="3357564"/>
                        <a:ext cx="2392973" cy="235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77677" name="Object 13"/>
          <p:cNvGraphicFramePr>
            <a:graphicFrameLocks noChangeAspect="1"/>
          </p:cNvGraphicFramePr>
          <p:nvPr/>
        </p:nvGraphicFramePr>
        <p:xfrm>
          <a:off x="6233746" y="3284538"/>
          <a:ext cx="2526323" cy="2487612"/>
        </p:xfrm>
        <a:graphic>
          <a:graphicData uri="http://schemas.openxmlformats.org/presentationml/2006/ole">
            <mc:AlternateContent xmlns:mc="http://schemas.openxmlformats.org/markup-compatibility/2006">
              <mc:Choice xmlns:v="urn:schemas-microsoft-com:vml" Requires="v">
                <p:oleObj spid="_x0000_s77990" name="Visio" r:id="rId12" imgW="2727770" imgH="2354866" progId="Visio.Drawing.11">
                  <p:embed/>
                </p:oleObj>
              </mc:Choice>
              <mc:Fallback>
                <p:oleObj name="Visio" r:id="rId12" imgW="2727770" imgH="2354866" progId="Visio.Drawing.11">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r="11734" b="4892"/>
                      <a:stretch>
                        <a:fillRect/>
                      </a:stretch>
                    </p:blipFill>
                    <p:spPr bwMode="auto">
                      <a:xfrm>
                        <a:off x="6233746" y="3284538"/>
                        <a:ext cx="2526323" cy="248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702383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1777673"/>
                                        </p:tgtEl>
                                        <p:attrNameLst>
                                          <p:attrName>style.visibility</p:attrName>
                                        </p:attrNameLst>
                                      </p:cBhvr>
                                      <p:to>
                                        <p:strVal val="visible"/>
                                      </p:to>
                                    </p:set>
                                    <p:anim calcmode="lin" valueType="num">
                                      <p:cBhvr>
                                        <p:cTn id="7" dur="500" fill="hold"/>
                                        <p:tgtEl>
                                          <p:spTgt spid="1777673"/>
                                        </p:tgtEl>
                                        <p:attrNameLst>
                                          <p:attrName>ppt_w</p:attrName>
                                        </p:attrNameLst>
                                      </p:cBhvr>
                                      <p:tavLst>
                                        <p:tav tm="0">
                                          <p:val>
                                            <p:fltVal val="0"/>
                                          </p:val>
                                        </p:tav>
                                        <p:tav tm="100000">
                                          <p:val>
                                            <p:strVal val="#ppt_w"/>
                                          </p:val>
                                        </p:tav>
                                      </p:tavLst>
                                    </p:anim>
                                    <p:anim calcmode="lin" valueType="num">
                                      <p:cBhvr>
                                        <p:cTn id="8" dur="500" fill="hold"/>
                                        <p:tgtEl>
                                          <p:spTgt spid="1777673"/>
                                        </p:tgtEl>
                                        <p:attrNameLst>
                                          <p:attrName>ppt_h</p:attrName>
                                        </p:attrNameLst>
                                      </p:cBhvr>
                                      <p:tavLst>
                                        <p:tav tm="0">
                                          <p:val>
                                            <p:fltVal val="0"/>
                                          </p:val>
                                        </p:tav>
                                        <p:tav tm="100000">
                                          <p:val>
                                            <p:strVal val="#ppt_h"/>
                                          </p:val>
                                        </p:tav>
                                      </p:tavLst>
                                    </p:anim>
                                    <p:animEffect transition="in" filter="fade">
                                      <p:cBhvr>
                                        <p:cTn id="9" dur="500"/>
                                        <p:tgtEl>
                                          <p:spTgt spid="177767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4" presetClass="entr" presetSubtype="10" fill="hold" nodeType="clickEffect">
                                  <p:stCondLst>
                                    <p:cond delay="0"/>
                                  </p:stCondLst>
                                  <p:childTnLst>
                                    <p:set>
                                      <p:cBhvr>
                                        <p:cTn id="13" dur="1" fill="hold">
                                          <p:stCondLst>
                                            <p:cond delay="0"/>
                                          </p:stCondLst>
                                        </p:cTn>
                                        <p:tgtEl>
                                          <p:spTgt spid="1777674"/>
                                        </p:tgtEl>
                                        <p:attrNameLst>
                                          <p:attrName>style.visibility</p:attrName>
                                        </p:attrNameLst>
                                      </p:cBhvr>
                                      <p:to>
                                        <p:strVal val="visible"/>
                                      </p:to>
                                    </p:set>
                                    <p:animEffect transition="in" filter="randombar(horizontal)">
                                      <p:cBhvr>
                                        <p:cTn id="14" dur="500"/>
                                        <p:tgtEl>
                                          <p:spTgt spid="177767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1777676"/>
                                        </p:tgtEl>
                                        <p:attrNameLst>
                                          <p:attrName>style.visibility</p:attrName>
                                        </p:attrNameLst>
                                      </p:cBhvr>
                                      <p:to>
                                        <p:strVal val="visible"/>
                                      </p:to>
                                    </p:set>
                                    <p:animEffect transition="in" filter="dissolve">
                                      <p:cBhvr>
                                        <p:cTn id="19" dur="500"/>
                                        <p:tgtEl>
                                          <p:spTgt spid="177767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1777677"/>
                                        </p:tgtEl>
                                        <p:attrNameLst>
                                          <p:attrName>style.visibility</p:attrName>
                                        </p:attrNameLst>
                                      </p:cBhvr>
                                      <p:to>
                                        <p:strVal val="visible"/>
                                      </p:to>
                                    </p:set>
                                    <p:animEffect transition="in" filter="dissolve">
                                      <p:cBhvr>
                                        <p:cTn id="24" dur="500"/>
                                        <p:tgtEl>
                                          <p:spTgt spid="1777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184648" y="3049607"/>
            <a:ext cx="8308731"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spAutoFit/>
          </a:bodyPr>
          <a:lstStyle/>
          <a:p>
            <a:pPr marL="636588" lvl="1" indent="-457200" algn="just" eaLnBrk="0" hangingPunct="0">
              <a:buFont typeface="Wingdings" pitchFamily="2" charset="2"/>
              <a:buNone/>
            </a:pPr>
            <a:r>
              <a:rPr lang="zh-CN" altLang="en-US" sz="2800" smtClean="0">
                <a:solidFill>
                  <a:srgbClr val="000000"/>
                </a:solidFill>
                <a:latin typeface="宋体" charset="-122"/>
                <a:ea typeface="宋体" charset="-122"/>
              </a:rPr>
              <a:t>   </a:t>
            </a:r>
          </a:p>
        </p:txBody>
      </p:sp>
      <p:sp>
        <p:nvSpPr>
          <p:cNvPr id="78851" name="Rectangle 3"/>
          <p:cNvSpPr>
            <a:spLocks noChangeArrowheads="1"/>
          </p:cNvSpPr>
          <p:nvPr/>
        </p:nvSpPr>
        <p:spPr bwMode="auto">
          <a:xfrm>
            <a:off x="517281" y="6281756"/>
            <a:ext cx="8176846"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ctr" eaLnBrk="0" hangingPunct="0">
              <a:spcBef>
                <a:spcPct val="20000"/>
              </a:spcBef>
            </a:pPr>
            <a:r>
              <a:rPr lang="zh-CN" altLang="en-US" sz="3200" smtClean="0">
                <a:solidFill>
                  <a:srgbClr val="000000"/>
                </a:solidFill>
                <a:latin typeface="Times New Roman" pitchFamily="18" charset="0"/>
                <a:ea typeface="宋体" charset="-122"/>
              </a:rPr>
              <a:t>图</a:t>
            </a:r>
            <a:r>
              <a:rPr lang="en-US" altLang="zh-CN" sz="3200" smtClean="0">
                <a:solidFill>
                  <a:srgbClr val="000000"/>
                </a:solidFill>
                <a:latin typeface="Times New Roman" pitchFamily="18" charset="0"/>
                <a:ea typeface="宋体" charset="-122"/>
              </a:rPr>
              <a:t>9-9 </a:t>
            </a:r>
            <a:r>
              <a:rPr lang="zh-CN" altLang="en-US" sz="3200" smtClean="0">
                <a:solidFill>
                  <a:srgbClr val="000000"/>
                </a:solidFill>
                <a:latin typeface="Times New Roman" pitchFamily="18" charset="0"/>
                <a:ea typeface="宋体" charset="-122"/>
              </a:rPr>
              <a:t>一个堆排序的示例</a:t>
            </a:r>
          </a:p>
        </p:txBody>
      </p:sp>
      <p:graphicFrame>
        <p:nvGraphicFramePr>
          <p:cNvPr id="78852" name="Object 8"/>
          <p:cNvGraphicFramePr>
            <a:graphicFrameLocks noChangeAspect="1"/>
          </p:cNvGraphicFramePr>
          <p:nvPr/>
        </p:nvGraphicFramePr>
        <p:xfrm>
          <a:off x="583223" y="404813"/>
          <a:ext cx="2193681" cy="2160587"/>
        </p:xfrm>
        <a:graphic>
          <a:graphicData uri="http://schemas.openxmlformats.org/presentationml/2006/ole">
            <mc:AlternateContent xmlns:mc="http://schemas.openxmlformats.org/markup-compatibility/2006">
              <mc:Choice xmlns:v="urn:schemas-microsoft-com:vml" Requires="v">
                <p:oleObj spid="_x0000_s79042" name="Visio" r:id="rId4" imgW="2727770" imgH="2354866" progId="Visio.Drawing.11">
                  <p:embed/>
                </p:oleObj>
              </mc:Choice>
              <mc:Fallback>
                <p:oleObj name="Visio" r:id="rId4" imgW="2727770" imgH="2354866"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r="11734" b="4892"/>
                      <a:stretch>
                        <a:fillRect/>
                      </a:stretch>
                    </p:blipFill>
                    <p:spPr bwMode="auto">
                      <a:xfrm>
                        <a:off x="583223" y="404813"/>
                        <a:ext cx="2193681" cy="216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80746" name="Object 10"/>
          <p:cNvGraphicFramePr>
            <a:graphicFrameLocks noChangeAspect="1"/>
          </p:cNvGraphicFramePr>
          <p:nvPr/>
        </p:nvGraphicFramePr>
        <p:xfrm>
          <a:off x="3376246" y="476250"/>
          <a:ext cx="2193681" cy="2160588"/>
        </p:xfrm>
        <a:graphic>
          <a:graphicData uri="http://schemas.openxmlformats.org/presentationml/2006/ole">
            <mc:AlternateContent xmlns:mc="http://schemas.openxmlformats.org/markup-compatibility/2006">
              <mc:Choice xmlns:v="urn:schemas-microsoft-com:vml" Requires="v">
                <p:oleObj spid="_x0000_s79043" name="Visio" r:id="rId6" imgW="2727770" imgH="2354866" progId="Visio.Drawing.11">
                  <p:embed/>
                </p:oleObj>
              </mc:Choice>
              <mc:Fallback>
                <p:oleObj name="Visio" r:id="rId6" imgW="2727770" imgH="2354866"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r="11734" b="4892"/>
                      <a:stretch>
                        <a:fillRect/>
                      </a:stretch>
                    </p:blipFill>
                    <p:spPr bwMode="auto">
                      <a:xfrm>
                        <a:off x="3376246" y="476250"/>
                        <a:ext cx="2193681" cy="216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80747" name="Object 11"/>
          <p:cNvGraphicFramePr>
            <a:graphicFrameLocks noChangeAspect="1"/>
          </p:cNvGraphicFramePr>
          <p:nvPr/>
        </p:nvGraphicFramePr>
        <p:xfrm>
          <a:off x="6299690" y="476250"/>
          <a:ext cx="2193680" cy="2160588"/>
        </p:xfrm>
        <a:graphic>
          <a:graphicData uri="http://schemas.openxmlformats.org/presentationml/2006/ole">
            <mc:AlternateContent xmlns:mc="http://schemas.openxmlformats.org/markup-compatibility/2006">
              <mc:Choice xmlns:v="urn:schemas-microsoft-com:vml" Requires="v">
                <p:oleObj spid="_x0000_s79044" name="Visio" r:id="rId8" imgW="2727770" imgH="2354866" progId="Visio.Drawing.11">
                  <p:embed/>
                </p:oleObj>
              </mc:Choice>
              <mc:Fallback>
                <p:oleObj name="Visio" r:id="rId8" imgW="2727770" imgH="2354866"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r="11734" b="4892"/>
                      <a:stretch>
                        <a:fillRect/>
                      </a:stretch>
                    </p:blipFill>
                    <p:spPr bwMode="auto">
                      <a:xfrm>
                        <a:off x="6299690" y="476250"/>
                        <a:ext cx="2193680" cy="216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80748" name="Object 12"/>
          <p:cNvGraphicFramePr>
            <a:graphicFrameLocks noChangeAspect="1"/>
          </p:cNvGraphicFramePr>
          <p:nvPr/>
        </p:nvGraphicFramePr>
        <p:xfrm>
          <a:off x="650635" y="3500444"/>
          <a:ext cx="2193681" cy="2160587"/>
        </p:xfrm>
        <a:graphic>
          <a:graphicData uri="http://schemas.openxmlformats.org/presentationml/2006/ole">
            <mc:AlternateContent xmlns:mc="http://schemas.openxmlformats.org/markup-compatibility/2006">
              <mc:Choice xmlns:v="urn:schemas-microsoft-com:vml" Requires="v">
                <p:oleObj spid="_x0000_s79045" name="Visio" r:id="rId10" imgW="2727770" imgH="2354866" progId="Visio.Drawing.11">
                  <p:embed/>
                </p:oleObj>
              </mc:Choice>
              <mc:Fallback>
                <p:oleObj name="Visio" r:id="rId10" imgW="2727770" imgH="2354866" progId="Visio.Drawing.11">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r="11734" b="4892"/>
                      <a:stretch>
                        <a:fillRect/>
                      </a:stretch>
                    </p:blipFill>
                    <p:spPr bwMode="auto">
                      <a:xfrm>
                        <a:off x="650635" y="3500444"/>
                        <a:ext cx="2193681" cy="216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80749" name="Object 13"/>
          <p:cNvGraphicFramePr>
            <a:graphicFrameLocks noChangeAspect="1"/>
          </p:cNvGraphicFramePr>
          <p:nvPr/>
        </p:nvGraphicFramePr>
        <p:xfrm>
          <a:off x="3376246" y="3500444"/>
          <a:ext cx="2193681" cy="2160587"/>
        </p:xfrm>
        <a:graphic>
          <a:graphicData uri="http://schemas.openxmlformats.org/presentationml/2006/ole">
            <mc:AlternateContent xmlns:mc="http://schemas.openxmlformats.org/markup-compatibility/2006">
              <mc:Choice xmlns:v="urn:schemas-microsoft-com:vml" Requires="v">
                <p:oleObj spid="_x0000_s79046" name="Visio" r:id="rId12" imgW="2727770" imgH="2354866" progId="Visio.Drawing.11">
                  <p:embed/>
                </p:oleObj>
              </mc:Choice>
              <mc:Fallback>
                <p:oleObj name="Visio" r:id="rId12" imgW="2727770" imgH="2354866" progId="Visio.Drawing.11">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r="11734" b="4892"/>
                      <a:stretch>
                        <a:fillRect/>
                      </a:stretch>
                    </p:blipFill>
                    <p:spPr bwMode="auto">
                      <a:xfrm>
                        <a:off x="3376246" y="3500444"/>
                        <a:ext cx="2193681" cy="216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80750" name="Object 14"/>
          <p:cNvGraphicFramePr>
            <a:graphicFrameLocks noChangeAspect="1"/>
          </p:cNvGraphicFramePr>
          <p:nvPr/>
        </p:nvGraphicFramePr>
        <p:xfrm>
          <a:off x="6367097" y="3500444"/>
          <a:ext cx="2193680" cy="2160587"/>
        </p:xfrm>
        <a:graphic>
          <a:graphicData uri="http://schemas.openxmlformats.org/presentationml/2006/ole">
            <mc:AlternateContent xmlns:mc="http://schemas.openxmlformats.org/markup-compatibility/2006">
              <mc:Choice xmlns:v="urn:schemas-microsoft-com:vml" Requires="v">
                <p:oleObj spid="_x0000_s79047" name="Visio" r:id="rId14" imgW="2727770" imgH="2354866" progId="Visio.Drawing.11">
                  <p:embed/>
                </p:oleObj>
              </mc:Choice>
              <mc:Fallback>
                <p:oleObj name="Visio" r:id="rId14" imgW="2727770" imgH="2354866" progId="Visio.Drawing.11">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r="11734" b="4892"/>
                      <a:stretch>
                        <a:fillRect/>
                      </a:stretch>
                    </p:blipFill>
                    <p:spPr bwMode="auto">
                      <a:xfrm>
                        <a:off x="6367097" y="3500444"/>
                        <a:ext cx="2193680" cy="216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6894690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780746"/>
                                        </p:tgtEl>
                                        <p:attrNameLst>
                                          <p:attrName>style.visibility</p:attrName>
                                        </p:attrNameLst>
                                      </p:cBhvr>
                                      <p:to>
                                        <p:strVal val="visible"/>
                                      </p:to>
                                    </p:set>
                                    <p:animEffect transition="in" filter="dissolve">
                                      <p:cBhvr>
                                        <p:cTn id="7" dur="500"/>
                                        <p:tgtEl>
                                          <p:spTgt spid="17807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1780747"/>
                                        </p:tgtEl>
                                        <p:attrNameLst>
                                          <p:attrName>style.visibility</p:attrName>
                                        </p:attrNameLst>
                                      </p:cBhvr>
                                      <p:to>
                                        <p:strVal val="visible"/>
                                      </p:to>
                                    </p:set>
                                    <p:animEffect transition="in" filter="randombar(horizontal)">
                                      <p:cBhvr>
                                        <p:cTn id="12" dur="500"/>
                                        <p:tgtEl>
                                          <p:spTgt spid="17807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780748"/>
                                        </p:tgtEl>
                                        <p:attrNameLst>
                                          <p:attrName>style.visibility</p:attrName>
                                        </p:attrNameLst>
                                      </p:cBhvr>
                                      <p:to>
                                        <p:strVal val="visible"/>
                                      </p:to>
                                    </p:set>
                                    <p:animEffect transition="in" filter="dissolve">
                                      <p:cBhvr>
                                        <p:cTn id="17" dur="500"/>
                                        <p:tgtEl>
                                          <p:spTgt spid="17807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780749"/>
                                        </p:tgtEl>
                                        <p:attrNameLst>
                                          <p:attrName>style.visibility</p:attrName>
                                        </p:attrNameLst>
                                      </p:cBhvr>
                                      <p:to>
                                        <p:strVal val="visible"/>
                                      </p:to>
                                    </p:set>
                                    <p:animEffect transition="in" filter="dissolve">
                                      <p:cBhvr>
                                        <p:cTn id="22" dur="500"/>
                                        <p:tgtEl>
                                          <p:spTgt spid="178074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nodeType="clickEffect">
                                  <p:stCondLst>
                                    <p:cond delay="0"/>
                                  </p:stCondLst>
                                  <p:childTnLst>
                                    <p:set>
                                      <p:cBhvr>
                                        <p:cTn id="26" dur="1" fill="hold">
                                          <p:stCondLst>
                                            <p:cond delay="0"/>
                                          </p:stCondLst>
                                        </p:cTn>
                                        <p:tgtEl>
                                          <p:spTgt spid="1780750"/>
                                        </p:tgtEl>
                                        <p:attrNameLst>
                                          <p:attrName>style.visibility</p:attrName>
                                        </p:attrNameLst>
                                      </p:cBhvr>
                                      <p:to>
                                        <p:strVal val="visible"/>
                                      </p:to>
                                    </p:set>
                                    <p:animEffect transition="in" filter="randombar(horizontal)">
                                      <p:cBhvr>
                                        <p:cTn id="27" dur="500"/>
                                        <p:tgtEl>
                                          <p:spTgt spid="1780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468313" y="1416053"/>
            <a:ext cx="7696200"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lang="en-US" altLang="zh-CN" sz="2400" b="1" dirty="0">
                <a:solidFill>
                  <a:srgbClr val="000000"/>
                </a:solidFill>
                <a:latin typeface="Times New Roman" pitchFamily="18" charset="0"/>
              </a:rPr>
              <a:t>template &lt;class </a:t>
            </a:r>
            <a:r>
              <a:rPr lang="en-US" altLang="zh-CN" sz="2400" b="1" dirty="0" err="1">
                <a:solidFill>
                  <a:srgbClr val="000000"/>
                </a:solidFill>
                <a:latin typeface="Times New Roman" pitchFamily="18" charset="0"/>
              </a:rPr>
              <a:t>ElemType</a:t>
            </a:r>
            <a:r>
              <a:rPr lang="en-US" altLang="zh-CN" sz="2400" b="1" dirty="0">
                <a:solidFill>
                  <a:srgbClr val="000000"/>
                </a:solidFill>
                <a:latin typeface="Times New Roman" pitchFamily="18" charset="0"/>
              </a:rPr>
              <a:t>&gt;</a:t>
            </a:r>
          </a:p>
          <a:p>
            <a:pPr algn="just" eaLnBrk="1" hangingPunct="1"/>
            <a:r>
              <a:rPr lang="en-US" altLang="zh-CN" sz="2400" b="1" dirty="0">
                <a:solidFill>
                  <a:srgbClr val="000000"/>
                </a:solidFill>
                <a:latin typeface="Times New Roman" pitchFamily="18" charset="0"/>
              </a:rPr>
              <a:t>void </a:t>
            </a:r>
            <a:r>
              <a:rPr lang="en-US" altLang="zh-CN" sz="2400" b="1" dirty="0" err="1">
                <a:solidFill>
                  <a:srgbClr val="000000"/>
                </a:solidFill>
                <a:latin typeface="Times New Roman" pitchFamily="18" charset="0"/>
              </a:rPr>
              <a:t>FilterDown</a:t>
            </a:r>
            <a:r>
              <a:rPr lang="en-US" altLang="zh-CN" sz="2400" b="1" dirty="0">
                <a:solidFill>
                  <a:srgbClr val="000000"/>
                </a:solidFill>
                <a:latin typeface="Times New Roman" pitchFamily="18" charset="0"/>
              </a:rPr>
              <a:t>(</a:t>
            </a:r>
            <a:r>
              <a:rPr lang="en-US" altLang="zh-CN" sz="2400" b="1" dirty="0" err="1">
                <a:solidFill>
                  <a:srgbClr val="000000"/>
                </a:solidFill>
                <a:latin typeface="Times New Roman" pitchFamily="18" charset="0"/>
              </a:rPr>
              <a:t>ElemType</a:t>
            </a:r>
            <a:r>
              <a:rPr lang="en-US" altLang="zh-CN" sz="2400" b="1" dirty="0">
                <a:solidFill>
                  <a:srgbClr val="000000"/>
                </a:solidFill>
                <a:latin typeface="Times New Roman" pitchFamily="18" charset="0"/>
              </a:rPr>
              <a:t> </a:t>
            </a:r>
            <a:r>
              <a:rPr lang="en-US" altLang="zh-CN" sz="2400" b="1" dirty="0" err="1">
                <a:solidFill>
                  <a:srgbClr val="000000"/>
                </a:solidFill>
                <a:latin typeface="Times New Roman" pitchFamily="18" charset="0"/>
              </a:rPr>
              <a:t>elem</a:t>
            </a:r>
            <a:r>
              <a:rPr lang="en-US" altLang="zh-CN" sz="2400" b="1" dirty="0">
                <a:solidFill>
                  <a:srgbClr val="000000"/>
                </a:solidFill>
                <a:latin typeface="Times New Roman" pitchFamily="18" charset="0"/>
              </a:rPr>
              <a:t>[], </a:t>
            </a:r>
            <a:r>
              <a:rPr lang="en-US" altLang="zh-CN" sz="2400" b="1" dirty="0" err="1">
                <a:solidFill>
                  <a:srgbClr val="000000"/>
                </a:solidFill>
                <a:latin typeface="Times New Roman" pitchFamily="18" charset="0"/>
              </a:rPr>
              <a:t>int</a:t>
            </a:r>
            <a:r>
              <a:rPr lang="en-US" altLang="zh-CN" sz="2400" b="1" dirty="0">
                <a:solidFill>
                  <a:srgbClr val="000000"/>
                </a:solidFill>
                <a:latin typeface="Times New Roman" pitchFamily="18" charset="0"/>
              </a:rPr>
              <a:t> low, </a:t>
            </a:r>
            <a:r>
              <a:rPr lang="en-US" altLang="zh-CN" sz="2400" b="1" dirty="0" err="1">
                <a:solidFill>
                  <a:srgbClr val="000000"/>
                </a:solidFill>
                <a:latin typeface="Times New Roman" pitchFamily="18" charset="0"/>
              </a:rPr>
              <a:t>int</a:t>
            </a:r>
            <a:r>
              <a:rPr lang="en-US" altLang="zh-CN" sz="2400" b="1" dirty="0">
                <a:solidFill>
                  <a:srgbClr val="000000"/>
                </a:solidFill>
                <a:latin typeface="Times New Roman" pitchFamily="18" charset="0"/>
              </a:rPr>
              <a:t> high)   {</a:t>
            </a:r>
          </a:p>
          <a:p>
            <a:pPr algn="just" eaLnBrk="1" hangingPunct="1"/>
            <a:r>
              <a:rPr lang="en-US" altLang="zh-CN" sz="2400" b="1" dirty="0">
                <a:solidFill>
                  <a:srgbClr val="000000"/>
                </a:solidFill>
                <a:latin typeface="Times New Roman" pitchFamily="18" charset="0"/>
              </a:rPr>
              <a:t>    </a:t>
            </a:r>
            <a:r>
              <a:rPr lang="en-US" altLang="zh-CN" sz="2400" b="1" dirty="0" err="1">
                <a:solidFill>
                  <a:srgbClr val="000000"/>
                </a:solidFill>
                <a:latin typeface="Times New Roman" pitchFamily="18" charset="0"/>
              </a:rPr>
              <a:t>int</a:t>
            </a:r>
            <a:r>
              <a:rPr lang="en-US" altLang="zh-CN" sz="2400" b="1" dirty="0">
                <a:solidFill>
                  <a:srgbClr val="000000"/>
                </a:solidFill>
                <a:latin typeface="Times New Roman" pitchFamily="18" charset="0"/>
              </a:rPr>
              <a:t> f = low, i = 2 * low + 1;</a:t>
            </a:r>
          </a:p>
          <a:p>
            <a:pPr algn="just" eaLnBrk="1" hangingPunct="1"/>
            <a:r>
              <a:rPr lang="en-US" altLang="zh-CN" sz="2400" b="1" dirty="0">
                <a:solidFill>
                  <a:srgbClr val="000000"/>
                </a:solidFill>
                <a:latin typeface="Times New Roman" pitchFamily="18" charset="0"/>
              </a:rPr>
              <a:t>    </a:t>
            </a:r>
            <a:r>
              <a:rPr lang="en-US" altLang="zh-CN" sz="2400" b="1" dirty="0" err="1">
                <a:solidFill>
                  <a:srgbClr val="000000"/>
                </a:solidFill>
                <a:latin typeface="Times New Roman" pitchFamily="18" charset="0"/>
              </a:rPr>
              <a:t>ElemType</a:t>
            </a:r>
            <a:r>
              <a:rPr lang="en-US" altLang="zh-CN" sz="2400" b="1" dirty="0">
                <a:solidFill>
                  <a:srgbClr val="000000"/>
                </a:solidFill>
                <a:latin typeface="Times New Roman" pitchFamily="18" charset="0"/>
              </a:rPr>
              <a:t>   e = </a:t>
            </a:r>
            <a:r>
              <a:rPr lang="en-US" altLang="zh-CN" sz="2400" b="1" dirty="0" err="1">
                <a:solidFill>
                  <a:srgbClr val="000000"/>
                </a:solidFill>
                <a:latin typeface="Times New Roman" pitchFamily="18" charset="0"/>
              </a:rPr>
              <a:t>elem</a:t>
            </a:r>
            <a:r>
              <a:rPr lang="en-US" altLang="zh-CN" sz="2400" b="1" dirty="0">
                <a:solidFill>
                  <a:srgbClr val="000000"/>
                </a:solidFill>
                <a:latin typeface="Times New Roman" pitchFamily="18" charset="0"/>
              </a:rPr>
              <a:t>[low];</a:t>
            </a:r>
          </a:p>
          <a:p>
            <a:pPr algn="just" eaLnBrk="1" hangingPunct="1"/>
            <a:r>
              <a:rPr lang="en-US" altLang="zh-CN" sz="2400" b="1" dirty="0">
                <a:solidFill>
                  <a:srgbClr val="000000"/>
                </a:solidFill>
                <a:latin typeface="Times New Roman" pitchFamily="18" charset="0"/>
              </a:rPr>
              <a:t>    while (i &lt;= high) {	</a:t>
            </a:r>
            <a:r>
              <a:rPr lang="en-US" altLang="zh-CN" sz="2400" b="1" dirty="0" smtClean="0">
                <a:solidFill>
                  <a:srgbClr val="000000"/>
                </a:solidFill>
                <a:latin typeface="Times New Roman" pitchFamily="18" charset="0"/>
              </a:rPr>
              <a:t> </a:t>
            </a:r>
            <a:r>
              <a:rPr lang="en-US" altLang="zh-CN" sz="2400" b="1" dirty="0" smtClean="0">
                <a:solidFill>
                  <a:srgbClr val="FF0000"/>
                </a:solidFill>
                <a:effectLst>
                  <a:outerShdw blurRad="38100" dist="38100" dir="2700000" algn="tl">
                    <a:srgbClr val="000000">
                      <a:alpha val="43137"/>
                    </a:srgbClr>
                  </a:outerShdw>
                </a:effectLst>
                <a:latin typeface="Times New Roman" pitchFamily="18" charset="0"/>
              </a:rPr>
              <a:t>// </a:t>
            </a:r>
            <a:r>
              <a:rPr lang="en-US" altLang="zh-CN" sz="2400" b="1" dirty="0">
                <a:solidFill>
                  <a:srgbClr val="FF0000"/>
                </a:solidFill>
                <a:effectLst>
                  <a:outerShdw blurRad="38100" dist="38100" dir="2700000" algn="tl">
                    <a:srgbClr val="000000">
                      <a:alpha val="43137"/>
                    </a:srgbClr>
                  </a:outerShdw>
                </a:effectLst>
                <a:latin typeface="Times New Roman" pitchFamily="18" charset="0"/>
              </a:rPr>
              <a:t>f</a:t>
            </a:r>
            <a:r>
              <a:rPr lang="zh-CN" altLang="en-US" sz="2400" b="1" dirty="0">
                <a:solidFill>
                  <a:srgbClr val="FF0000"/>
                </a:solidFill>
                <a:effectLst>
                  <a:outerShdw blurRad="38100" dist="38100" dir="2700000" algn="tl">
                    <a:srgbClr val="000000">
                      <a:alpha val="43137"/>
                    </a:srgbClr>
                  </a:outerShdw>
                </a:effectLst>
                <a:latin typeface="Times New Roman" pitchFamily="18" charset="0"/>
              </a:rPr>
              <a:t>为被调整结点</a:t>
            </a:r>
            <a:r>
              <a:rPr lang="en-US" altLang="zh-CN" sz="2400" b="1" dirty="0">
                <a:solidFill>
                  <a:srgbClr val="FF0000"/>
                </a:solidFill>
                <a:effectLst>
                  <a:outerShdw blurRad="38100" dist="38100" dir="2700000" algn="tl">
                    <a:srgbClr val="000000">
                      <a:alpha val="43137"/>
                    </a:srgbClr>
                  </a:outerShdw>
                </a:effectLst>
                <a:latin typeface="Times New Roman" pitchFamily="18" charset="0"/>
              </a:rPr>
              <a:t>,i</a:t>
            </a:r>
            <a:r>
              <a:rPr lang="zh-CN" altLang="en-US" sz="2400" b="1" dirty="0">
                <a:solidFill>
                  <a:srgbClr val="FF0000"/>
                </a:solidFill>
                <a:effectLst>
                  <a:outerShdw blurRad="38100" dist="38100" dir="2700000" algn="tl">
                    <a:srgbClr val="000000">
                      <a:alpha val="43137"/>
                    </a:srgbClr>
                  </a:outerShdw>
                </a:effectLst>
                <a:latin typeface="Times New Roman" pitchFamily="18" charset="0"/>
              </a:rPr>
              <a:t>为</a:t>
            </a:r>
            <a:r>
              <a:rPr lang="en-US" altLang="zh-CN" sz="2400" b="1" dirty="0">
                <a:solidFill>
                  <a:srgbClr val="FF0000"/>
                </a:solidFill>
                <a:effectLst>
                  <a:outerShdw blurRad="38100" dist="38100" dir="2700000" algn="tl">
                    <a:srgbClr val="000000">
                      <a:alpha val="43137"/>
                    </a:srgbClr>
                  </a:outerShdw>
                </a:effectLst>
                <a:latin typeface="Times New Roman" pitchFamily="18" charset="0"/>
              </a:rPr>
              <a:t>f</a:t>
            </a:r>
            <a:r>
              <a:rPr lang="zh-CN" altLang="en-US" sz="2400" b="1" dirty="0">
                <a:solidFill>
                  <a:srgbClr val="FF0000"/>
                </a:solidFill>
                <a:effectLst>
                  <a:outerShdw blurRad="38100" dist="38100" dir="2700000" algn="tl">
                    <a:srgbClr val="000000">
                      <a:alpha val="43137"/>
                    </a:srgbClr>
                  </a:outerShdw>
                </a:effectLst>
                <a:latin typeface="Times New Roman" pitchFamily="18" charset="0"/>
              </a:rPr>
              <a:t>的最大孩子</a:t>
            </a:r>
          </a:p>
          <a:p>
            <a:pPr algn="just" eaLnBrk="1" hangingPunct="1"/>
            <a:r>
              <a:rPr lang="zh-CN" altLang="en-US" sz="2400" b="1" dirty="0">
                <a:solidFill>
                  <a:srgbClr val="000000"/>
                </a:solidFill>
                <a:latin typeface="Times New Roman" pitchFamily="18" charset="0"/>
              </a:rPr>
              <a:t>	</a:t>
            </a:r>
            <a:r>
              <a:rPr lang="en-US" altLang="zh-CN" sz="2400" b="1" dirty="0">
                <a:solidFill>
                  <a:srgbClr val="000000"/>
                </a:solidFill>
                <a:latin typeface="Times New Roman" pitchFamily="18" charset="0"/>
              </a:rPr>
              <a:t>if (i &lt; high &amp;&amp; </a:t>
            </a:r>
            <a:r>
              <a:rPr lang="en-US" altLang="zh-CN" sz="2400" b="1" dirty="0" err="1">
                <a:solidFill>
                  <a:srgbClr val="000000"/>
                </a:solidFill>
                <a:latin typeface="Times New Roman" pitchFamily="18" charset="0"/>
              </a:rPr>
              <a:t>elem</a:t>
            </a:r>
            <a:r>
              <a:rPr lang="en-US" altLang="zh-CN" sz="2400" b="1" dirty="0">
                <a:solidFill>
                  <a:srgbClr val="000000"/>
                </a:solidFill>
                <a:latin typeface="Times New Roman" pitchFamily="18" charset="0"/>
              </a:rPr>
              <a:t>[i] &lt; </a:t>
            </a:r>
            <a:r>
              <a:rPr lang="en-US" altLang="zh-CN" sz="2400" b="1" dirty="0" err="1">
                <a:solidFill>
                  <a:srgbClr val="000000"/>
                </a:solidFill>
                <a:latin typeface="Times New Roman" pitchFamily="18" charset="0"/>
              </a:rPr>
              <a:t>elem</a:t>
            </a:r>
            <a:r>
              <a:rPr lang="en-US" altLang="zh-CN" sz="2400" b="1" dirty="0">
                <a:solidFill>
                  <a:srgbClr val="000000"/>
                </a:solidFill>
                <a:latin typeface="Times New Roman" pitchFamily="18" charset="0"/>
              </a:rPr>
              <a:t>[i + 1])	i++;</a:t>
            </a:r>
          </a:p>
          <a:p>
            <a:pPr algn="just" eaLnBrk="1" hangingPunct="1"/>
            <a:r>
              <a:rPr lang="en-US" altLang="zh-CN" sz="2400" b="1" dirty="0">
                <a:solidFill>
                  <a:srgbClr val="000000"/>
                </a:solidFill>
                <a:latin typeface="Times New Roman" pitchFamily="18" charset="0"/>
              </a:rPr>
              <a:t>            if (e &lt; </a:t>
            </a:r>
            <a:r>
              <a:rPr lang="en-US" altLang="zh-CN" sz="2400" b="1" dirty="0" err="1">
                <a:solidFill>
                  <a:srgbClr val="000000"/>
                </a:solidFill>
                <a:latin typeface="Times New Roman" pitchFamily="18" charset="0"/>
              </a:rPr>
              <a:t>elem</a:t>
            </a:r>
            <a:r>
              <a:rPr lang="en-US" altLang="zh-CN" sz="2400" b="1" dirty="0">
                <a:solidFill>
                  <a:srgbClr val="000000"/>
                </a:solidFill>
                <a:latin typeface="Times New Roman" pitchFamily="18" charset="0"/>
              </a:rPr>
              <a:t>[i]){</a:t>
            </a:r>
          </a:p>
          <a:p>
            <a:pPr algn="just" eaLnBrk="1" hangingPunct="1"/>
            <a:r>
              <a:rPr lang="zh-CN" altLang="en-US" sz="2400" b="1" dirty="0">
                <a:solidFill>
                  <a:srgbClr val="000000"/>
                </a:solidFill>
                <a:latin typeface="Times New Roman" pitchFamily="18" charset="0"/>
              </a:rPr>
              <a:t>	     </a:t>
            </a:r>
            <a:r>
              <a:rPr lang="en-US" altLang="zh-CN" sz="2400" b="1" dirty="0" err="1">
                <a:solidFill>
                  <a:srgbClr val="000000"/>
                </a:solidFill>
                <a:latin typeface="Times New Roman" pitchFamily="18" charset="0"/>
              </a:rPr>
              <a:t>elem</a:t>
            </a:r>
            <a:r>
              <a:rPr lang="en-US" altLang="zh-CN" sz="2400" b="1" dirty="0">
                <a:solidFill>
                  <a:srgbClr val="000000"/>
                </a:solidFill>
                <a:latin typeface="Times New Roman" pitchFamily="18" charset="0"/>
              </a:rPr>
              <a:t>[f] = </a:t>
            </a:r>
            <a:r>
              <a:rPr lang="en-US" altLang="zh-CN" sz="2400" b="1" dirty="0" err="1">
                <a:solidFill>
                  <a:srgbClr val="000000"/>
                </a:solidFill>
                <a:latin typeface="Times New Roman" pitchFamily="18" charset="0"/>
              </a:rPr>
              <a:t>elem</a:t>
            </a:r>
            <a:r>
              <a:rPr lang="en-US" altLang="zh-CN" sz="2400" b="1" dirty="0">
                <a:solidFill>
                  <a:srgbClr val="000000"/>
                </a:solidFill>
                <a:latin typeface="Times New Roman" pitchFamily="18" charset="0"/>
              </a:rPr>
              <a:t>[i];    f = i;     i = 2 * f + 1;</a:t>
            </a:r>
          </a:p>
          <a:p>
            <a:pPr algn="just" eaLnBrk="1" hangingPunct="1"/>
            <a:r>
              <a:rPr lang="en-US" altLang="zh-CN" sz="2400" b="1" dirty="0">
                <a:solidFill>
                  <a:srgbClr val="000000"/>
                </a:solidFill>
                <a:latin typeface="Times New Roman" pitchFamily="18" charset="0"/>
              </a:rPr>
              <a:t>             }</a:t>
            </a:r>
          </a:p>
          <a:p>
            <a:pPr algn="just" eaLnBrk="1" hangingPunct="1"/>
            <a:r>
              <a:rPr lang="en-US" altLang="zh-CN" sz="2400" b="1" dirty="0">
                <a:solidFill>
                  <a:srgbClr val="000000"/>
                </a:solidFill>
                <a:latin typeface="Times New Roman" pitchFamily="18" charset="0"/>
              </a:rPr>
              <a:t>             else          break;</a:t>
            </a:r>
          </a:p>
          <a:p>
            <a:pPr algn="just" eaLnBrk="1" hangingPunct="1"/>
            <a:r>
              <a:rPr lang="en-US" altLang="zh-CN" sz="2400" b="1" dirty="0">
                <a:solidFill>
                  <a:srgbClr val="000000"/>
                </a:solidFill>
                <a:latin typeface="Times New Roman" pitchFamily="18" charset="0"/>
              </a:rPr>
              <a:t>      }</a:t>
            </a:r>
          </a:p>
          <a:p>
            <a:pPr algn="just" eaLnBrk="1" hangingPunct="1"/>
            <a:r>
              <a:rPr lang="en-US" altLang="zh-CN" sz="2400" b="1" dirty="0">
                <a:solidFill>
                  <a:srgbClr val="000000"/>
                </a:solidFill>
                <a:latin typeface="Times New Roman" pitchFamily="18" charset="0"/>
              </a:rPr>
              <a:t>      </a:t>
            </a:r>
            <a:r>
              <a:rPr lang="en-US" altLang="zh-CN" sz="2400" b="1" dirty="0" err="1">
                <a:solidFill>
                  <a:srgbClr val="000000"/>
                </a:solidFill>
                <a:latin typeface="Times New Roman" pitchFamily="18" charset="0"/>
              </a:rPr>
              <a:t>elem</a:t>
            </a:r>
            <a:r>
              <a:rPr lang="en-US" altLang="zh-CN" sz="2400" b="1" dirty="0">
                <a:solidFill>
                  <a:srgbClr val="000000"/>
                </a:solidFill>
                <a:latin typeface="Times New Roman" pitchFamily="18" charset="0"/>
              </a:rPr>
              <a:t>[f] = e;</a:t>
            </a:r>
          </a:p>
          <a:p>
            <a:pPr algn="just" eaLnBrk="1" hangingPunct="1"/>
            <a:r>
              <a:rPr lang="en-US" altLang="zh-CN" sz="2400" b="1" dirty="0">
                <a:solidFill>
                  <a:srgbClr val="000000"/>
                </a:solidFill>
                <a:latin typeface="Times New Roman" pitchFamily="18" charset="0"/>
              </a:rPr>
              <a:t>}</a:t>
            </a:r>
          </a:p>
        </p:txBody>
      </p:sp>
      <p:sp>
        <p:nvSpPr>
          <p:cNvPr id="2" name="标题 1"/>
          <p:cNvSpPr>
            <a:spLocks noGrp="1"/>
          </p:cNvSpPr>
          <p:nvPr>
            <p:ph type="title"/>
          </p:nvPr>
        </p:nvSpPr>
        <p:spPr>
          <a:xfrm>
            <a:off x="993781" y="142875"/>
            <a:ext cx="7754938" cy="838200"/>
          </a:xfrm>
        </p:spPr>
        <p:txBody>
          <a:bodyPr/>
          <a:lstStyle/>
          <a:p>
            <a:pPr>
              <a:defRPr/>
            </a:pPr>
            <a:r>
              <a:rPr lang="zh-CN" altLang="en-US" dirty="0">
                <a:latin typeface="黑体" pitchFamily="49" charset="-122"/>
                <a:ea typeface="黑体" pitchFamily="49" charset="-122"/>
              </a:rPr>
              <a:t>堆排序 </a:t>
            </a:r>
            <a:endParaRPr lang="zh-CN" altLang="en-US" dirty="0"/>
          </a:p>
        </p:txBody>
      </p:sp>
    </p:spTree>
    <p:extLst>
      <p:ext uri="{BB962C8B-B14F-4D97-AF65-F5344CB8AC3E}">
        <p14:creationId xmlns:p14="http://schemas.microsoft.com/office/powerpoint/2010/main" val="1871638364"/>
      </p:ext>
    </p:extLst>
  </p:cSld>
  <p:clrMapOvr>
    <a:masterClrMapping/>
  </p:clrMapOvr>
  <p:transition spd="slow">
    <p:circl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304836" y="228631"/>
            <a:ext cx="414568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pPr eaLnBrk="1"/>
            <a:r>
              <a:rPr lang="zh-CN" altLang="en-US" sz="4400" b="1" smtClean="0">
                <a:solidFill>
                  <a:srgbClr val="FF00FF"/>
                </a:solidFill>
                <a:ea typeface="楷体_GB2312" pitchFamily="49" charset="-122"/>
              </a:rPr>
              <a:t>内部排序的方法</a:t>
            </a:r>
            <a:endParaRPr lang="zh-CN" altLang="en-US" sz="5400" b="1" smtClean="0">
              <a:solidFill>
                <a:srgbClr val="FF00FF"/>
              </a:solidFill>
              <a:ea typeface="楷体_GB2312" pitchFamily="49" charset="-122"/>
            </a:endParaRPr>
          </a:p>
        </p:txBody>
      </p:sp>
      <p:sp>
        <p:nvSpPr>
          <p:cNvPr id="1732611" name="Text Box 3"/>
          <p:cNvSpPr txBox="1">
            <a:spLocks noChangeArrowheads="1"/>
          </p:cNvSpPr>
          <p:nvPr/>
        </p:nvSpPr>
        <p:spPr bwMode="auto">
          <a:xfrm>
            <a:off x="762000" y="1127128"/>
            <a:ext cx="7848600"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pPr eaLnBrk="1">
              <a:lnSpc>
                <a:spcPct val="125000"/>
              </a:lnSpc>
            </a:pPr>
            <a:r>
              <a:rPr lang="zh-CN" altLang="en-US" sz="4000" smtClean="0">
                <a:solidFill>
                  <a:srgbClr val="0000FF"/>
                </a:solidFill>
                <a:ea typeface="楷体_GB2312" pitchFamily="49" charset="-122"/>
              </a:rPr>
              <a:t>　　</a:t>
            </a:r>
            <a:r>
              <a:rPr lang="zh-CN" altLang="en-US" sz="3600" smtClean="0">
                <a:solidFill>
                  <a:srgbClr val="0000FF"/>
                </a:solidFill>
                <a:ea typeface="楷体_GB2312" pitchFamily="49" charset="-122"/>
              </a:rPr>
              <a:t>内部排序的过程是一个</a:t>
            </a:r>
            <a:r>
              <a:rPr lang="zh-CN" altLang="en-US" sz="3600" b="1" smtClean="0">
                <a:solidFill>
                  <a:srgbClr val="0000FF"/>
                </a:solidFill>
                <a:ea typeface="楷体_GB2312" pitchFamily="49" charset="-122"/>
              </a:rPr>
              <a:t>逐步扩大</a:t>
            </a:r>
            <a:endParaRPr lang="zh-CN" altLang="en-US" sz="3600" smtClean="0">
              <a:solidFill>
                <a:srgbClr val="0000FF"/>
              </a:solidFill>
              <a:ea typeface="楷体_GB2312" pitchFamily="49" charset="-122"/>
            </a:endParaRPr>
          </a:p>
          <a:p>
            <a:pPr eaLnBrk="1">
              <a:lnSpc>
                <a:spcPct val="125000"/>
              </a:lnSpc>
            </a:pPr>
            <a:r>
              <a:rPr lang="zh-CN" altLang="en-US" sz="3600" smtClean="0">
                <a:solidFill>
                  <a:srgbClr val="0000FF"/>
                </a:solidFill>
                <a:ea typeface="楷体_GB2312" pitchFamily="49" charset="-122"/>
              </a:rPr>
              <a:t>记录的</a:t>
            </a:r>
            <a:r>
              <a:rPr lang="zh-CN" altLang="en-US" sz="3600" b="1" smtClean="0">
                <a:solidFill>
                  <a:srgbClr val="0000FF"/>
                </a:solidFill>
                <a:ea typeface="楷体_GB2312" pitchFamily="49" charset="-122"/>
              </a:rPr>
              <a:t>有序序列长度</a:t>
            </a:r>
            <a:r>
              <a:rPr lang="zh-CN" altLang="en-US" sz="3600" smtClean="0">
                <a:solidFill>
                  <a:srgbClr val="0000FF"/>
                </a:solidFill>
                <a:ea typeface="楷体_GB2312" pitchFamily="49" charset="-122"/>
              </a:rPr>
              <a:t>的过程。</a:t>
            </a:r>
            <a:endParaRPr lang="zh-CN" altLang="en-US" sz="4000" smtClean="0">
              <a:solidFill>
                <a:srgbClr val="000000"/>
              </a:solidFill>
              <a:ea typeface="楷体_GB2312" pitchFamily="49" charset="-122"/>
            </a:endParaRPr>
          </a:p>
        </p:txBody>
      </p:sp>
      <p:sp>
        <p:nvSpPr>
          <p:cNvPr id="1732612" name="Text Box 4"/>
          <p:cNvSpPr txBox="1">
            <a:spLocks noChangeArrowheads="1"/>
          </p:cNvSpPr>
          <p:nvPr/>
        </p:nvSpPr>
        <p:spPr bwMode="auto">
          <a:xfrm>
            <a:off x="5638800" y="4267200"/>
            <a:ext cx="3505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pPr eaLnBrk="1"/>
            <a:r>
              <a:rPr lang="zh-CN" altLang="en-US" sz="3600" b="1" smtClean="0">
                <a:solidFill>
                  <a:srgbClr val="800080"/>
                </a:solidFill>
                <a:ea typeface="楷体_GB2312" pitchFamily="49" charset="-122"/>
              </a:rPr>
              <a:t>经过一趟排序</a:t>
            </a:r>
            <a:endParaRPr lang="zh-CN" altLang="en-US" sz="4000" smtClean="0">
              <a:solidFill>
                <a:srgbClr val="000000"/>
              </a:solidFill>
              <a:ea typeface="楷体_GB2312" pitchFamily="49" charset="-122"/>
            </a:endParaRPr>
          </a:p>
        </p:txBody>
      </p:sp>
      <p:sp>
        <p:nvSpPr>
          <p:cNvPr id="1732613" name="Rectangle 5" descr="60%"/>
          <p:cNvSpPr>
            <a:spLocks noChangeArrowheads="1"/>
          </p:cNvSpPr>
          <p:nvPr/>
        </p:nvSpPr>
        <p:spPr bwMode="auto">
          <a:xfrm>
            <a:off x="1143000" y="3124200"/>
            <a:ext cx="2514600" cy="838200"/>
          </a:xfrm>
          <a:prstGeom prst="rect">
            <a:avLst/>
          </a:prstGeom>
          <a:pattFill prst="pct60">
            <a:fgClr>
              <a:schemeClr val="hlink"/>
            </a:fgClr>
            <a:bgClr>
              <a:srgbClr val="FFFFFF"/>
            </a:bgClr>
          </a:pattFill>
          <a:ln w="9525">
            <a:solidFill>
              <a:schemeClr val="tx1"/>
            </a:solidFill>
            <a:miter lim="800000"/>
            <a:headEnd/>
            <a:tailEnd/>
          </a:ln>
        </p:spPr>
        <p:txBody>
          <a:bodyPr wrap="none" anchor="ctr"/>
          <a:lstStyle/>
          <a:p>
            <a:pPr algn="ctr"/>
            <a:r>
              <a:rPr kumimoji="1" lang="zh-CN" altLang="en-US" sz="3600" smtClean="0">
                <a:solidFill>
                  <a:srgbClr val="000000"/>
                </a:solidFill>
                <a:latin typeface="Times New Roman" pitchFamily="18" charset="0"/>
                <a:ea typeface="隶书" pitchFamily="49" charset="-122"/>
              </a:rPr>
              <a:t>有序序列区</a:t>
            </a:r>
            <a:endParaRPr kumimoji="1" lang="zh-CN" altLang="en-US" sz="3600" smtClean="0">
              <a:solidFill>
                <a:srgbClr val="000000"/>
              </a:solidFill>
              <a:latin typeface="Times New Roman" pitchFamily="18" charset="0"/>
              <a:ea typeface="宋体" charset="-122"/>
            </a:endParaRPr>
          </a:p>
        </p:txBody>
      </p:sp>
      <p:sp>
        <p:nvSpPr>
          <p:cNvPr id="1732614" name="Rectangle 6" descr="棚架"/>
          <p:cNvSpPr>
            <a:spLocks noChangeArrowheads="1"/>
          </p:cNvSpPr>
          <p:nvPr/>
        </p:nvSpPr>
        <p:spPr bwMode="auto">
          <a:xfrm>
            <a:off x="3657600" y="3124200"/>
            <a:ext cx="4038600" cy="838200"/>
          </a:xfrm>
          <a:prstGeom prst="rect">
            <a:avLst/>
          </a:prstGeom>
          <a:pattFill prst="trellis">
            <a:fgClr>
              <a:srgbClr val="00FFFF"/>
            </a:fgClr>
            <a:bgClr>
              <a:srgbClr val="FFFFFF"/>
            </a:bgClr>
          </a:pattFill>
          <a:ln w="9525">
            <a:solidFill>
              <a:schemeClr val="tx1"/>
            </a:solidFill>
            <a:miter lim="800000"/>
            <a:headEnd/>
            <a:tailEnd/>
          </a:ln>
        </p:spPr>
        <p:txBody>
          <a:bodyPr wrap="none" anchor="ctr"/>
          <a:lstStyle/>
          <a:p>
            <a:pPr algn="ctr"/>
            <a:r>
              <a:rPr kumimoji="1" lang="zh-CN" altLang="en-US" sz="3600" smtClean="0">
                <a:solidFill>
                  <a:srgbClr val="000000"/>
                </a:solidFill>
                <a:latin typeface="隶书" pitchFamily="49" charset="-122"/>
                <a:ea typeface="隶书" pitchFamily="49" charset="-122"/>
              </a:rPr>
              <a:t>无 序 序 列 区</a:t>
            </a:r>
            <a:endParaRPr kumimoji="1" lang="zh-CN" altLang="en-US" sz="4400" smtClean="0">
              <a:solidFill>
                <a:srgbClr val="000000"/>
              </a:solidFill>
              <a:latin typeface="Times New Roman" pitchFamily="18" charset="0"/>
              <a:ea typeface="宋体" charset="-122"/>
            </a:endParaRPr>
          </a:p>
        </p:txBody>
      </p:sp>
      <p:sp>
        <p:nvSpPr>
          <p:cNvPr id="1732615" name="Rectangle 7" descr="60%"/>
          <p:cNvSpPr>
            <a:spLocks noChangeArrowheads="1"/>
          </p:cNvSpPr>
          <p:nvPr/>
        </p:nvSpPr>
        <p:spPr bwMode="auto">
          <a:xfrm>
            <a:off x="1219200" y="5257800"/>
            <a:ext cx="2971800" cy="838200"/>
          </a:xfrm>
          <a:prstGeom prst="rect">
            <a:avLst/>
          </a:prstGeom>
          <a:pattFill prst="pct60">
            <a:fgClr>
              <a:schemeClr val="hlink"/>
            </a:fgClr>
            <a:bgClr>
              <a:srgbClr val="FFFFFF"/>
            </a:bgClr>
          </a:pattFill>
          <a:ln w="9525">
            <a:solidFill>
              <a:schemeClr val="tx1"/>
            </a:solidFill>
            <a:miter lim="800000"/>
            <a:headEnd/>
            <a:tailEnd/>
          </a:ln>
        </p:spPr>
        <p:txBody>
          <a:bodyPr wrap="none" anchor="ctr"/>
          <a:lstStyle/>
          <a:p>
            <a:pPr algn="ctr"/>
            <a:r>
              <a:rPr kumimoji="1" lang="zh-CN" altLang="en-US" sz="3600" smtClean="0">
                <a:solidFill>
                  <a:srgbClr val="000000"/>
                </a:solidFill>
                <a:latin typeface="Times New Roman" pitchFamily="18" charset="0"/>
                <a:ea typeface="隶书" pitchFamily="49" charset="-122"/>
              </a:rPr>
              <a:t>有序序列区</a:t>
            </a:r>
            <a:endParaRPr kumimoji="1" lang="zh-CN" altLang="en-US" sz="3600" smtClean="0">
              <a:solidFill>
                <a:srgbClr val="000000"/>
              </a:solidFill>
              <a:latin typeface="Times New Roman" pitchFamily="18" charset="0"/>
              <a:ea typeface="宋体" charset="-122"/>
            </a:endParaRPr>
          </a:p>
        </p:txBody>
      </p:sp>
      <p:sp>
        <p:nvSpPr>
          <p:cNvPr id="1732616" name="Rectangle 8" descr="棚架"/>
          <p:cNvSpPr>
            <a:spLocks noChangeArrowheads="1"/>
          </p:cNvSpPr>
          <p:nvPr/>
        </p:nvSpPr>
        <p:spPr bwMode="auto">
          <a:xfrm>
            <a:off x="4191000" y="5257800"/>
            <a:ext cx="3505200" cy="838200"/>
          </a:xfrm>
          <a:prstGeom prst="rect">
            <a:avLst/>
          </a:prstGeom>
          <a:pattFill prst="trellis">
            <a:fgClr>
              <a:srgbClr val="00FFFF"/>
            </a:fgClr>
            <a:bgClr>
              <a:srgbClr val="FFFFFF"/>
            </a:bgClr>
          </a:pattFill>
          <a:ln w="9525">
            <a:solidFill>
              <a:schemeClr val="tx1"/>
            </a:solidFill>
            <a:miter lim="800000"/>
            <a:headEnd/>
            <a:tailEnd/>
          </a:ln>
        </p:spPr>
        <p:txBody>
          <a:bodyPr wrap="none" anchor="ctr"/>
          <a:lstStyle/>
          <a:p>
            <a:pPr algn="ctr"/>
            <a:r>
              <a:rPr kumimoji="1" lang="zh-CN" altLang="en-US" sz="3600" smtClean="0">
                <a:solidFill>
                  <a:srgbClr val="000000"/>
                </a:solidFill>
                <a:latin typeface="隶书" pitchFamily="49" charset="-122"/>
                <a:ea typeface="隶书" pitchFamily="49" charset="-122"/>
              </a:rPr>
              <a:t>无 序 序 列 区</a:t>
            </a:r>
            <a:endParaRPr kumimoji="1" lang="zh-CN" altLang="en-US" sz="4400" smtClean="0">
              <a:solidFill>
                <a:srgbClr val="000000"/>
              </a:solidFill>
              <a:latin typeface="Times New Roman" pitchFamily="18" charset="0"/>
              <a:ea typeface="宋体" charset="-122"/>
            </a:endParaRPr>
          </a:p>
        </p:txBody>
      </p:sp>
      <p:sp>
        <p:nvSpPr>
          <p:cNvPr id="1732617" name="AutoShape 9"/>
          <p:cNvSpPr>
            <a:spLocks noChangeArrowheads="1"/>
          </p:cNvSpPr>
          <p:nvPr/>
        </p:nvSpPr>
        <p:spPr bwMode="auto">
          <a:xfrm>
            <a:off x="4876800" y="4191000"/>
            <a:ext cx="533400" cy="914400"/>
          </a:xfrm>
          <a:prstGeom prst="downArrow">
            <a:avLst>
              <a:gd name="adj1" fmla="val 50000"/>
              <a:gd name="adj2" fmla="val 39560"/>
            </a:avLst>
          </a:prstGeom>
          <a:solidFill>
            <a:schemeClr val="hlink"/>
          </a:solidFill>
          <a:ln w="9525">
            <a:solidFill>
              <a:schemeClr val="tx1"/>
            </a:solidFill>
            <a:miter lim="800000"/>
            <a:headEnd/>
            <a:tailEnd/>
          </a:ln>
        </p:spPr>
        <p:txBody>
          <a:bodyPr vert="eaVert" wrap="none"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sp>
        <p:nvSpPr>
          <p:cNvPr id="1732618" name="Line 10"/>
          <p:cNvSpPr>
            <a:spLocks noChangeShapeType="1"/>
          </p:cNvSpPr>
          <p:nvPr/>
        </p:nvSpPr>
        <p:spPr bwMode="auto">
          <a:xfrm>
            <a:off x="3657600" y="3962400"/>
            <a:ext cx="0" cy="1295400"/>
          </a:xfrm>
          <a:prstGeom prst="line">
            <a:avLst/>
          </a:prstGeom>
          <a:noFill/>
          <a:ln w="9525" cap="rnd">
            <a:solidFill>
              <a:srgbClr val="003366"/>
            </a:solidFill>
            <a:prstDash val="sysDot"/>
            <a:round/>
            <a:headEnd/>
            <a:tailEnd/>
          </a:ln>
          <a:extLst>
            <a:ext uri="{909E8E84-426E-40DD-AFC4-6F175D3DCCD1}">
              <a14:hiddenFill xmlns:a14="http://schemas.microsoft.com/office/drawing/2010/main">
                <a:noFill/>
              </a14:hiddenFill>
            </a:ext>
          </a:extLst>
        </p:spPr>
        <p:txBody>
          <a:bodyPr wrap="none"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sp>
        <p:nvSpPr>
          <p:cNvPr id="1732619" name="Line 11"/>
          <p:cNvSpPr>
            <a:spLocks noChangeShapeType="1"/>
          </p:cNvSpPr>
          <p:nvPr/>
        </p:nvSpPr>
        <p:spPr bwMode="auto">
          <a:xfrm>
            <a:off x="4191000" y="3962400"/>
            <a:ext cx="0" cy="1295400"/>
          </a:xfrm>
          <a:prstGeom prst="line">
            <a:avLst/>
          </a:prstGeom>
          <a:noFill/>
          <a:ln w="9525" cap="rnd">
            <a:solidFill>
              <a:srgbClr val="003366"/>
            </a:solidFill>
            <a:prstDash val="sysDot"/>
            <a:round/>
            <a:headEnd/>
            <a:tailEnd/>
          </a:ln>
          <a:extLst>
            <a:ext uri="{909E8E84-426E-40DD-AFC4-6F175D3DCCD1}">
              <a14:hiddenFill xmlns:a14="http://schemas.microsoft.com/office/drawing/2010/main">
                <a:noFill/>
              </a14:hiddenFill>
            </a:ext>
          </a:extLst>
        </p:spPr>
        <p:txBody>
          <a:bodyPr wrap="none" anchor="ctr"/>
          <a:lstStyle/>
          <a:p>
            <a:pPr algn="just" hangingPunct="0">
              <a:spcBef>
                <a:spcPct val="20000"/>
              </a:spcBef>
            </a:pPr>
            <a:endParaRPr kumimoji="1" lang="zh-CN" altLang="en-US" sz="2800"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1258256349"/>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732611"/>
                                        </p:tgtEl>
                                        <p:attrNameLst>
                                          <p:attrName>style.visibility</p:attrName>
                                        </p:attrNameLst>
                                      </p:cBhvr>
                                      <p:to>
                                        <p:strVal val="visible"/>
                                      </p:to>
                                    </p:set>
                                    <p:animEffect transition="in" filter="strips(downRight)">
                                      <p:cBhvr>
                                        <p:cTn id="7" dur="500"/>
                                        <p:tgtEl>
                                          <p:spTgt spid="17326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32613"/>
                                        </p:tgtEl>
                                        <p:attrNameLst>
                                          <p:attrName>style.visibility</p:attrName>
                                        </p:attrNameLst>
                                      </p:cBhvr>
                                      <p:to>
                                        <p:strVal val="visible"/>
                                      </p:to>
                                    </p:set>
                                    <p:animEffect transition="in" filter="wipe(left)">
                                      <p:cBhvr>
                                        <p:cTn id="12" dur="500"/>
                                        <p:tgtEl>
                                          <p:spTgt spid="1732613"/>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732614"/>
                                        </p:tgtEl>
                                        <p:attrNameLst>
                                          <p:attrName>style.visibility</p:attrName>
                                        </p:attrNameLst>
                                      </p:cBhvr>
                                      <p:to>
                                        <p:strVal val="visible"/>
                                      </p:to>
                                    </p:set>
                                    <p:animEffect transition="in" filter="wipe(left)">
                                      <p:cBhvr>
                                        <p:cTn id="16" dur="500"/>
                                        <p:tgtEl>
                                          <p:spTgt spid="173261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2" fill="hold" grpId="0" nodeType="clickEffect">
                                  <p:stCondLst>
                                    <p:cond delay="0"/>
                                  </p:stCondLst>
                                  <p:childTnLst>
                                    <p:set>
                                      <p:cBhvr>
                                        <p:cTn id="20" dur="1" fill="hold">
                                          <p:stCondLst>
                                            <p:cond delay="0"/>
                                          </p:stCondLst>
                                        </p:cTn>
                                        <p:tgtEl>
                                          <p:spTgt spid="1732612"/>
                                        </p:tgtEl>
                                        <p:attrNameLst>
                                          <p:attrName>style.visibility</p:attrName>
                                        </p:attrNameLst>
                                      </p:cBhvr>
                                      <p:to>
                                        <p:strVal val="visible"/>
                                      </p:to>
                                    </p:set>
                                    <p:animEffect transition="in" filter="slide(fromRight)">
                                      <p:cBhvr>
                                        <p:cTn id="21" dur="500"/>
                                        <p:tgtEl>
                                          <p:spTgt spid="1732612"/>
                                        </p:tgtEl>
                                      </p:cBhvr>
                                    </p:animEffect>
                                  </p:childTnLst>
                                </p:cTn>
                              </p:par>
                            </p:childTnLst>
                          </p:cTn>
                        </p:par>
                        <p:par>
                          <p:cTn id="22" fill="hold" nodeType="afterGroup">
                            <p:stCondLst>
                              <p:cond delay="500"/>
                            </p:stCondLst>
                            <p:childTnLst>
                              <p:par>
                                <p:cTn id="23" presetID="17" presetClass="entr" presetSubtype="1" fill="hold" grpId="0" nodeType="afterEffect">
                                  <p:stCondLst>
                                    <p:cond delay="0"/>
                                  </p:stCondLst>
                                  <p:childTnLst>
                                    <p:set>
                                      <p:cBhvr>
                                        <p:cTn id="24" dur="1" fill="hold">
                                          <p:stCondLst>
                                            <p:cond delay="0"/>
                                          </p:stCondLst>
                                        </p:cTn>
                                        <p:tgtEl>
                                          <p:spTgt spid="1732617"/>
                                        </p:tgtEl>
                                        <p:attrNameLst>
                                          <p:attrName>style.visibility</p:attrName>
                                        </p:attrNameLst>
                                      </p:cBhvr>
                                      <p:to>
                                        <p:strVal val="visible"/>
                                      </p:to>
                                    </p:set>
                                    <p:anim calcmode="lin" valueType="num">
                                      <p:cBhvr>
                                        <p:cTn id="25" dur="500" fill="hold"/>
                                        <p:tgtEl>
                                          <p:spTgt spid="1732617"/>
                                        </p:tgtEl>
                                        <p:attrNameLst>
                                          <p:attrName>ppt_x</p:attrName>
                                        </p:attrNameLst>
                                      </p:cBhvr>
                                      <p:tavLst>
                                        <p:tav tm="0">
                                          <p:val>
                                            <p:strVal val="#ppt_x"/>
                                          </p:val>
                                        </p:tav>
                                        <p:tav tm="100000">
                                          <p:val>
                                            <p:strVal val="#ppt_x"/>
                                          </p:val>
                                        </p:tav>
                                      </p:tavLst>
                                    </p:anim>
                                    <p:anim calcmode="lin" valueType="num">
                                      <p:cBhvr>
                                        <p:cTn id="26" dur="500" fill="hold"/>
                                        <p:tgtEl>
                                          <p:spTgt spid="1732617"/>
                                        </p:tgtEl>
                                        <p:attrNameLst>
                                          <p:attrName>ppt_y</p:attrName>
                                        </p:attrNameLst>
                                      </p:cBhvr>
                                      <p:tavLst>
                                        <p:tav tm="0">
                                          <p:val>
                                            <p:strVal val="#ppt_y-#ppt_h/2"/>
                                          </p:val>
                                        </p:tav>
                                        <p:tav tm="100000">
                                          <p:val>
                                            <p:strVal val="#ppt_y"/>
                                          </p:val>
                                        </p:tav>
                                      </p:tavLst>
                                    </p:anim>
                                    <p:anim calcmode="lin" valueType="num">
                                      <p:cBhvr>
                                        <p:cTn id="27" dur="500" fill="hold"/>
                                        <p:tgtEl>
                                          <p:spTgt spid="1732617"/>
                                        </p:tgtEl>
                                        <p:attrNameLst>
                                          <p:attrName>ppt_w</p:attrName>
                                        </p:attrNameLst>
                                      </p:cBhvr>
                                      <p:tavLst>
                                        <p:tav tm="0">
                                          <p:val>
                                            <p:strVal val="#ppt_w"/>
                                          </p:val>
                                        </p:tav>
                                        <p:tav tm="100000">
                                          <p:val>
                                            <p:strVal val="#ppt_w"/>
                                          </p:val>
                                        </p:tav>
                                      </p:tavLst>
                                    </p:anim>
                                    <p:anim calcmode="lin" valueType="num">
                                      <p:cBhvr>
                                        <p:cTn id="28" dur="500" fill="hold"/>
                                        <p:tgtEl>
                                          <p:spTgt spid="1732617"/>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732615"/>
                                        </p:tgtEl>
                                        <p:attrNameLst>
                                          <p:attrName>style.visibility</p:attrName>
                                        </p:attrNameLst>
                                      </p:cBhvr>
                                      <p:to>
                                        <p:strVal val="visible"/>
                                      </p:to>
                                    </p:set>
                                    <p:animEffect transition="in" filter="wipe(left)">
                                      <p:cBhvr>
                                        <p:cTn id="33" dur="500"/>
                                        <p:tgtEl>
                                          <p:spTgt spid="1732615"/>
                                        </p:tgtEl>
                                      </p:cBhvr>
                                    </p:animEffect>
                                  </p:childTnLst>
                                </p:cTn>
                              </p:par>
                            </p:childTnLst>
                          </p:cTn>
                        </p:par>
                        <p:par>
                          <p:cTn id="34" fill="hold" nodeType="afterGroup">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1732616"/>
                                        </p:tgtEl>
                                        <p:attrNameLst>
                                          <p:attrName>style.visibility</p:attrName>
                                        </p:attrNameLst>
                                      </p:cBhvr>
                                      <p:to>
                                        <p:strVal val="visible"/>
                                      </p:to>
                                    </p:set>
                                    <p:animEffect transition="in" filter="wipe(left)">
                                      <p:cBhvr>
                                        <p:cTn id="37" dur="500"/>
                                        <p:tgtEl>
                                          <p:spTgt spid="1732616"/>
                                        </p:tgtEl>
                                      </p:cBhvr>
                                    </p:animEffect>
                                  </p:childTnLst>
                                </p:cTn>
                              </p:par>
                            </p:childTnLst>
                          </p:cTn>
                        </p:par>
                        <p:par>
                          <p:cTn id="38" fill="hold" nodeType="afterGroup">
                            <p:stCondLst>
                              <p:cond delay="1000"/>
                            </p:stCondLst>
                            <p:childTnLst>
                              <p:par>
                                <p:cTn id="39" presetID="17" presetClass="entr" presetSubtype="1" fill="hold" grpId="0" nodeType="afterEffect">
                                  <p:stCondLst>
                                    <p:cond delay="0"/>
                                  </p:stCondLst>
                                  <p:childTnLst>
                                    <p:set>
                                      <p:cBhvr>
                                        <p:cTn id="40" dur="1" fill="hold">
                                          <p:stCondLst>
                                            <p:cond delay="0"/>
                                          </p:stCondLst>
                                        </p:cTn>
                                        <p:tgtEl>
                                          <p:spTgt spid="1732618"/>
                                        </p:tgtEl>
                                        <p:attrNameLst>
                                          <p:attrName>style.visibility</p:attrName>
                                        </p:attrNameLst>
                                      </p:cBhvr>
                                      <p:to>
                                        <p:strVal val="visible"/>
                                      </p:to>
                                    </p:set>
                                    <p:anim calcmode="lin" valueType="num">
                                      <p:cBhvr>
                                        <p:cTn id="41" dur="500" fill="hold"/>
                                        <p:tgtEl>
                                          <p:spTgt spid="1732618"/>
                                        </p:tgtEl>
                                        <p:attrNameLst>
                                          <p:attrName>ppt_x</p:attrName>
                                        </p:attrNameLst>
                                      </p:cBhvr>
                                      <p:tavLst>
                                        <p:tav tm="0">
                                          <p:val>
                                            <p:strVal val="#ppt_x"/>
                                          </p:val>
                                        </p:tav>
                                        <p:tav tm="100000">
                                          <p:val>
                                            <p:strVal val="#ppt_x"/>
                                          </p:val>
                                        </p:tav>
                                      </p:tavLst>
                                    </p:anim>
                                    <p:anim calcmode="lin" valueType="num">
                                      <p:cBhvr>
                                        <p:cTn id="42" dur="500" fill="hold"/>
                                        <p:tgtEl>
                                          <p:spTgt spid="1732618"/>
                                        </p:tgtEl>
                                        <p:attrNameLst>
                                          <p:attrName>ppt_y</p:attrName>
                                        </p:attrNameLst>
                                      </p:cBhvr>
                                      <p:tavLst>
                                        <p:tav tm="0">
                                          <p:val>
                                            <p:strVal val="#ppt_y-#ppt_h/2"/>
                                          </p:val>
                                        </p:tav>
                                        <p:tav tm="100000">
                                          <p:val>
                                            <p:strVal val="#ppt_y"/>
                                          </p:val>
                                        </p:tav>
                                      </p:tavLst>
                                    </p:anim>
                                    <p:anim calcmode="lin" valueType="num">
                                      <p:cBhvr>
                                        <p:cTn id="43" dur="500" fill="hold"/>
                                        <p:tgtEl>
                                          <p:spTgt spid="1732618"/>
                                        </p:tgtEl>
                                        <p:attrNameLst>
                                          <p:attrName>ppt_w</p:attrName>
                                        </p:attrNameLst>
                                      </p:cBhvr>
                                      <p:tavLst>
                                        <p:tav tm="0">
                                          <p:val>
                                            <p:strVal val="#ppt_w"/>
                                          </p:val>
                                        </p:tav>
                                        <p:tav tm="100000">
                                          <p:val>
                                            <p:strVal val="#ppt_w"/>
                                          </p:val>
                                        </p:tav>
                                      </p:tavLst>
                                    </p:anim>
                                    <p:anim calcmode="lin" valueType="num">
                                      <p:cBhvr>
                                        <p:cTn id="44" dur="500" fill="hold"/>
                                        <p:tgtEl>
                                          <p:spTgt spid="1732618"/>
                                        </p:tgtEl>
                                        <p:attrNameLst>
                                          <p:attrName>ppt_h</p:attrName>
                                        </p:attrNameLst>
                                      </p:cBhvr>
                                      <p:tavLst>
                                        <p:tav tm="0">
                                          <p:val>
                                            <p:fltVal val="0"/>
                                          </p:val>
                                        </p:tav>
                                        <p:tav tm="100000">
                                          <p:val>
                                            <p:strVal val="#ppt_h"/>
                                          </p:val>
                                        </p:tav>
                                      </p:tavLst>
                                    </p:anim>
                                  </p:childTnLst>
                                </p:cTn>
                              </p:par>
                            </p:childTnLst>
                          </p:cTn>
                        </p:par>
                        <p:par>
                          <p:cTn id="45" fill="hold" nodeType="afterGroup">
                            <p:stCondLst>
                              <p:cond delay="1500"/>
                            </p:stCondLst>
                            <p:childTnLst>
                              <p:par>
                                <p:cTn id="46" presetID="17" presetClass="entr" presetSubtype="1" fill="hold" grpId="0" nodeType="afterEffect">
                                  <p:stCondLst>
                                    <p:cond delay="0"/>
                                  </p:stCondLst>
                                  <p:childTnLst>
                                    <p:set>
                                      <p:cBhvr>
                                        <p:cTn id="47" dur="1" fill="hold">
                                          <p:stCondLst>
                                            <p:cond delay="0"/>
                                          </p:stCondLst>
                                        </p:cTn>
                                        <p:tgtEl>
                                          <p:spTgt spid="1732619"/>
                                        </p:tgtEl>
                                        <p:attrNameLst>
                                          <p:attrName>style.visibility</p:attrName>
                                        </p:attrNameLst>
                                      </p:cBhvr>
                                      <p:to>
                                        <p:strVal val="visible"/>
                                      </p:to>
                                    </p:set>
                                    <p:anim calcmode="lin" valueType="num">
                                      <p:cBhvr>
                                        <p:cTn id="48" dur="500" fill="hold"/>
                                        <p:tgtEl>
                                          <p:spTgt spid="1732619"/>
                                        </p:tgtEl>
                                        <p:attrNameLst>
                                          <p:attrName>ppt_x</p:attrName>
                                        </p:attrNameLst>
                                      </p:cBhvr>
                                      <p:tavLst>
                                        <p:tav tm="0">
                                          <p:val>
                                            <p:strVal val="#ppt_x"/>
                                          </p:val>
                                        </p:tav>
                                        <p:tav tm="100000">
                                          <p:val>
                                            <p:strVal val="#ppt_x"/>
                                          </p:val>
                                        </p:tav>
                                      </p:tavLst>
                                    </p:anim>
                                    <p:anim calcmode="lin" valueType="num">
                                      <p:cBhvr>
                                        <p:cTn id="49" dur="500" fill="hold"/>
                                        <p:tgtEl>
                                          <p:spTgt spid="1732619"/>
                                        </p:tgtEl>
                                        <p:attrNameLst>
                                          <p:attrName>ppt_y</p:attrName>
                                        </p:attrNameLst>
                                      </p:cBhvr>
                                      <p:tavLst>
                                        <p:tav tm="0">
                                          <p:val>
                                            <p:strVal val="#ppt_y-#ppt_h/2"/>
                                          </p:val>
                                        </p:tav>
                                        <p:tav tm="100000">
                                          <p:val>
                                            <p:strVal val="#ppt_y"/>
                                          </p:val>
                                        </p:tav>
                                      </p:tavLst>
                                    </p:anim>
                                    <p:anim calcmode="lin" valueType="num">
                                      <p:cBhvr>
                                        <p:cTn id="50" dur="500" fill="hold"/>
                                        <p:tgtEl>
                                          <p:spTgt spid="1732619"/>
                                        </p:tgtEl>
                                        <p:attrNameLst>
                                          <p:attrName>ppt_w</p:attrName>
                                        </p:attrNameLst>
                                      </p:cBhvr>
                                      <p:tavLst>
                                        <p:tav tm="0">
                                          <p:val>
                                            <p:strVal val="#ppt_w"/>
                                          </p:val>
                                        </p:tav>
                                        <p:tav tm="100000">
                                          <p:val>
                                            <p:strVal val="#ppt_w"/>
                                          </p:val>
                                        </p:tav>
                                      </p:tavLst>
                                    </p:anim>
                                    <p:anim calcmode="lin" valueType="num">
                                      <p:cBhvr>
                                        <p:cTn id="51" dur="500" fill="hold"/>
                                        <p:tgtEl>
                                          <p:spTgt spid="17326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2611" grpId="0" autoUpdateAnimBg="0"/>
      <p:bldP spid="1732612" grpId="0" autoUpdateAnimBg="0"/>
      <p:bldP spid="1732613" grpId="0" animBg="1" autoUpdateAnimBg="0"/>
      <p:bldP spid="1732614" grpId="0" animBg="1" autoUpdateAnimBg="0"/>
      <p:bldP spid="1732615" grpId="0" animBg="1" autoUpdateAnimBg="0"/>
      <p:bldP spid="1732616" grpId="0" animBg="1" autoUpdateAnimBg="0"/>
      <p:bldP spid="1732617" grpId="0" animBg="1" autoUpdateAnimBg="0"/>
      <p:bldP spid="1732618" grpId="0" animBg="1"/>
      <p:bldP spid="173261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576275" y="1341438"/>
            <a:ext cx="8567737" cy="483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800" b="1" dirty="0">
                <a:solidFill>
                  <a:srgbClr val="003366"/>
                </a:solidFill>
              </a:rPr>
              <a:t>template</a:t>
            </a:r>
            <a:r>
              <a:rPr lang="en-US" altLang="zh-CN" sz="2800" dirty="0">
                <a:solidFill>
                  <a:srgbClr val="003366"/>
                </a:solidFill>
              </a:rPr>
              <a:t> &lt;</a:t>
            </a:r>
            <a:r>
              <a:rPr lang="en-US" altLang="zh-CN" sz="2800" b="1" dirty="0">
                <a:solidFill>
                  <a:srgbClr val="003366"/>
                </a:solidFill>
              </a:rPr>
              <a:t>class</a:t>
            </a:r>
            <a:r>
              <a:rPr lang="en-US" altLang="zh-CN" sz="2800" dirty="0">
                <a:solidFill>
                  <a:srgbClr val="003366"/>
                </a:solidFill>
              </a:rPr>
              <a:t> </a:t>
            </a:r>
            <a:r>
              <a:rPr lang="en-US" altLang="zh-CN" sz="2800" dirty="0" err="1">
                <a:solidFill>
                  <a:srgbClr val="003366"/>
                </a:solidFill>
              </a:rPr>
              <a:t>ElemType</a:t>
            </a:r>
            <a:r>
              <a:rPr lang="en-US" altLang="zh-CN" sz="2800" dirty="0">
                <a:solidFill>
                  <a:srgbClr val="003366"/>
                </a:solidFill>
              </a:rPr>
              <a:t>&gt;</a:t>
            </a:r>
            <a:endParaRPr lang="zh-CN" altLang="zh-CN" sz="2800" dirty="0">
              <a:solidFill>
                <a:srgbClr val="003366"/>
              </a:solidFill>
            </a:endParaRPr>
          </a:p>
          <a:p>
            <a:pPr eaLnBrk="1" hangingPunct="1"/>
            <a:r>
              <a:rPr lang="en-US" altLang="zh-CN" sz="2800" b="1" dirty="0">
                <a:solidFill>
                  <a:srgbClr val="003366"/>
                </a:solidFill>
              </a:rPr>
              <a:t>void</a:t>
            </a:r>
            <a:r>
              <a:rPr lang="en-US" altLang="zh-CN" sz="2800" dirty="0">
                <a:solidFill>
                  <a:srgbClr val="003366"/>
                </a:solidFill>
              </a:rPr>
              <a:t> </a:t>
            </a:r>
            <a:r>
              <a:rPr lang="en-US" altLang="zh-CN" sz="2800" dirty="0" err="1">
                <a:solidFill>
                  <a:srgbClr val="003366"/>
                </a:solidFill>
              </a:rPr>
              <a:t>HeapSort</a:t>
            </a:r>
            <a:r>
              <a:rPr lang="en-US" altLang="zh-CN" sz="2800" dirty="0">
                <a:solidFill>
                  <a:srgbClr val="003366"/>
                </a:solidFill>
              </a:rPr>
              <a:t>(</a:t>
            </a:r>
            <a:r>
              <a:rPr lang="en-US" altLang="zh-CN" sz="2800" dirty="0" err="1">
                <a:solidFill>
                  <a:srgbClr val="003366"/>
                </a:solidFill>
              </a:rPr>
              <a:t>ElemType</a:t>
            </a:r>
            <a:r>
              <a:rPr lang="en-US" altLang="zh-CN" sz="2800" dirty="0">
                <a:solidFill>
                  <a:srgbClr val="003366"/>
                </a:solidFill>
              </a:rPr>
              <a:t> </a:t>
            </a:r>
            <a:r>
              <a:rPr lang="en-US" altLang="zh-CN" sz="2800" dirty="0" err="1">
                <a:solidFill>
                  <a:srgbClr val="003366"/>
                </a:solidFill>
              </a:rPr>
              <a:t>elem</a:t>
            </a:r>
            <a:r>
              <a:rPr lang="en-US" altLang="zh-CN" sz="2800" dirty="0">
                <a:solidFill>
                  <a:srgbClr val="003366"/>
                </a:solidFill>
              </a:rPr>
              <a:t>[], </a:t>
            </a:r>
            <a:r>
              <a:rPr lang="en-US" altLang="zh-CN" sz="2800" b="1" dirty="0" err="1">
                <a:solidFill>
                  <a:srgbClr val="003366"/>
                </a:solidFill>
              </a:rPr>
              <a:t>int</a:t>
            </a:r>
            <a:r>
              <a:rPr lang="en-US" altLang="zh-CN" sz="2800" dirty="0">
                <a:solidFill>
                  <a:srgbClr val="003366"/>
                </a:solidFill>
              </a:rPr>
              <a:t> n)</a:t>
            </a:r>
            <a:endParaRPr lang="zh-CN" altLang="zh-CN" sz="2800" dirty="0">
              <a:solidFill>
                <a:srgbClr val="003366"/>
              </a:solidFill>
            </a:endParaRPr>
          </a:p>
          <a:p>
            <a:pPr eaLnBrk="1" hangingPunct="1"/>
            <a:r>
              <a:rPr lang="en-US" altLang="zh-CN" sz="2800" dirty="0">
                <a:solidFill>
                  <a:srgbClr val="003366"/>
                </a:solidFill>
              </a:rPr>
              <a:t>{</a:t>
            </a:r>
            <a:endParaRPr lang="zh-CN" altLang="zh-CN" sz="2800" dirty="0">
              <a:solidFill>
                <a:srgbClr val="003366"/>
              </a:solidFill>
            </a:endParaRPr>
          </a:p>
          <a:p>
            <a:pPr eaLnBrk="1" hangingPunct="1"/>
            <a:r>
              <a:rPr lang="en-US" altLang="zh-CN" sz="2800" dirty="0">
                <a:solidFill>
                  <a:srgbClr val="003366"/>
                </a:solidFill>
              </a:rPr>
              <a:t>	</a:t>
            </a:r>
            <a:r>
              <a:rPr lang="en-US" altLang="zh-CN" sz="2800" b="1" dirty="0" err="1">
                <a:solidFill>
                  <a:srgbClr val="003366"/>
                </a:solidFill>
              </a:rPr>
              <a:t>int</a:t>
            </a:r>
            <a:r>
              <a:rPr lang="en-US" altLang="zh-CN" sz="2800" dirty="0">
                <a:solidFill>
                  <a:srgbClr val="003366"/>
                </a:solidFill>
              </a:rPr>
              <a:t> i;</a:t>
            </a:r>
            <a:endParaRPr lang="zh-CN" altLang="zh-CN" sz="2800" dirty="0">
              <a:solidFill>
                <a:srgbClr val="003366"/>
              </a:solidFill>
            </a:endParaRPr>
          </a:p>
          <a:p>
            <a:pPr eaLnBrk="1" hangingPunct="1"/>
            <a:r>
              <a:rPr lang="en-US" altLang="zh-CN" sz="2800" dirty="0">
                <a:solidFill>
                  <a:srgbClr val="003366"/>
                </a:solidFill>
              </a:rPr>
              <a:t>	</a:t>
            </a:r>
            <a:r>
              <a:rPr lang="en-US" altLang="zh-CN" sz="2800" b="1" dirty="0">
                <a:solidFill>
                  <a:srgbClr val="003366"/>
                </a:solidFill>
              </a:rPr>
              <a:t>for</a:t>
            </a:r>
            <a:r>
              <a:rPr lang="en-US" altLang="zh-CN" sz="2800" dirty="0">
                <a:solidFill>
                  <a:srgbClr val="003366"/>
                </a:solidFill>
              </a:rPr>
              <a:t> (i=(n-2)/2; i &gt;= 0; --i)</a:t>
            </a:r>
          </a:p>
          <a:p>
            <a:pPr eaLnBrk="1" hangingPunct="1"/>
            <a:r>
              <a:rPr lang="en-US" altLang="zh-CN" sz="2800" dirty="0">
                <a:solidFill>
                  <a:srgbClr val="003366"/>
                </a:solidFill>
              </a:rPr>
              <a:t>		</a:t>
            </a:r>
            <a:r>
              <a:rPr lang="en-US" altLang="zh-CN" sz="2800" dirty="0" err="1">
                <a:solidFill>
                  <a:srgbClr val="003366"/>
                </a:solidFill>
              </a:rPr>
              <a:t>FilterDown</a:t>
            </a:r>
            <a:r>
              <a:rPr lang="en-US" altLang="zh-CN" sz="2800" dirty="0">
                <a:solidFill>
                  <a:srgbClr val="003366"/>
                </a:solidFill>
              </a:rPr>
              <a:t>(</a:t>
            </a:r>
            <a:r>
              <a:rPr lang="en-US" altLang="zh-CN" sz="2800" dirty="0" err="1">
                <a:solidFill>
                  <a:srgbClr val="003366"/>
                </a:solidFill>
              </a:rPr>
              <a:t>elem</a:t>
            </a:r>
            <a:r>
              <a:rPr lang="en-US" altLang="zh-CN" sz="2800" dirty="0">
                <a:solidFill>
                  <a:srgbClr val="003366"/>
                </a:solidFill>
              </a:rPr>
              <a:t>, i, n - 1);</a:t>
            </a:r>
            <a:endParaRPr lang="zh-CN" altLang="zh-CN" sz="2800" dirty="0">
              <a:solidFill>
                <a:srgbClr val="003366"/>
              </a:solidFill>
            </a:endParaRPr>
          </a:p>
          <a:p>
            <a:pPr eaLnBrk="1" hangingPunct="1"/>
            <a:r>
              <a:rPr lang="en-US" altLang="zh-CN" sz="2800" dirty="0">
                <a:solidFill>
                  <a:srgbClr val="003366"/>
                </a:solidFill>
              </a:rPr>
              <a:t>	</a:t>
            </a:r>
            <a:r>
              <a:rPr lang="en-US" altLang="zh-CN" sz="2800" b="1" dirty="0">
                <a:solidFill>
                  <a:srgbClr val="003366"/>
                </a:solidFill>
              </a:rPr>
              <a:t>for</a:t>
            </a:r>
            <a:r>
              <a:rPr lang="en-US" altLang="zh-CN" sz="2800" dirty="0">
                <a:solidFill>
                  <a:srgbClr val="003366"/>
                </a:solidFill>
              </a:rPr>
              <a:t> (i=n - 1; i &gt; 0; --i)	{  </a:t>
            </a:r>
            <a:r>
              <a:rPr lang="en-US" altLang="zh-CN" sz="2800" dirty="0">
                <a:solidFill>
                  <a:srgbClr val="FF0000"/>
                </a:solidFill>
              </a:rPr>
              <a:t>// </a:t>
            </a:r>
            <a:r>
              <a:rPr lang="zh-CN" altLang="zh-CN" sz="2800" dirty="0">
                <a:solidFill>
                  <a:srgbClr val="FF0000"/>
                </a:solidFill>
              </a:rPr>
              <a:t>第</a:t>
            </a:r>
            <a:r>
              <a:rPr lang="en-US" altLang="zh-CN" sz="2800" dirty="0">
                <a:solidFill>
                  <a:srgbClr val="FF0000"/>
                </a:solidFill>
              </a:rPr>
              <a:t>i</a:t>
            </a:r>
            <a:r>
              <a:rPr lang="zh-CN" altLang="zh-CN" sz="2800" dirty="0">
                <a:solidFill>
                  <a:srgbClr val="FF0000"/>
                </a:solidFill>
              </a:rPr>
              <a:t>趟堆排序</a:t>
            </a:r>
          </a:p>
          <a:p>
            <a:pPr eaLnBrk="1" hangingPunct="1"/>
            <a:r>
              <a:rPr lang="en-US" altLang="zh-CN" sz="2800" dirty="0">
                <a:solidFill>
                  <a:srgbClr val="003366"/>
                </a:solidFill>
              </a:rPr>
              <a:t>		Swap(</a:t>
            </a:r>
            <a:r>
              <a:rPr lang="en-US" altLang="zh-CN" sz="2800" dirty="0" err="1">
                <a:solidFill>
                  <a:srgbClr val="003366"/>
                </a:solidFill>
              </a:rPr>
              <a:t>elem</a:t>
            </a:r>
            <a:r>
              <a:rPr lang="en-US" altLang="zh-CN" sz="2800" dirty="0">
                <a:solidFill>
                  <a:srgbClr val="003366"/>
                </a:solidFill>
              </a:rPr>
              <a:t>[0], </a:t>
            </a:r>
            <a:r>
              <a:rPr lang="en-US" altLang="zh-CN" sz="2800" dirty="0" err="1">
                <a:solidFill>
                  <a:srgbClr val="003366"/>
                </a:solidFill>
              </a:rPr>
              <a:t>elem</a:t>
            </a:r>
            <a:r>
              <a:rPr lang="en-US" altLang="zh-CN" sz="2800" dirty="0">
                <a:solidFill>
                  <a:srgbClr val="003366"/>
                </a:solidFill>
              </a:rPr>
              <a:t>[i]);		</a:t>
            </a:r>
            <a:endParaRPr lang="zh-CN" altLang="zh-CN" sz="2800" dirty="0">
              <a:solidFill>
                <a:srgbClr val="003366"/>
              </a:solidFill>
            </a:endParaRPr>
          </a:p>
          <a:p>
            <a:pPr eaLnBrk="1" hangingPunct="1"/>
            <a:r>
              <a:rPr lang="en-US" altLang="zh-CN" sz="2800" dirty="0">
                <a:solidFill>
                  <a:srgbClr val="003366"/>
                </a:solidFill>
              </a:rPr>
              <a:t>		</a:t>
            </a:r>
            <a:r>
              <a:rPr lang="en-US" altLang="zh-CN" sz="2800" dirty="0" err="1">
                <a:solidFill>
                  <a:srgbClr val="003366"/>
                </a:solidFill>
              </a:rPr>
              <a:t>FilterDown</a:t>
            </a:r>
            <a:r>
              <a:rPr lang="en-US" altLang="zh-CN" sz="2800" dirty="0">
                <a:solidFill>
                  <a:srgbClr val="003366"/>
                </a:solidFill>
              </a:rPr>
              <a:t>(</a:t>
            </a:r>
            <a:r>
              <a:rPr lang="en-US" altLang="zh-CN" sz="2800" dirty="0" err="1">
                <a:solidFill>
                  <a:srgbClr val="003366"/>
                </a:solidFill>
              </a:rPr>
              <a:t>elem</a:t>
            </a:r>
            <a:r>
              <a:rPr lang="en-US" altLang="zh-CN" sz="2800" dirty="0">
                <a:solidFill>
                  <a:srgbClr val="003366"/>
                </a:solidFill>
              </a:rPr>
              <a:t>, 0, i - 1);	</a:t>
            </a:r>
          </a:p>
          <a:p>
            <a:pPr eaLnBrk="1" hangingPunct="1"/>
            <a:r>
              <a:rPr lang="en-US" altLang="zh-CN" sz="2800" dirty="0">
                <a:solidFill>
                  <a:srgbClr val="003366"/>
                </a:solidFill>
              </a:rPr>
              <a:t>	}</a:t>
            </a:r>
            <a:endParaRPr lang="zh-CN" altLang="zh-CN" sz="2800" dirty="0">
              <a:solidFill>
                <a:srgbClr val="003366"/>
              </a:solidFill>
            </a:endParaRPr>
          </a:p>
          <a:p>
            <a:pPr eaLnBrk="1" hangingPunct="1"/>
            <a:r>
              <a:rPr lang="en-US" altLang="zh-CN" sz="2800" dirty="0">
                <a:solidFill>
                  <a:srgbClr val="003366"/>
                </a:solidFill>
              </a:rPr>
              <a:t>}</a:t>
            </a:r>
            <a:endParaRPr lang="zh-CN" altLang="zh-CN" sz="2800" dirty="0">
              <a:solidFill>
                <a:srgbClr val="003366"/>
              </a:solidFill>
            </a:endParaRPr>
          </a:p>
        </p:txBody>
      </p:sp>
      <p:sp>
        <p:nvSpPr>
          <p:cNvPr id="2" name="标题 1"/>
          <p:cNvSpPr>
            <a:spLocks noGrp="1"/>
          </p:cNvSpPr>
          <p:nvPr>
            <p:ph type="title"/>
          </p:nvPr>
        </p:nvSpPr>
        <p:spPr>
          <a:xfrm>
            <a:off x="993781" y="142875"/>
            <a:ext cx="7754938" cy="838200"/>
          </a:xfrm>
        </p:spPr>
        <p:txBody>
          <a:bodyPr/>
          <a:lstStyle/>
          <a:p>
            <a:pPr>
              <a:defRPr/>
            </a:pPr>
            <a:r>
              <a:rPr lang="zh-CN" altLang="en-US" dirty="0">
                <a:latin typeface="黑体" pitchFamily="49" charset="-122"/>
                <a:ea typeface="黑体" pitchFamily="49" charset="-122"/>
              </a:rPr>
              <a:t>堆排序 </a:t>
            </a:r>
            <a:endParaRPr lang="zh-CN" altLang="en-US" dirty="0"/>
          </a:p>
        </p:txBody>
      </p:sp>
    </p:spTree>
    <p:extLst>
      <p:ext uri="{BB962C8B-B14F-4D97-AF65-F5344CB8AC3E}">
        <p14:creationId xmlns:p14="http://schemas.microsoft.com/office/powerpoint/2010/main" val="1663861024"/>
      </p:ext>
    </p:extLst>
  </p:cSld>
  <p:clrMapOvr>
    <a:masterClrMapping/>
  </p:clrMapOvr>
  <p:transition spd="slow">
    <p:circl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319090" y="1665323"/>
            <a:ext cx="7975600" cy="297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20000"/>
              </a:lnSpc>
              <a:spcBef>
                <a:spcPct val="50000"/>
              </a:spcBef>
            </a:pPr>
            <a:r>
              <a:rPr kumimoji="1" lang="en-US" altLang="zh-CN" sz="2400">
                <a:solidFill>
                  <a:srgbClr val="000000"/>
                </a:solidFill>
                <a:latin typeface="Times New Roman" pitchFamily="18" charset="0"/>
              </a:rPr>
              <a:t>       </a:t>
            </a:r>
            <a:r>
              <a:rPr kumimoji="1" lang="zh-CN" altLang="en-US" sz="2600">
                <a:solidFill>
                  <a:srgbClr val="000000"/>
                </a:solidFill>
                <a:latin typeface="Times New Roman" pitchFamily="18" charset="0"/>
              </a:rPr>
              <a:t>堆排序算法的时间复杂性可用关键字的比较次数来测度。若设堆中有</a:t>
            </a:r>
            <a:r>
              <a:rPr kumimoji="1" lang="en-US" altLang="zh-CN" sz="2600">
                <a:solidFill>
                  <a:srgbClr val="000000"/>
                </a:solidFill>
                <a:latin typeface="Times New Roman" pitchFamily="18" charset="0"/>
              </a:rPr>
              <a:t>n</a:t>
            </a:r>
            <a:r>
              <a:rPr kumimoji="1" lang="zh-CN" altLang="en-US" sz="2600">
                <a:solidFill>
                  <a:srgbClr val="000000"/>
                </a:solidFill>
                <a:latin typeface="Times New Roman" pitchFamily="18" charset="0"/>
              </a:rPr>
              <a:t>个结点，且</a:t>
            </a:r>
            <a:r>
              <a:rPr kumimoji="1" lang="en-US" altLang="zh-CN" sz="2600">
                <a:solidFill>
                  <a:srgbClr val="000000"/>
                </a:solidFill>
                <a:latin typeface="Times New Roman" pitchFamily="18" charset="0"/>
              </a:rPr>
              <a:t>2</a:t>
            </a:r>
            <a:r>
              <a:rPr kumimoji="1" lang="en-US" altLang="zh-CN" sz="2600" baseline="30000">
                <a:solidFill>
                  <a:srgbClr val="000000"/>
                </a:solidFill>
                <a:latin typeface="Times New Roman" pitchFamily="18" charset="0"/>
              </a:rPr>
              <a:t>k</a:t>
            </a:r>
            <a:r>
              <a:rPr kumimoji="1" lang="en-US" altLang="zh-CN" sz="2600" baseline="30000">
                <a:solidFill>
                  <a:srgbClr val="000000"/>
                </a:solidFill>
                <a:latin typeface="Times New Roman" pitchFamily="18" charset="0"/>
                <a:ea typeface="仿宋_GB2312" pitchFamily="49" charset="-122"/>
              </a:rPr>
              <a:t>-</a:t>
            </a:r>
            <a:r>
              <a:rPr kumimoji="1" lang="en-US" altLang="zh-CN" sz="2600" baseline="30000">
                <a:solidFill>
                  <a:srgbClr val="000000"/>
                </a:solidFill>
                <a:latin typeface="Times New Roman" pitchFamily="18" charset="0"/>
              </a:rPr>
              <a:t>1</a:t>
            </a:r>
            <a:r>
              <a:rPr kumimoji="1" lang="en-US" altLang="zh-CN" sz="2600">
                <a:solidFill>
                  <a:srgbClr val="000000"/>
                </a:solidFill>
                <a:latin typeface="宋体" pitchFamily="2" charset="-122"/>
                <a:sym typeface="Symbol" pitchFamily="18" charset="2"/>
              </a:rPr>
              <a:t></a:t>
            </a:r>
            <a:r>
              <a:rPr kumimoji="1" lang="en-US" altLang="zh-CN" sz="2600">
                <a:solidFill>
                  <a:srgbClr val="000000"/>
                </a:solidFill>
                <a:latin typeface="Times New Roman" pitchFamily="18" charset="0"/>
              </a:rPr>
              <a:t>n</a:t>
            </a:r>
            <a:r>
              <a:rPr kumimoji="1" lang="en-US" altLang="zh-CN" sz="2600">
                <a:solidFill>
                  <a:srgbClr val="000000"/>
                </a:solidFill>
                <a:latin typeface="宋体" pitchFamily="2" charset="-122"/>
                <a:sym typeface="Symbol" pitchFamily="18" charset="2"/>
              </a:rPr>
              <a:t></a:t>
            </a:r>
            <a:r>
              <a:rPr kumimoji="1" lang="en-US" altLang="zh-CN" sz="2600">
                <a:solidFill>
                  <a:srgbClr val="000000"/>
                </a:solidFill>
                <a:latin typeface="Times New Roman" pitchFamily="18" charset="0"/>
              </a:rPr>
              <a:t>2</a:t>
            </a:r>
            <a:r>
              <a:rPr kumimoji="1" lang="en-US" altLang="zh-CN" sz="2600" baseline="30000">
                <a:solidFill>
                  <a:srgbClr val="000000"/>
                </a:solidFill>
                <a:latin typeface="Times New Roman" pitchFamily="18" charset="0"/>
              </a:rPr>
              <a:t>k</a:t>
            </a:r>
            <a:r>
              <a:rPr kumimoji="1" lang="zh-CN" altLang="en-US" sz="2600">
                <a:solidFill>
                  <a:srgbClr val="000000"/>
                </a:solidFill>
                <a:latin typeface="Times New Roman" pitchFamily="18" charset="0"/>
              </a:rPr>
              <a:t>，则对应的完全二叉树有</a:t>
            </a:r>
            <a:r>
              <a:rPr kumimoji="1" lang="en-US" altLang="zh-CN" sz="2600">
                <a:solidFill>
                  <a:srgbClr val="000000"/>
                </a:solidFill>
                <a:latin typeface="Times New Roman" pitchFamily="18" charset="0"/>
              </a:rPr>
              <a:t>k</a:t>
            </a:r>
            <a:r>
              <a:rPr kumimoji="1" lang="zh-CN" altLang="en-US" sz="2600">
                <a:solidFill>
                  <a:srgbClr val="000000"/>
                </a:solidFill>
                <a:latin typeface="Times New Roman" pitchFamily="18" charset="0"/>
              </a:rPr>
              <a:t>层。在第一个形成初始堆的</a:t>
            </a:r>
            <a:r>
              <a:rPr kumimoji="1" lang="en-US" altLang="zh-CN" sz="2600" b="1">
                <a:solidFill>
                  <a:srgbClr val="000000"/>
                </a:solidFill>
                <a:latin typeface="Times New Roman" pitchFamily="18" charset="0"/>
              </a:rPr>
              <a:t>for</a:t>
            </a:r>
            <a:r>
              <a:rPr kumimoji="1" lang="zh-CN" altLang="en-US" sz="2600">
                <a:solidFill>
                  <a:srgbClr val="000000"/>
                </a:solidFill>
                <a:latin typeface="Times New Roman" pitchFamily="18" charset="0"/>
              </a:rPr>
              <a:t>循环中对每一个非叶结点调用了一次堆调整算法</a:t>
            </a:r>
            <a:r>
              <a:rPr kumimoji="1" lang="en-US" altLang="zh-CN" sz="2600">
                <a:solidFill>
                  <a:srgbClr val="000000"/>
                </a:solidFill>
                <a:latin typeface="Times New Roman" pitchFamily="18" charset="0"/>
              </a:rPr>
              <a:t>FilterDown()</a:t>
            </a:r>
            <a:r>
              <a:rPr kumimoji="1" lang="zh-CN" altLang="en-US" sz="2600">
                <a:solidFill>
                  <a:srgbClr val="000000"/>
                </a:solidFill>
                <a:latin typeface="Times New Roman" pitchFamily="18" charset="0"/>
              </a:rPr>
              <a:t>，一个数据元素每下调一层需要进行</a:t>
            </a:r>
            <a:r>
              <a:rPr kumimoji="1" lang="en-US" altLang="zh-CN" sz="2600">
                <a:solidFill>
                  <a:srgbClr val="000000"/>
                </a:solidFill>
                <a:latin typeface="Times New Roman" pitchFamily="18" charset="0"/>
              </a:rPr>
              <a:t>2</a:t>
            </a:r>
            <a:r>
              <a:rPr kumimoji="1" lang="zh-CN" altLang="en-US" sz="2600">
                <a:solidFill>
                  <a:srgbClr val="000000"/>
                </a:solidFill>
                <a:latin typeface="Times New Roman" pitchFamily="18" charset="0"/>
              </a:rPr>
              <a:t>次关键字的比较，最多下调到最底层，因此该循环所用的计算时间为：</a:t>
            </a:r>
          </a:p>
        </p:txBody>
      </p:sp>
      <p:graphicFrame>
        <p:nvGraphicFramePr>
          <p:cNvPr id="46083" name="Object 0"/>
          <p:cNvGraphicFramePr>
            <a:graphicFrameLocks noChangeAspect="1"/>
          </p:cNvGraphicFramePr>
          <p:nvPr/>
        </p:nvGraphicFramePr>
        <p:xfrm>
          <a:off x="503238" y="4814888"/>
          <a:ext cx="7467600" cy="990600"/>
        </p:xfrm>
        <a:graphic>
          <a:graphicData uri="http://schemas.openxmlformats.org/presentationml/2006/ole">
            <mc:AlternateContent xmlns:mc="http://schemas.openxmlformats.org/markup-compatibility/2006">
              <mc:Choice xmlns:v="urn:schemas-microsoft-com:vml" Requires="v">
                <p:oleObj spid="_x0000_s79902" r:id="rId3" imgW="3822700" imgH="457200" progId="">
                  <p:embed/>
                </p:oleObj>
              </mc:Choice>
              <mc:Fallback>
                <p:oleObj r:id="rId3" imgW="3822700" imgH="4572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238" y="4814888"/>
                        <a:ext cx="74676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标题 1"/>
          <p:cNvSpPr>
            <a:spLocks noGrp="1"/>
          </p:cNvSpPr>
          <p:nvPr>
            <p:ph type="title"/>
          </p:nvPr>
        </p:nvSpPr>
        <p:spPr>
          <a:xfrm>
            <a:off x="993781" y="142875"/>
            <a:ext cx="7754938" cy="838200"/>
          </a:xfrm>
        </p:spPr>
        <p:txBody>
          <a:bodyPr/>
          <a:lstStyle/>
          <a:p>
            <a:pPr>
              <a:defRPr/>
            </a:pPr>
            <a:r>
              <a:rPr lang="zh-CN" altLang="en-US" dirty="0">
                <a:latin typeface="黑体" pitchFamily="49" charset="-122"/>
                <a:ea typeface="黑体" pitchFamily="49" charset="-122"/>
              </a:rPr>
              <a:t>堆</a:t>
            </a:r>
            <a:r>
              <a:rPr lang="zh-CN" altLang="en-US" dirty="0" smtClean="0">
                <a:latin typeface="黑体" pitchFamily="49" charset="-122"/>
                <a:ea typeface="黑体" pitchFamily="49" charset="-122"/>
              </a:rPr>
              <a:t>排序性能 </a:t>
            </a:r>
            <a:endParaRPr lang="zh-CN" altLang="en-US" dirty="0"/>
          </a:p>
        </p:txBody>
      </p:sp>
    </p:spTree>
    <p:extLst>
      <p:ext uri="{BB962C8B-B14F-4D97-AF65-F5344CB8AC3E}">
        <p14:creationId xmlns:p14="http://schemas.microsoft.com/office/powerpoint/2010/main" val="758220835"/>
      </p:ext>
    </p:extLst>
  </p:cSld>
  <p:clrMapOvr>
    <a:masterClrMapping/>
  </p:clrMapOvr>
  <p:transition spd="slow">
    <p:circl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685800" y="1628778"/>
            <a:ext cx="7696200" cy="4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30000"/>
              </a:lnSpc>
              <a:spcBef>
                <a:spcPct val="50000"/>
              </a:spcBef>
            </a:pPr>
            <a:r>
              <a:rPr kumimoji="1" lang="en-US" altLang="zh-CN" sz="2400">
                <a:solidFill>
                  <a:srgbClr val="003366"/>
                </a:solidFill>
                <a:latin typeface="Times New Roman" pitchFamily="18" charset="0"/>
              </a:rPr>
              <a:t>    </a:t>
            </a:r>
            <a:r>
              <a:rPr kumimoji="1" lang="zh-CN" altLang="en-US" sz="2800">
                <a:solidFill>
                  <a:srgbClr val="003366"/>
                </a:solidFill>
                <a:latin typeface="Times New Roman" pitchFamily="18" charset="0"/>
              </a:rPr>
              <a:t>在第二个</a:t>
            </a:r>
            <a:r>
              <a:rPr kumimoji="1" lang="en-US" altLang="zh-CN" sz="2800" b="1">
                <a:solidFill>
                  <a:srgbClr val="003366"/>
                </a:solidFill>
                <a:latin typeface="Times New Roman" pitchFamily="18" charset="0"/>
              </a:rPr>
              <a:t>for</a:t>
            </a:r>
            <a:r>
              <a:rPr kumimoji="1" lang="zh-CN" altLang="en-US" sz="2800">
                <a:solidFill>
                  <a:srgbClr val="003366"/>
                </a:solidFill>
                <a:latin typeface="Times New Roman" pitchFamily="18" charset="0"/>
              </a:rPr>
              <a:t>循环中，调用了</a:t>
            </a:r>
            <a:r>
              <a:rPr kumimoji="1" lang="en-US" altLang="zh-CN" sz="2800">
                <a:solidFill>
                  <a:srgbClr val="003366"/>
                </a:solidFill>
                <a:latin typeface="Times New Roman" pitchFamily="18" charset="0"/>
              </a:rPr>
              <a:t>n</a:t>
            </a:r>
            <a:r>
              <a:rPr kumimoji="1" lang="en-US" altLang="zh-CN" sz="2800">
                <a:solidFill>
                  <a:srgbClr val="003366"/>
                </a:solidFill>
                <a:latin typeface="Times New Roman" pitchFamily="18" charset="0"/>
                <a:ea typeface="仿宋_GB2312" pitchFamily="49" charset="-122"/>
              </a:rPr>
              <a:t>-</a:t>
            </a:r>
            <a:r>
              <a:rPr kumimoji="1" lang="en-US" altLang="zh-CN" sz="2800">
                <a:solidFill>
                  <a:srgbClr val="003366"/>
                </a:solidFill>
                <a:latin typeface="Times New Roman" pitchFamily="18" charset="0"/>
              </a:rPr>
              <a:t>1</a:t>
            </a:r>
            <a:r>
              <a:rPr kumimoji="1" lang="zh-CN" altLang="en-US" sz="2800">
                <a:solidFill>
                  <a:srgbClr val="003366"/>
                </a:solidFill>
                <a:latin typeface="Times New Roman" pitchFamily="18" charset="0"/>
              </a:rPr>
              <a:t>次</a:t>
            </a:r>
            <a:r>
              <a:rPr kumimoji="1" lang="en-US" altLang="zh-CN" sz="2800">
                <a:solidFill>
                  <a:srgbClr val="003366"/>
                </a:solidFill>
                <a:latin typeface="Times New Roman" pitchFamily="18" charset="0"/>
              </a:rPr>
              <a:t>FilterDown( )</a:t>
            </a:r>
            <a:r>
              <a:rPr kumimoji="1" lang="zh-CN" altLang="en-US" sz="2800">
                <a:solidFill>
                  <a:srgbClr val="003366"/>
                </a:solidFill>
                <a:latin typeface="Times New Roman" pitchFamily="18" charset="0"/>
              </a:rPr>
              <a:t>算法，每次调用总是将位于根上的数据元素最多下调到当前堆的最底层。所以该循环的计算时间为</a:t>
            </a:r>
            <a:r>
              <a:rPr kumimoji="1" lang="en-US" altLang="zh-CN" sz="2800">
                <a:solidFill>
                  <a:srgbClr val="003366"/>
                </a:solidFill>
                <a:latin typeface="Times New Roman" pitchFamily="18" charset="0"/>
              </a:rPr>
              <a:t>O(nlog</a:t>
            </a:r>
            <a:r>
              <a:rPr kumimoji="1" lang="en-US" altLang="zh-CN" sz="2800" baseline="-30000">
                <a:solidFill>
                  <a:srgbClr val="003366"/>
                </a:solidFill>
                <a:latin typeface="Times New Roman" pitchFamily="18" charset="0"/>
              </a:rPr>
              <a:t>2</a:t>
            </a:r>
            <a:r>
              <a:rPr kumimoji="1" lang="en-US" altLang="zh-CN" sz="2800">
                <a:solidFill>
                  <a:srgbClr val="003366"/>
                </a:solidFill>
                <a:latin typeface="Times New Roman" pitchFamily="18" charset="0"/>
              </a:rPr>
              <a:t>n)</a:t>
            </a:r>
            <a:r>
              <a:rPr kumimoji="1" lang="zh-CN" altLang="en-US" sz="2800">
                <a:solidFill>
                  <a:srgbClr val="003366"/>
                </a:solidFill>
                <a:latin typeface="Times New Roman" pitchFamily="18" charset="0"/>
              </a:rPr>
              <a:t>。因此，堆排序的时间复杂性为</a:t>
            </a:r>
            <a:r>
              <a:rPr kumimoji="1" lang="en-US" altLang="zh-CN" sz="2800">
                <a:solidFill>
                  <a:srgbClr val="003366"/>
                </a:solidFill>
                <a:latin typeface="Times New Roman" pitchFamily="18" charset="0"/>
              </a:rPr>
              <a:t>O(nlog</a:t>
            </a:r>
            <a:r>
              <a:rPr kumimoji="1" lang="en-US" altLang="zh-CN" sz="2800" baseline="-30000">
                <a:solidFill>
                  <a:srgbClr val="003366"/>
                </a:solidFill>
                <a:latin typeface="Times New Roman" pitchFamily="18" charset="0"/>
              </a:rPr>
              <a:t>2</a:t>
            </a:r>
            <a:r>
              <a:rPr kumimoji="1" lang="en-US" altLang="zh-CN" sz="2800">
                <a:solidFill>
                  <a:srgbClr val="003366"/>
                </a:solidFill>
                <a:latin typeface="Times New Roman" pitchFamily="18" charset="0"/>
              </a:rPr>
              <a:t>n)</a:t>
            </a:r>
            <a:r>
              <a:rPr kumimoji="1" lang="zh-CN" altLang="en-US" sz="2800">
                <a:solidFill>
                  <a:srgbClr val="003366"/>
                </a:solidFill>
                <a:latin typeface="Times New Roman" pitchFamily="18" charset="0"/>
              </a:rPr>
              <a:t>。</a:t>
            </a:r>
          </a:p>
          <a:p>
            <a:pPr eaLnBrk="1" hangingPunct="1">
              <a:lnSpc>
                <a:spcPct val="130000"/>
              </a:lnSpc>
              <a:spcBef>
                <a:spcPct val="50000"/>
              </a:spcBef>
            </a:pPr>
            <a:r>
              <a:rPr kumimoji="1" lang="zh-CN" altLang="en-US" sz="2800">
                <a:solidFill>
                  <a:srgbClr val="003366"/>
                </a:solidFill>
                <a:latin typeface="Times New Roman" pitchFamily="18" charset="0"/>
              </a:rPr>
              <a:t>    该算法的空间复杂性为</a:t>
            </a:r>
            <a:r>
              <a:rPr kumimoji="1" lang="en-US" altLang="zh-CN" sz="2800">
                <a:solidFill>
                  <a:srgbClr val="003366"/>
                </a:solidFill>
                <a:latin typeface="Times New Roman" pitchFamily="18" charset="0"/>
              </a:rPr>
              <a:t>O(1)</a:t>
            </a:r>
            <a:r>
              <a:rPr kumimoji="1" lang="zh-CN" altLang="en-US" sz="2800">
                <a:solidFill>
                  <a:srgbClr val="003366"/>
                </a:solidFill>
                <a:latin typeface="Times New Roman" pitchFamily="18" charset="0"/>
              </a:rPr>
              <a:t>。堆排序是一种不稳定的排序方法。 </a:t>
            </a:r>
          </a:p>
        </p:txBody>
      </p:sp>
      <p:sp>
        <p:nvSpPr>
          <p:cNvPr id="2" name="标题 1"/>
          <p:cNvSpPr>
            <a:spLocks noGrp="1"/>
          </p:cNvSpPr>
          <p:nvPr>
            <p:ph type="title"/>
          </p:nvPr>
        </p:nvSpPr>
        <p:spPr>
          <a:xfrm>
            <a:off x="993781" y="142875"/>
            <a:ext cx="7754938" cy="838200"/>
          </a:xfrm>
        </p:spPr>
        <p:txBody>
          <a:bodyPr/>
          <a:lstStyle/>
          <a:p>
            <a:pPr>
              <a:defRPr/>
            </a:pPr>
            <a:r>
              <a:rPr lang="zh-CN" altLang="en-US" dirty="0">
                <a:latin typeface="黑体" pitchFamily="49" charset="-122"/>
                <a:ea typeface="黑体" pitchFamily="49" charset="-122"/>
              </a:rPr>
              <a:t>堆</a:t>
            </a:r>
            <a:r>
              <a:rPr lang="zh-CN" altLang="en-US" dirty="0" smtClean="0">
                <a:latin typeface="黑体" pitchFamily="49" charset="-122"/>
                <a:ea typeface="黑体" pitchFamily="49" charset="-122"/>
              </a:rPr>
              <a:t>排序性能 </a:t>
            </a:r>
            <a:endParaRPr lang="zh-CN" altLang="en-US" dirty="0"/>
          </a:p>
        </p:txBody>
      </p:sp>
    </p:spTree>
    <p:extLst>
      <p:ext uri="{BB962C8B-B14F-4D97-AF65-F5344CB8AC3E}">
        <p14:creationId xmlns:p14="http://schemas.microsoft.com/office/powerpoint/2010/main" val="3470028131"/>
      </p:ext>
    </p:extLst>
  </p:cSld>
  <p:clrMapOvr>
    <a:masterClrMapping/>
  </p:clrMapOvr>
  <p:transition spd="slow">
    <p:circl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650631" y="404813"/>
            <a:ext cx="7778262" cy="957262"/>
          </a:xfrm>
        </p:spPr>
        <p:txBody>
          <a:bodyPr/>
          <a:lstStyle/>
          <a:p>
            <a:r>
              <a:rPr lang="en-US" altLang="zh-CN" sz="4600" smtClean="0">
                <a:ea typeface="宋体" charset="-122"/>
              </a:rPr>
              <a:t>9.5  </a:t>
            </a:r>
            <a:r>
              <a:rPr lang="zh-CN" altLang="en-US" sz="4600" smtClean="0">
                <a:ea typeface="宋体" charset="-122"/>
              </a:rPr>
              <a:t>归 并 排 序</a:t>
            </a:r>
          </a:p>
        </p:txBody>
      </p:sp>
      <p:sp>
        <p:nvSpPr>
          <p:cNvPr id="1177604" name="Rectangle 4"/>
          <p:cNvSpPr>
            <a:spLocks noChangeArrowheads="1"/>
          </p:cNvSpPr>
          <p:nvPr/>
        </p:nvSpPr>
        <p:spPr bwMode="auto">
          <a:xfrm>
            <a:off x="451340" y="1557338"/>
            <a:ext cx="7908681"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eaLnBrk="0" hangingPunct="0">
              <a:spcBef>
                <a:spcPct val="20000"/>
              </a:spcBef>
            </a:pPr>
            <a:r>
              <a:rPr kumimoji="1" lang="en-US" altLang="zh-CN" sz="3600">
                <a:solidFill>
                  <a:srgbClr val="000000"/>
                </a:solidFill>
                <a:latin typeface="Times New Roman" pitchFamily="18" charset="0"/>
                <a:ea typeface="宋体" charset="-122"/>
              </a:rPr>
              <a:t>9.5.1 </a:t>
            </a:r>
            <a:r>
              <a:rPr kumimoji="1" lang="zh-CN" altLang="en-US" sz="3600">
                <a:solidFill>
                  <a:srgbClr val="000000"/>
                </a:solidFill>
                <a:latin typeface="Times New Roman" pitchFamily="18" charset="0"/>
                <a:ea typeface="宋体" charset="-122"/>
              </a:rPr>
              <a:t>归并</a:t>
            </a:r>
          </a:p>
          <a:p>
            <a:pPr eaLnBrk="0" hangingPunct="0">
              <a:spcBef>
                <a:spcPct val="20000"/>
              </a:spcBef>
            </a:pPr>
            <a:endParaRPr kumimoji="1" lang="zh-CN" altLang="en-US" sz="3600">
              <a:solidFill>
                <a:srgbClr val="000000"/>
              </a:solidFill>
              <a:latin typeface="Times New Roman" pitchFamily="18" charset="0"/>
              <a:ea typeface="宋体" charset="-122"/>
            </a:endParaRPr>
          </a:p>
          <a:p>
            <a:pPr eaLnBrk="0" hangingPunct="0">
              <a:spcBef>
                <a:spcPct val="20000"/>
              </a:spcBef>
            </a:pPr>
            <a:r>
              <a:rPr kumimoji="1" lang="en-US" altLang="zh-CN" sz="3600">
                <a:solidFill>
                  <a:srgbClr val="000000"/>
                </a:solidFill>
                <a:latin typeface="Times New Roman" pitchFamily="18" charset="0"/>
                <a:ea typeface="宋体" charset="-122"/>
              </a:rPr>
              <a:t>9.5.2 </a:t>
            </a:r>
            <a:r>
              <a:rPr kumimoji="1" lang="zh-CN" altLang="en-US" sz="3600">
                <a:solidFill>
                  <a:srgbClr val="000000"/>
                </a:solidFill>
                <a:latin typeface="Times New Roman" pitchFamily="18" charset="0"/>
                <a:ea typeface="宋体" charset="-122"/>
              </a:rPr>
              <a:t>两路归并排序</a:t>
            </a:r>
          </a:p>
          <a:p>
            <a:pPr eaLnBrk="0" hangingPunct="0">
              <a:spcBef>
                <a:spcPct val="20000"/>
              </a:spcBef>
            </a:pPr>
            <a:endParaRPr kumimoji="1" lang="zh-CN" altLang="en-US" sz="3600">
              <a:solidFill>
                <a:srgbClr val="000000"/>
              </a:solidFill>
              <a:latin typeface="Times New Roman" pitchFamily="18" charset="0"/>
              <a:ea typeface="宋体" charset="-122"/>
            </a:endParaRPr>
          </a:p>
          <a:p>
            <a:pPr eaLnBrk="0" hangingPunct="0">
              <a:spcBef>
                <a:spcPct val="20000"/>
              </a:spcBef>
            </a:pPr>
            <a:r>
              <a:rPr kumimoji="1" lang="en-US" altLang="zh-CN" sz="3600">
                <a:solidFill>
                  <a:srgbClr val="000000"/>
                </a:solidFill>
                <a:latin typeface="Times New Roman" pitchFamily="18" charset="0"/>
                <a:ea typeface="宋体" charset="-122"/>
              </a:rPr>
              <a:t>9.5.3 </a:t>
            </a:r>
            <a:r>
              <a:rPr kumimoji="1" lang="zh-CN" altLang="en-US" sz="3600">
                <a:solidFill>
                  <a:srgbClr val="000000"/>
                </a:solidFill>
                <a:latin typeface="Times New Roman" pitchFamily="18" charset="0"/>
                <a:ea typeface="宋体" charset="-122"/>
              </a:rPr>
              <a:t>递归的归并排序</a:t>
            </a:r>
            <a:endParaRPr kumimoji="1" lang="zh-CN" altLang="en-US" sz="280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743414974"/>
      </p:ext>
    </p:extLst>
  </p:cSld>
  <p:clrMapOvr>
    <a:masterClrMapping/>
  </p:clrMapOvr>
  <p:timing>
    <p:tnLst>
      <p:par>
        <p:cTn id="1" dur="indefinite" restart="never" nodeType="tmRoot"/>
      </p:par>
    </p:tnLst>
    <p:bldLst>
      <p:bldP spid="117760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zh-CN" sz="3800" smtClean="0">
                <a:ea typeface="宋体" charset="-122"/>
              </a:rPr>
              <a:t>9.5.1 </a:t>
            </a:r>
            <a:r>
              <a:rPr lang="zh-CN" altLang="en-US" sz="3800" smtClean="0">
                <a:ea typeface="宋体" charset="-122"/>
              </a:rPr>
              <a:t>归　并</a:t>
            </a:r>
            <a:endParaRPr lang="en-US" altLang="zh-CN" sz="3800" smtClean="0">
              <a:ea typeface="宋体" charset="-122"/>
            </a:endParaRPr>
          </a:p>
        </p:txBody>
      </p:sp>
      <p:sp>
        <p:nvSpPr>
          <p:cNvPr id="149507" name="Text Box 3"/>
          <p:cNvSpPr txBox="1">
            <a:spLocks noChangeArrowheads="1"/>
          </p:cNvSpPr>
          <p:nvPr/>
        </p:nvSpPr>
        <p:spPr bwMode="auto">
          <a:xfrm>
            <a:off x="451338" y="1412877"/>
            <a:ext cx="8305800" cy="2052870"/>
          </a:xfrm>
          <a:prstGeom prst="rect">
            <a:avLst/>
          </a:prstGeom>
          <a:noFill/>
          <a:ln w="9525">
            <a:noFill/>
            <a:miter lim="800000"/>
            <a:headEnd/>
            <a:tailEnd/>
          </a:ln>
          <a:effectLst/>
        </p:spPr>
        <p:txBody>
          <a:bodyPr>
            <a:spAutoFit/>
          </a:bodyPr>
          <a:lstStyle/>
          <a:p>
            <a:pPr algn="just">
              <a:lnSpc>
                <a:spcPct val="135000"/>
              </a:lnSpc>
              <a:spcBef>
                <a:spcPct val="50000"/>
              </a:spcBef>
              <a:defRPr/>
            </a:pPr>
            <a:r>
              <a:rPr kumimoji="1" lang="zh-CN" altLang="en-US" sz="2800" dirty="0">
                <a:solidFill>
                  <a:srgbClr val="000000"/>
                </a:solidFill>
                <a:latin typeface="Times New Roman" pitchFamily="18" charset="0"/>
              </a:rPr>
              <a:t>    </a:t>
            </a:r>
            <a:r>
              <a:rPr kumimoji="1" lang="zh-CN" altLang="en-US" sz="2800" b="1" dirty="0" smtClean="0">
                <a:solidFill>
                  <a:srgbClr val="FC0128"/>
                </a:solidFill>
                <a:effectLst>
                  <a:outerShdw blurRad="38100" dist="38100" dir="2700000" algn="tl">
                    <a:srgbClr val="C0C0C0"/>
                  </a:outerShdw>
                </a:effectLst>
                <a:latin typeface="Times New Roman" pitchFamily="18" charset="0"/>
              </a:rPr>
              <a:t>归并</a:t>
            </a:r>
            <a:r>
              <a:rPr kumimoji="1" lang="en-US" altLang="zh-CN" sz="2800" dirty="0" smtClean="0">
                <a:solidFill>
                  <a:srgbClr val="000000"/>
                </a:solidFill>
                <a:latin typeface="Times New Roman" pitchFamily="18" charset="0"/>
              </a:rPr>
              <a:t>: </a:t>
            </a:r>
            <a:r>
              <a:rPr kumimoji="1" lang="zh-CN" altLang="en-US" sz="2800" dirty="0" smtClean="0">
                <a:solidFill>
                  <a:srgbClr val="000000"/>
                </a:solidFill>
                <a:latin typeface="Times New Roman" pitchFamily="18" charset="0"/>
              </a:rPr>
              <a:t>两</a:t>
            </a:r>
            <a:r>
              <a:rPr kumimoji="1" lang="zh-CN" altLang="en-US" sz="2800" dirty="0">
                <a:solidFill>
                  <a:srgbClr val="000000"/>
                </a:solidFill>
                <a:latin typeface="Times New Roman" pitchFamily="18" charset="0"/>
              </a:rPr>
              <a:t>个或两个以上的有序表合并成一个新的有序表</a:t>
            </a:r>
            <a:r>
              <a:rPr kumimoji="1" lang="zh-CN" altLang="en-US" sz="2800" dirty="0" smtClean="0">
                <a:solidFill>
                  <a:srgbClr val="000000"/>
                </a:solidFill>
                <a:latin typeface="Times New Roman" pitchFamily="18" charset="0"/>
              </a:rPr>
              <a:t>。</a:t>
            </a:r>
            <a:endParaRPr kumimoji="1" lang="en-US" altLang="zh-CN" sz="2800" dirty="0" smtClean="0">
              <a:solidFill>
                <a:srgbClr val="000000"/>
              </a:solidFill>
              <a:latin typeface="Times New Roman" pitchFamily="18" charset="0"/>
            </a:endParaRPr>
          </a:p>
          <a:p>
            <a:pPr algn="just">
              <a:lnSpc>
                <a:spcPct val="135000"/>
              </a:lnSpc>
              <a:spcBef>
                <a:spcPct val="50000"/>
              </a:spcBef>
              <a:defRPr/>
            </a:pPr>
            <a:r>
              <a:rPr kumimoji="1" lang="zh-CN" altLang="en-US" sz="2800" b="1" dirty="0">
                <a:solidFill>
                  <a:srgbClr val="FC0128"/>
                </a:solidFill>
                <a:effectLst>
                  <a:outerShdw blurRad="38100" dist="38100" dir="2700000" algn="tl">
                    <a:srgbClr val="C0C0C0"/>
                  </a:outerShdw>
                </a:effectLst>
                <a:latin typeface="Times New Roman" pitchFamily="18" charset="0"/>
              </a:rPr>
              <a:t>两路</a:t>
            </a:r>
            <a:r>
              <a:rPr kumimoji="1" lang="zh-CN" altLang="en-US" sz="2800" b="1" dirty="0" smtClean="0">
                <a:solidFill>
                  <a:srgbClr val="FC0128"/>
                </a:solidFill>
                <a:effectLst>
                  <a:outerShdw blurRad="38100" dist="38100" dir="2700000" algn="tl">
                    <a:srgbClr val="C0C0C0"/>
                  </a:outerShdw>
                </a:effectLst>
                <a:latin typeface="Times New Roman" pitchFamily="18" charset="0"/>
              </a:rPr>
              <a:t>归并</a:t>
            </a:r>
            <a:r>
              <a:rPr kumimoji="1" lang="en-US" altLang="zh-CN" sz="2800" dirty="0" smtClean="0">
                <a:solidFill>
                  <a:srgbClr val="000000"/>
                </a:solidFill>
                <a:latin typeface="Times New Roman" pitchFamily="18" charset="0"/>
              </a:rPr>
              <a:t>:</a:t>
            </a:r>
            <a:r>
              <a:rPr kumimoji="1" lang="en-US" altLang="zh-CN" sz="2800" b="1" dirty="0" smtClean="0">
                <a:solidFill>
                  <a:srgbClr val="FC0128"/>
                </a:solidFill>
                <a:effectLst>
                  <a:outerShdw blurRad="38100" dist="38100" dir="2700000" algn="tl">
                    <a:srgbClr val="C0C0C0"/>
                  </a:outerShdw>
                </a:effectLst>
                <a:latin typeface="Times New Roman" pitchFamily="18" charset="0"/>
              </a:rPr>
              <a:t> </a:t>
            </a:r>
            <a:r>
              <a:rPr kumimoji="1" lang="zh-CN" altLang="en-US" sz="2800" dirty="0" smtClean="0">
                <a:solidFill>
                  <a:srgbClr val="000000"/>
                </a:solidFill>
                <a:latin typeface="Times New Roman" pitchFamily="18" charset="0"/>
              </a:rPr>
              <a:t>两个有序</a:t>
            </a:r>
            <a:r>
              <a:rPr kumimoji="1" lang="zh-CN" altLang="en-US" sz="2800" dirty="0">
                <a:solidFill>
                  <a:srgbClr val="000000"/>
                </a:solidFill>
                <a:latin typeface="Times New Roman" pitchFamily="18" charset="0"/>
              </a:rPr>
              <a:t>表</a:t>
            </a:r>
            <a:r>
              <a:rPr kumimoji="1" lang="en-US" altLang="zh-CN" sz="2800" dirty="0" smtClean="0">
                <a:solidFill>
                  <a:srgbClr val="000000"/>
                </a:solidFill>
                <a:latin typeface="Times New Roman" pitchFamily="18" charset="0"/>
              </a:rPr>
              <a:t>A[1..n</a:t>
            </a:r>
            <a:r>
              <a:rPr kumimoji="1" lang="en-US" altLang="zh-CN" sz="2800" dirty="0">
                <a:solidFill>
                  <a:srgbClr val="000000"/>
                </a:solidFill>
                <a:latin typeface="Times New Roman" pitchFamily="18" charset="0"/>
              </a:rPr>
              <a:t>]</a:t>
            </a:r>
            <a:r>
              <a:rPr kumimoji="1" lang="zh-CN" altLang="en-US" sz="2800" dirty="0">
                <a:solidFill>
                  <a:srgbClr val="000000"/>
                </a:solidFill>
                <a:latin typeface="Times New Roman" pitchFamily="18" charset="0"/>
              </a:rPr>
              <a:t>和</a:t>
            </a:r>
            <a:r>
              <a:rPr kumimoji="1" lang="en-US" altLang="zh-CN" sz="2800" dirty="0" smtClean="0">
                <a:solidFill>
                  <a:srgbClr val="000000"/>
                </a:solidFill>
                <a:latin typeface="Times New Roman" pitchFamily="18" charset="0"/>
              </a:rPr>
              <a:t>B[1..m</a:t>
            </a:r>
            <a:r>
              <a:rPr kumimoji="1" lang="en-US" altLang="zh-CN" sz="2800" dirty="0">
                <a:solidFill>
                  <a:srgbClr val="000000"/>
                </a:solidFill>
                <a:latin typeface="Times New Roman" pitchFamily="18" charset="0"/>
              </a:rPr>
              <a:t>]</a:t>
            </a:r>
            <a:r>
              <a:rPr kumimoji="1" lang="zh-CN" altLang="en-US" sz="2800" dirty="0">
                <a:solidFill>
                  <a:srgbClr val="000000"/>
                </a:solidFill>
                <a:latin typeface="Times New Roman" pitchFamily="18" charset="0"/>
              </a:rPr>
              <a:t> </a:t>
            </a:r>
            <a:r>
              <a:rPr kumimoji="1" lang="en-US" altLang="zh-CN" sz="2800" dirty="0" smtClean="0">
                <a:solidFill>
                  <a:srgbClr val="000000"/>
                </a:solidFill>
                <a:latin typeface="Times New Roman" pitchFamily="18" charset="0"/>
                <a:sym typeface="Wingdings" pitchFamily="2" charset="2"/>
              </a:rPr>
              <a:t></a:t>
            </a:r>
            <a:r>
              <a:rPr kumimoji="1" lang="en-US" altLang="zh-CN" sz="2800" dirty="0" smtClean="0">
                <a:solidFill>
                  <a:srgbClr val="000000"/>
                </a:solidFill>
                <a:latin typeface="Times New Roman" pitchFamily="18" charset="0"/>
              </a:rPr>
              <a:t>C[</a:t>
            </a:r>
            <a:r>
              <a:rPr kumimoji="1" lang="en-US" altLang="zh-CN" sz="2800" dirty="0">
                <a:solidFill>
                  <a:srgbClr val="000000"/>
                </a:solidFill>
                <a:latin typeface="Times New Roman" pitchFamily="18" charset="0"/>
              </a:rPr>
              <a:t>1..</a:t>
            </a:r>
            <a:r>
              <a:rPr kumimoji="1" lang="en-US" altLang="zh-CN" sz="2800" dirty="0" smtClean="0">
                <a:solidFill>
                  <a:srgbClr val="000000"/>
                </a:solidFill>
                <a:latin typeface="Times New Roman" pitchFamily="18" charset="0"/>
              </a:rPr>
              <a:t>m+n]</a:t>
            </a:r>
            <a:endParaRPr kumimoji="1" lang="zh-CN" altLang="en-US" sz="2800" dirty="0">
              <a:solidFill>
                <a:srgbClr val="000000"/>
              </a:solidFill>
              <a:latin typeface="Times New Roman" pitchFamily="18" charset="0"/>
            </a:endParaRPr>
          </a:p>
        </p:txBody>
      </p:sp>
      <p:graphicFrame>
        <p:nvGraphicFramePr>
          <p:cNvPr id="149508" name="Group 4"/>
          <p:cNvGraphicFramePr>
            <a:graphicFrameLocks noGrp="1"/>
          </p:cNvGraphicFramePr>
          <p:nvPr>
            <p:ph idx="1"/>
            <p:extLst>
              <p:ext uri="{D42A27DB-BD31-4B8C-83A1-F6EECF244321}">
                <p14:modId xmlns:p14="http://schemas.microsoft.com/office/powerpoint/2010/main" val="1491040386"/>
              </p:ext>
            </p:extLst>
          </p:nvPr>
        </p:nvGraphicFramePr>
        <p:xfrm>
          <a:off x="368496" y="3825044"/>
          <a:ext cx="8173914" cy="1968500"/>
        </p:xfrm>
        <a:graphic>
          <a:graphicData uri="http://schemas.openxmlformats.org/drawingml/2006/table">
            <a:tbl>
              <a:tblPr/>
              <a:tblGrid>
                <a:gridCol w="639106"/>
                <a:gridCol w="748259"/>
                <a:gridCol w="722949"/>
                <a:gridCol w="722948"/>
                <a:gridCol w="724531"/>
                <a:gridCol w="727696"/>
                <a:gridCol w="506223"/>
                <a:gridCol w="507806"/>
                <a:gridCol w="689729"/>
                <a:gridCol w="729277"/>
                <a:gridCol w="722949"/>
                <a:gridCol w="732441"/>
              </a:tblGrid>
              <a:tr h="393700">
                <a:tc gridSpan="12">
                  <a:txBody>
                    <a:bodyPr/>
                    <a:lstStyle/>
                    <a:p>
                      <a:pPr marL="342900" marR="0" lvl="0" indent="-342900" algn="l"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Times New Roman" pitchFamily="18" charset="0"/>
                          <a:ea typeface="宋体" pitchFamily="2" charset="-122"/>
                        </a:rPr>
                        <a:t>1                      i                                   n              1                  j                        m</a:t>
                      </a:r>
                      <a:endParaRPr kumimoji="0" lang="en-US" altLang="zh-CN" sz="36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93700">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6</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Times New Roman" pitchFamily="18" charset="0"/>
                          <a:ea typeface="宋体" pitchFamily="2" charset="-122"/>
                        </a:rPr>
                        <a:t>23</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Times New Roman" pitchFamily="18" charset="0"/>
                          <a:ea typeface="宋体" pitchFamily="2" charset="-122"/>
                        </a:rPr>
                        <a:t>31</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58</a:t>
                      </a:r>
                    </a:p>
                  </a:txBody>
                  <a:tcPr marL="80596" marR="80596" marT="44450" marB="4445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65</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Times New Roman" pitchFamily="18" charset="0"/>
                          <a:ea typeface="宋体" pitchFamily="2" charset="-122"/>
                        </a:rPr>
                        <a:t>79</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　</a:t>
                      </a:r>
                    </a:p>
                  </a:txBody>
                  <a:tcPr marL="80596" marR="80596" marT="44450" marB="4445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18</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27</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43</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54</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3698">
                <a:tc gridSpan="12">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Times New Roman" pitchFamily="18" charset="0"/>
                          <a:ea typeface="宋体" pitchFamily="2" charset="-122"/>
                        </a:rPr>
                        <a:t>A                                                  B</a:t>
                      </a:r>
                      <a:endParaRPr kumimoji="0" lang="en-US" altLang="zh-CN" sz="40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horzOverflow="overflow">
                    <a:lnL cap="flat">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93700">
                <a:tc gridSpan="12">
                  <a:txBody>
                    <a:bodyPr/>
                    <a:lstStyle/>
                    <a:p>
                      <a:pPr marL="342900" marR="0" lvl="0" indent="-342900" algn="l"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Times New Roman" pitchFamily="18" charset="0"/>
                          <a:ea typeface="宋体" pitchFamily="2" charset="-122"/>
                        </a:rPr>
                        <a:t>1                                                           k                                                       </a:t>
                      </a:r>
                      <a:r>
                        <a:rPr kumimoji="0" lang="en-US" altLang="zh-CN" sz="1600" b="0" i="0" u="none" strike="noStrike" cap="none" normalizeH="0" baseline="0" dirty="0" err="1" smtClean="0">
                          <a:ln>
                            <a:noFill/>
                          </a:ln>
                          <a:solidFill>
                            <a:srgbClr val="000000"/>
                          </a:solidFill>
                          <a:effectLst/>
                          <a:latin typeface="Times New Roman" pitchFamily="18" charset="0"/>
                          <a:ea typeface="宋体" pitchFamily="2" charset="-122"/>
                        </a:rPr>
                        <a:t>n+m</a:t>
                      </a:r>
                      <a:endParaRPr kumimoji="0" lang="en-US" altLang="zh-CN" sz="36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cap="flat">
                      <a:noFill/>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93700">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Times New Roman" pitchFamily="18" charset="0"/>
                          <a:ea typeface="宋体" pitchFamily="2" charset="-122"/>
                        </a:rPr>
                        <a:t>6</a:t>
                      </a:r>
                      <a:endParaRPr kumimoji="0" lang="en-US" altLang="zh-CN" sz="36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18</a:t>
                      </a:r>
                      <a:endParaRPr kumimoji="0" lang="en-US" altLang="zh-CN" sz="36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a:noFill/>
                    </a:lnL>
                    <a:lnR>
                      <a:noFill/>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Times New Roman" pitchFamily="18" charset="0"/>
                          <a:ea typeface="宋体" pitchFamily="2" charset="-122"/>
                        </a:rPr>
                        <a:t>23</a:t>
                      </a:r>
                      <a:endParaRPr kumimoji="0" lang="en-US" altLang="zh-CN" sz="36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a:noFill/>
                    </a:lnL>
                    <a:lnR>
                      <a:noFill/>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27</a:t>
                      </a:r>
                      <a:endParaRPr kumimoji="0" lang="en-US" altLang="zh-CN" sz="36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a:noFill/>
                    </a:lnL>
                    <a:lnR>
                      <a:noFill/>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Times New Roman" pitchFamily="18" charset="0"/>
                          <a:ea typeface="宋体" pitchFamily="2" charset="-122"/>
                        </a:rPr>
                        <a:t>31</a:t>
                      </a:r>
                      <a:endParaRPr kumimoji="0" lang="en-US" altLang="zh-CN" sz="36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a:noFill/>
                    </a:lnL>
                    <a:lnR>
                      <a:noFill/>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Times New Roman" pitchFamily="18" charset="0"/>
                          <a:ea typeface="宋体" pitchFamily="2" charset="-122"/>
                        </a:rPr>
                        <a:t>31</a:t>
                      </a:r>
                      <a:r>
                        <a:rPr kumimoji="0" lang="en-US" altLang="zh-CN" sz="2000" b="0" i="0" u="none" strike="noStrike" cap="none" normalizeH="0" baseline="30000" dirty="0" smtClean="0">
                          <a:ln>
                            <a:noFill/>
                          </a:ln>
                          <a:solidFill>
                            <a:srgbClr val="000000"/>
                          </a:solidFill>
                          <a:effectLst/>
                          <a:latin typeface="Times New Roman" pitchFamily="18" charset="0"/>
                          <a:ea typeface="宋体" pitchFamily="2" charset="-122"/>
                        </a:rPr>
                        <a:t>*</a:t>
                      </a:r>
                      <a:endParaRPr kumimoji="0" lang="en-US" altLang="zh-CN" sz="36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a:noFill/>
                    </a:lnL>
                    <a:lnR>
                      <a:noFill/>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　</a:t>
                      </a:r>
                      <a:endParaRPr kumimoji="0" lang="zh-CN" altLang="en-US" sz="36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a:noFill/>
                    </a:lnL>
                    <a:lnR>
                      <a:noFill/>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Times New Roman" pitchFamily="18" charset="0"/>
                          <a:ea typeface="宋体" pitchFamily="2" charset="-122"/>
                        </a:rPr>
                        <a:t>43</a:t>
                      </a:r>
                      <a:endParaRPr kumimoji="0" lang="en-US" altLang="zh-CN" sz="36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a:noFill/>
                    </a:lnL>
                    <a:lnR>
                      <a:noFill/>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Times New Roman" pitchFamily="18" charset="0"/>
                          <a:ea typeface="宋体" pitchFamily="2" charset="-122"/>
                        </a:rPr>
                        <a:t>54</a:t>
                      </a:r>
                      <a:endParaRPr kumimoji="0" lang="en-US" altLang="zh-CN" sz="36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a:noFill/>
                    </a:lnL>
                    <a:lnR>
                      <a:noFill/>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58</a:t>
                      </a:r>
                      <a:endParaRPr kumimoji="0" lang="en-US" altLang="zh-CN" sz="36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a:noFill/>
                    </a:lnL>
                    <a:lnR>
                      <a:noFill/>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Times New Roman" pitchFamily="18" charset="0"/>
                          <a:ea typeface="宋体" pitchFamily="2" charset="-122"/>
                        </a:rPr>
                        <a:t>65</a:t>
                      </a:r>
                      <a:endParaRPr kumimoji="0" lang="en-US" altLang="zh-CN" sz="36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a:noFill/>
                    </a:lnL>
                    <a:lnR>
                      <a:noFill/>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Times New Roman" pitchFamily="18" charset="0"/>
                          <a:ea typeface="宋体" pitchFamily="2" charset="-122"/>
                        </a:rPr>
                        <a:t>79</a:t>
                      </a:r>
                      <a:endParaRPr kumimoji="0" lang="en-US" altLang="zh-CN" sz="36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a:noFill/>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2984" name="Rectangle 45"/>
          <p:cNvSpPr>
            <a:spLocks noChangeArrowheads="1"/>
          </p:cNvSpPr>
          <p:nvPr/>
        </p:nvSpPr>
        <p:spPr bwMode="auto">
          <a:xfrm>
            <a:off x="2993676" y="6401439"/>
            <a:ext cx="3279744"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nchor="ctr">
            <a:spAutoFit/>
          </a:bodyPr>
          <a:lstStyle/>
          <a:p>
            <a:pPr algn="ctr" eaLnBrk="0" hangingPunct="0"/>
            <a:r>
              <a:rPr lang="zh-CN" altLang="en-US" sz="2400">
                <a:solidFill>
                  <a:srgbClr val="000000"/>
                </a:solidFill>
                <a:latin typeface="Times New Roman" pitchFamily="18" charset="0"/>
                <a:ea typeface="宋体" charset="-122"/>
              </a:rPr>
              <a:t>图</a:t>
            </a:r>
            <a:r>
              <a:rPr lang="en-US" altLang="zh-CN" sz="2400">
                <a:solidFill>
                  <a:srgbClr val="000000"/>
                </a:solidFill>
                <a:latin typeface="Times New Roman" pitchFamily="18" charset="0"/>
                <a:ea typeface="宋体" charset="-122"/>
              </a:rPr>
              <a:t>9-10 </a:t>
            </a:r>
            <a:r>
              <a:rPr lang="zh-CN" altLang="en-US" sz="2400">
                <a:solidFill>
                  <a:srgbClr val="000000"/>
                </a:solidFill>
                <a:latin typeface="Times New Roman" pitchFamily="18" charset="0"/>
                <a:ea typeface="宋体" charset="-122"/>
              </a:rPr>
              <a:t>两路归并的示例</a:t>
            </a:r>
          </a:p>
        </p:txBody>
      </p:sp>
      <p:sp>
        <p:nvSpPr>
          <p:cNvPr id="82985" name="矩形 1"/>
          <p:cNvSpPr>
            <a:spLocks noChangeArrowheads="1"/>
          </p:cNvSpPr>
          <p:nvPr/>
        </p:nvSpPr>
        <p:spPr bwMode="auto">
          <a:xfrm>
            <a:off x="4455453" y="5880100"/>
            <a:ext cx="356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hangingPunct="0">
              <a:spcBef>
                <a:spcPct val="20000"/>
              </a:spcBef>
            </a:pPr>
            <a:r>
              <a:rPr kumimoji="1" lang="en-US" altLang="zh-CN" sz="2000">
                <a:solidFill>
                  <a:srgbClr val="000000"/>
                </a:solidFill>
                <a:latin typeface="Times New Roman" pitchFamily="18" charset="0"/>
                <a:ea typeface="宋体" charset="-122"/>
              </a:rPr>
              <a:t>C</a:t>
            </a:r>
            <a:endParaRPr kumimoji="1" lang="zh-CN" altLang="en-US" sz="200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26803575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9508"/>
                                        </p:tgtEl>
                                        <p:attrNameLst>
                                          <p:attrName>style.visibility</p:attrName>
                                        </p:attrNameLst>
                                      </p:cBhvr>
                                      <p:to>
                                        <p:strVal val="visible"/>
                                      </p:to>
                                    </p:set>
                                    <p:animEffect transition="in" filter="blinds(horizontal)">
                                      <p:cBhvr>
                                        <p:cTn id="7" dur="500"/>
                                        <p:tgtEl>
                                          <p:spTgt spid="14950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2985"/>
                                        </p:tgtEl>
                                        <p:attrNameLst>
                                          <p:attrName>style.visibility</p:attrName>
                                        </p:attrNameLst>
                                      </p:cBhvr>
                                      <p:to>
                                        <p:strVal val="visible"/>
                                      </p:to>
                                    </p:set>
                                    <p:animEffect transition="in" filter="blinds(horizontal)">
                                      <p:cBhvr>
                                        <p:cTn id="10" dur="500"/>
                                        <p:tgtEl>
                                          <p:spTgt spid="8298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2984"/>
                                        </p:tgtEl>
                                        <p:attrNameLst>
                                          <p:attrName>style.visibility</p:attrName>
                                        </p:attrNameLst>
                                      </p:cBhvr>
                                      <p:to>
                                        <p:strVal val="visible"/>
                                      </p:to>
                                    </p:set>
                                    <p:animEffect transition="in" filter="blinds(horizontal)">
                                      <p:cBhvr>
                                        <p:cTn id="13" dur="500"/>
                                        <p:tgtEl>
                                          <p:spTgt spid="829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84" grpId="0"/>
      <p:bldP spid="82985"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317990" y="908052"/>
            <a:ext cx="8308731" cy="5109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pPr algn="just" eaLnBrk="1"/>
            <a:r>
              <a:rPr lang="zh-CN" altLang="en-US" sz="3200" dirty="0">
                <a:solidFill>
                  <a:srgbClr val="000000"/>
                </a:solidFill>
              </a:rPr>
              <a:t>　　设有两个有序表</a:t>
            </a:r>
            <a:r>
              <a:rPr lang="en-US" altLang="zh-CN" sz="3200" dirty="0">
                <a:solidFill>
                  <a:srgbClr val="000000"/>
                </a:solidFill>
              </a:rPr>
              <a:t>A</a:t>
            </a:r>
            <a:r>
              <a:rPr lang="zh-CN" altLang="en-US" sz="3200" dirty="0">
                <a:solidFill>
                  <a:srgbClr val="000000"/>
                </a:solidFill>
              </a:rPr>
              <a:t>和</a:t>
            </a:r>
            <a:r>
              <a:rPr lang="en-US" altLang="zh-CN" sz="3200" dirty="0">
                <a:solidFill>
                  <a:srgbClr val="000000"/>
                </a:solidFill>
              </a:rPr>
              <a:t>B</a:t>
            </a:r>
            <a:r>
              <a:rPr lang="zh-CN" altLang="en-US" sz="3200" dirty="0" smtClean="0">
                <a:solidFill>
                  <a:srgbClr val="000000"/>
                </a:solidFill>
              </a:rPr>
              <a:t>，表长分别</a:t>
            </a:r>
            <a:r>
              <a:rPr lang="zh-CN" altLang="en-US" sz="3200" dirty="0">
                <a:solidFill>
                  <a:srgbClr val="000000"/>
                </a:solidFill>
              </a:rPr>
              <a:t>为</a:t>
            </a:r>
            <a:r>
              <a:rPr lang="en-US" altLang="zh-CN" sz="3200" dirty="0">
                <a:solidFill>
                  <a:srgbClr val="000000"/>
                </a:solidFill>
              </a:rPr>
              <a:t>n</a:t>
            </a:r>
            <a:r>
              <a:rPr lang="zh-CN" altLang="en-US" sz="3200" dirty="0">
                <a:solidFill>
                  <a:srgbClr val="000000"/>
                </a:solidFill>
              </a:rPr>
              <a:t>和</a:t>
            </a:r>
            <a:r>
              <a:rPr lang="en-US" altLang="zh-CN" sz="3200" dirty="0">
                <a:solidFill>
                  <a:srgbClr val="000000"/>
                </a:solidFill>
              </a:rPr>
              <a:t>m</a:t>
            </a:r>
            <a:r>
              <a:rPr lang="zh-CN" altLang="en-US" sz="3200" dirty="0">
                <a:solidFill>
                  <a:srgbClr val="000000"/>
                </a:solidFill>
              </a:rPr>
              <a:t>，变量</a:t>
            </a:r>
            <a:r>
              <a:rPr lang="en-US" altLang="zh-CN" sz="3200" dirty="0">
                <a:solidFill>
                  <a:srgbClr val="000000"/>
                </a:solidFill>
              </a:rPr>
              <a:t>i</a:t>
            </a:r>
            <a:r>
              <a:rPr lang="zh-CN" altLang="en-US" sz="3200" dirty="0">
                <a:solidFill>
                  <a:srgbClr val="000000"/>
                </a:solidFill>
              </a:rPr>
              <a:t>和</a:t>
            </a:r>
            <a:r>
              <a:rPr lang="en-US" altLang="zh-CN" sz="3200" dirty="0">
                <a:solidFill>
                  <a:srgbClr val="000000"/>
                </a:solidFill>
              </a:rPr>
              <a:t>j</a:t>
            </a:r>
            <a:r>
              <a:rPr lang="zh-CN" altLang="en-US" sz="3200" dirty="0">
                <a:solidFill>
                  <a:srgbClr val="000000"/>
                </a:solidFill>
              </a:rPr>
              <a:t>分别是表</a:t>
            </a:r>
            <a:r>
              <a:rPr lang="en-US" altLang="zh-CN" sz="3200" dirty="0">
                <a:solidFill>
                  <a:srgbClr val="000000"/>
                </a:solidFill>
              </a:rPr>
              <a:t>A</a:t>
            </a:r>
            <a:r>
              <a:rPr lang="zh-CN" altLang="en-US" sz="3200" dirty="0">
                <a:solidFill>
                  <a:srgbClr val="000000"/>
                </a:solidFill>
              </a:rPr>
              <a:t>和表</a:t>
            </a:r>
            <a:r>
              <a:rPr lang="en-US" altLang="zh-CN" sz="3200" dirty="0">
                <a:solidFill>
                  <a:srgbClr val="000000"/>
                </a:solidFill>
              </a:rPr>
              <a:t>B</a:t>
            </a:r>
            <a:r>
              <a:rPr lang="zh-CN" altLang="en-US" sz="3200" dirty="0">
                <a:solidFill>
                  <a:srgbClr val="000000"/>
                </a:solidFill>
              </a:rPr>
              <a:t>的当前指针；设表</a:t>
            </a:r>
            <a:r>
              <a:rPr lang="en-US" altLang="zh-CN" sz="3200" dirty="0">
                <a:solidFill>
                  <a:srgbClr val="000000"/>
                </a:solidFill>
              </a:rPr>
              <a:t>C</a:t>
            </a:r>
            <a:r>
              <a:rPr lang="zh-CN" altLang="en-US" sz="3200" dirty="0">
                <a:solidFill>
                  <a:srgbClr val="000000"/>
                </a:solidFill>
              </a:rPr>
              <a:t>是归并后</a:t>
            </a:r>
            <a:r>
              <a:rPr lang="zh-CN" altLang="en-US" sz="3200" dirty="0" smtClean="0">
                <a:solidFill>
                  <a:srgbClr val="000000"/>
                </a:solidFill>
              </a:rPr>
              <a:t>的有序</a:t>
            </a:r>
            <a:r>
              <a:rPr lang="zh-CN" altLang="en-US" sz="3200" dirty="0">
                <a:solidFill>
                  <a:srgbClr val="000000"/>
                </a:solidFill>
              </a:rPr>
              <a:t>表，</a:t>
            </a:r>
            <a:r>
              <a:rPr lang="en-US" altLang="zh-CN" sz="3200" dirty="0">
                <a:solidFill>
                  <a:srgbClr val="000000"/>
                </a:solidFill>
              </a:rPr>
              <a:t>k</a:t>
            </a:r>
            <a:r>
              <a:rPr lang="zh-CN" altLang="en-US" sz="3200" dirty="0">
                <a:solidFill>
                  <a:srgbClr val="000000"/>
                </a:solidFill>
              </a:rPr>
              <a:t>是</a:t>
            </a:r>
            <a:r>
              <a:rPr lang="en-US" altLang="zh-CN" sz="3200" dirty="0">
                <a:solidFill>
                  <a:srgbClr val="000000"/>
                </a:solidFill>
              </a:rPr>
              <a:t>C</a:t>
            </a:r>
            <a:r>
              <a:rPr lang="zh-CN" altLang="en-US" sz="3200" dirty="0">
                <a:solidFill>
                  <a:srgbClr val="000000"/>
                </a:solidFill>
              </a:rPr>
              <a:t>的指针。</a:t>
            </a:r>
            <a:r>
              <a:rPr lang="en-US" altLang="zh-CN" sz="3200" dirty="0">
                <a:solidFill>
                  <a:srgbClr val="000000"/>
                </a:solidFill>
              </a:rPr>
              <a:t/>
            </a:r>
            <a:br>
              <a:rPr lang="en-US" altLang="zh-CN" sz="3200" dirty="0">
                <a:solidFill>
                  <a:srgbClr val="000000"/>
                </a:solidFill>
              </a:rPr>
            </a:br>
            <a:r>
              <a:rPr lang="en-US" altLang="zh-CN" sz="1800" dirty="0">
                <a:solidFill>
                  <a:srgbClr val="000000"/>
                </a:solidFill>
              </a:rPr>
              <a:t> </a:t>
            </a:r>
            <a:endParaRPr lang="en-US" altLang="zh-CN" sz="3200" dirty="0">
              <a:solidFill>
                <a:srgbClr val="000000"/>
              </a:solidFill>
            </a:endParaRPr>
          </a:p>
          <a:p>
            <a:pPr algn="just" eaLnBrk="1"/>
            <a:r>
              <a:rPr lang="zh-CN" altLang="en-US" sz="3200" dirty="0">
                <a:solidFill>
                  <a:srgbClr val="000000"/>
                </a:solidFill>
              </a:rPr>
              <a:t>   </a:t>
            </a:r>
            <a:r>
              <a:rPr lang="en-US" altLang="zh-CN" sz="3200" dirty="0">
                <a:solidFill>
                  <a:srgbClr val="000000"/>
                </a:solidFill>
              </a:rPr>
              <a:t>1) </a:t>
            </a:r>
            <a:r>
              <a:rPr lang="zh-CN" altLang="en-US" sz="3200" dirty="0">
                <a:solidFill>
                  <a:srgbClr val="000000"/>
                </a:solidFill>
              </a:rPr>
              <a:t>初始</a:t>
            </a:r>
            <a:r>
              <a:rPr lang="en-US" altLang="zh-CN" sz="3200" dirty="0">
                <a:solidFill>
                  <a:srgbClr val="000000"/>
                </a:solidFill>
              </a:rPr>
              <a:t>i</a:t>
            </a:r>
            <a:r>
              <a:rPr lang="zh-CN" altLang="en-US" sz="3200" dirty="0">
                <a:solidFill>
                  <a:srgbClr val="000000"/>
                </a:solidFill>
              </a:rPr>
              <a:t>、</a:t>
            </a:r>
            <a:r>
              <a:rPr lang="en-US" altLang="zh-CN" sz="3200" dirty="0">
                <a:solidFill>
                  <a:srgbClr val="000000"/>
                </a:solidFill>
              </a:rPr>
              <a:t>j</a:t>
            </a:r>
            <a:r>
              <a:rPr lang="zh-CN" altLang="en-US" sz="3200" dirty="0">
                <a:solidFill>
                  <a:srgbClr val="000000"/>
                </a:solidFill>
              </a:rPr>
              <a:t>、</a:t>
            </a:r>
            <a:r>
              <a:rPr lang="en-US" altLang="zh-CN" sz="3200" dirty="0">
                <a:solidFill>
                  <a:srgbClr val="000000"/>
                </a:solidFill>
              </a:rPr>
              <a:t>k</a:t>
            </a:r>
            <a:r>
              <a:rPr lang="zh-CN" altLang="en-US" sz="3200" dirty="0">
                <a:solidFill>
                  <a:srgbClr val="000000"/>
                </a:solidFill>
              </a:rPr>
              <a:t>分别指向</a:t>
            </a:r>
            <a:r>
              <a:rPr lang="en-US" altLang="zh-CN" sz="3200" dirty="0">
                <a:solidFill>
                  <a:srgbClr val="000000"/>
                </a:solidFill>
              </a:rPr>
              <a:t>A</a:t>
            </a:r>
            <a:r>
              <a:rPr lang="zh-CN" altLang="en-US" sz="3200" dirty="0">
                <a:solidFill>
                  <a:srgbClr val="000000"/>
                </a:solidFill>
              </a:rPr>
              <a:t>、</a:t>
            </a:r>
            <a:r>
              <a:rPr lang="en-US" altLang="zh-CN" sz="3200" dirty="0">
                <a:solidFill>
                  <a:srgbClr val="000000"/>
                </a:solidFill>
              </a:rPr>
              <a:t>B</a:t>
            </a:r>
            <a:r>
              <a:rPr lang="zh-CN" altLang="en-US" sz="3200" dirty="0">
                <a:solidFill>
                  <a:srgbClr val="000000"/>
                </a:solidFill>
              </a:rPr>
              <a:t>、</a:t>
            </a:r>
            <a:r>
              <a:rPr lang="en-US" altLang="zh-CN" sz="3200" dirty="0">
                <a:solidFill>
                  <a:srgbClr val="000000"/>
                </a:solidFill>
              </a:rPr>
              <a:t>C</a:t>
            </a:r>
            <a:r>
              <a:rPr lang="zh-CN" altLang="en-US" sz="3200" dirty="0">
                <a:solidFill>
                  <a:srgbClr val="000000"/>
                </a:solidFill>
              </a:rPr>
              <a:t>的起始位置；</a:t>
            </a:r>
            <a:endParaRPr lang="en-US" altLang="zh-CN" sz="3200" dirty="0">
              <a:solidFill>
                <a:srgbClr val="000000"/>
              </a:solidFill>
            </a:endParaRPr>
          </a:p>
          <a:p>
            <a:pPr algn="just" eaLnBrk="1"/>
            <a:r>
              <a:rPr lang="zh-CN" altLang="en-US" sz="3200" dirty="0">
                <a:solidFill>
                  <a:srgbClr val="000000"/>
                </a:solidFill>
              </a:rPr>
              <a:t>   </a:t>
            </a:r>
            <a:r>
              <a:rPr lang="en-US" altLang="zh-CN" sz="3200" dirty="0">
                <a:solidFill>
                  <a:srgbClr val="000000"/>
                </a:solidFill>
              </a:rPr>
              <a:t>2) </a:t>
            </a:r>
            <a:r>
              <a:rPr lang="zh-CN" altLang="en-US" sz="3200" dirty="0">
                <a:solidFill>
                  <a:srgbClr val="000000"/>
                </a:solidFill>
              </a:rPr>
              <a:t>根据</a:t>
            </a:r>
            <a:r>
              <a:rPr lang="en-US" altLang="zh-CN" sz="3200" dirty="0">
                <a:solidFill>
                  <a:srgbClr val="000000"/>
                </a:solidFill>
              </a:rPr>
              <a:t>A[i]</a:t>
            </a:r>
            <a:r>
              <a:rPr lang="zh-CN" altLang="en-US" sz="3200" dirty="0">
                <a:solidFill>
                  <a:srgbClr val="000000"/>
                </a:solidFill>
              </a:rPr>
              <a:t>与</a:t>
            </a:r>
            <a:r>
              <a:rPr lang="en-US" altLang="zh-CN" sz="3200" dirty="0">
                <a:solidFill>
                  <a:srgbClr val="000000"/>
                </a:solidFill>
              </a:rPr>
              <a:t>B[j]</a:t>
            </a:r>
            <a:r>
              <a:rPr lang="zh-CN" altLang="en-US" sz="3200" dirty="0" smtClean="0">
                <a:solidFill>
                  <a:srgbClr val="000000"/>
                </a:solidFill>
              </a:rPr>
              <a:t>的大小</a:t>
            </a:r>
            <a:r>
              <a:rPr lang="zh-CN" altLang="en-US" sz="3200" dirty="0">
                <a:solidFill>
                  <a:srgbClr val="000000"/>
                </a:solidFill>
              </a:rPr>
              <a:t>，把关键字小的元素放到新表</a:t>
            </a:r>
            <a:r>
              <a:rPr lang="en-US" altLang="zh-CN" sz="3200" dirty="0">
                <a:solidFill>
                  <a:srgbClr val="000000"/>
                </a:solidFill>
              </a:rPr>
              <a:t>C[k]</a:t>
            </a:r>
            <a:r>
              <a:rPr lang="zh-CN" altLang="en-US" sz="3200" dirty="0">
                <a:solidFill>
                  <a:srgbClr val="000000"/>
                </a:solidFill>
              </a:rPr>
              <a:t>中；且相应的检测指针（</a:t>
            </a:r>
            <a:r>
              <a:rPr lang="en-US" altLang="zh-CN" sz="3200" dirty="0">
                <a:solidFill>
                  <a:srgbClr val="000000"/>
                </a:solidFill>
              </a:rPr>
              <a:t>i</a:t>
            </a:r>
            <a:r>
              <a:rPr lang="zh-CN" altLang="en-US" sz="3200" dirty="0">
                <a:solidFill>
                  <a:srgbClr val="000000"/>
                </a:solidFill>
              </a:rPr>
              <a:t>或</a:t>
            </a:r>
            <a:r>
              <a:rPr lang="en-US" altLang="zh-CN" sz="3200" dirty="0">
                <a:solidFill>
                  <a:srgbClr val="000000"/>
                </a:solidFill>
              </a:rPr>
              <a:t>j</a:t>
            </a:r>
            <a:r>
              <a:rPr lang="zh-CN" altLang="en-US" sz="3200" dirty="0">
                <a:solidFill>
                  <a:srgbClr val="000000"/>
                </a:solidFill>
              </a:rPr>
              <a:t>）和存放指针</a:t>
            </a:r>
            <a:r>
              <a:rPr lang="en-US" altLang="zh-CN" sz="3200" dirty="0">
                <a:solidFill>
                  <a:srgbClr val="000000"/>
                </a:solidFill>
              </a:rPr>
              <a:t>k</a:t>
            </a:r>
            <a:r>
              <a:rPr lang="zh-CN" altLang="en-US" sz="3200" dirty="0">
                <a:solidFill>
                  <a:srgbClr val="000000"/>
                </a:solidFill>
              </a:rPr>
              <a:t>增加</a:t>
            </a:r>
            <a:r>
              <a:rPr lang="en-US" altLang="zh-CN" sz="3200" dirty="0">
                <a:solidFill>
                  <a:srgbClr val="000000"/>
                </a:solidFill>
              </a:rPr>
              <a:t>1</a:t>
            </a:r>
            <a:r>
              <a:rPr lang="zh-CN" altLang="en-US" sz="3200" dirty="0">
                <a:solidFill>
                  <a:srgbClr val="000000"/>
                </a:solidFill>
              </a:rPr>
              <a:t>；</a:t>
            </a:r>
            <a:endParaRPr lang="en-US" altLang="zh-CN" sz="3200" dirty="0">
              <a:solidFill>
                <a:srgbClr val="000000"/>
              </a:solidFill>
            </a:endParaRPr>
          </a:p>
          <a:p>
            <a:pPr algn="just" eaLnBrk="1"/>
            <a:r>
              <a:rPr lang="en-US" altLang="zh-CN" sz="2000" dirty="0">
                <a:solidFill>
                  <a:srgbClr val="000000"/>
                </a:solidFill>
              </a:rPr>
              <a:t>     ……</a:t>
            </a:r>
          </a:p>
          <a:p>
            <a:pPr algn="just" eaLnBrk="1"/>
            <a:r>
              <a:rPr lang="en-US" altLang="zh-CN" sz="3200" dirty="0">
                <a:solidFill>
                  <a:srgbClr val="000000"/>
                </a:solidFill>
              </a:rPr>
              <a:t>   3) </a:t>
            </a:r>
            <a:r>
              <a:rPr lang="zh-CN" altLang="en-US" sz="3200" dirty="0">
                <a:solidFill>
                  <a:srgbClr val="000000"/>
                </a:solidFill>
              </a:rPr>
              <a:t>当</a:t>
            </a:r>
            <a:r>
              <a:rPr lang="en-US" altLang="zh-CN" sz="3200" dirty="0">
                <a:solidFill>
                  <a:srgbClr val="000000"/>
                </a:solidFill>
              </a:rPr>
              <a:t>i</a:t>
            </a:r>
            <a:r>
              <a:rPr lang="zh-CN" altLang="en-US" sz="3200" dirty="0">
                <a:solidFill>
                  <a:srgbClr val="000000"/>
                </a:solidFill>
              </a:rPr>
              <a:t>与</a:t>
            </a:r>
            <a:r>
              <a:rPr lang="en-US" altLang="zh-CN" sz="3200" dirty="0">
                <a:solidFill>
                  <a:srgbClr val="000000"/>
                </a:solidFill>
              </a:rPr>
              <a:t>j</a:t>
            </a:r>
            <a:r>
              <a:rPr lang="zh-CN" altLang="en-US" sz="3200" dirty="0">
                <a:solidFill>
                  <a:srgbClr val="000000"/>
                </a:solidFill>
              </a:rPr>
              <a:t>中有一个超出表长时，将另一个表中的剩余部分照抄到新表</a:t>
            </a:r>
            <a:r>
              <a:rPr lang="en-US" altLang="zh-CN" sz="3200" dirty="0" smtClean="0">
                <a:solidFill>
                  <a:srgbClr val="000000"/>
                </a:solidFill>
              </a:rPr>
              <a:t>C[k..</a:t>
            </a:r>
            <a:r>
              <a:rPr lang="en-US" altLang="zh-CN" sz="3200" dirty="0" err="1" smtClean="0">
                <a:solidFill>
                  <a:srgbClr val="000000"/>
                </a:solidFill>
              </a:rPr>
              <a:t>m+n</a:t>
            </a:r>
            <a:r>
              <a:rPr lang="en-US" altLang="zh-CN" sz="3200" dirty="0">
                <a:solidFill>
                  <a:srgbClr val="000000"/>
                </a:solidFill>
              </a:rPr>
              <a:t>]</a:t>
            </a:r>
            <a:r>
              <a:rPr lang="zh-CN" altLang="en-US" sz="3200" dirty="0">
                <a:solidFill>
                  <a:srgbClr val="000000"/>
                </a:solidFill>
              </a:rPr>
              <a:t>中。</a:t>
            </a:r>
          </a:p>
        </p:txBody>
      </p:sp>
      <p:sp>
        <p:nvSpPr>
          <p:cNvPr id="83971" name="Rectangle 3"/>
          <p:cNvSpPr>
            <a:spLocks noChangeArrowheads="1"/>
          </p:cNvSpPr>
          <p:nvPr/>
        </p:nvSpPr>
        <p:spPr bwMode="auto">
          <a:xfrm>
            <a:off x="320560" y="260350"/>
            <a:ext cx="3884076"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eaLnBrk="0" hangingPunct="0">
              <a:spcBef>
                <a:spcPct val="20000"/>
              </a:spcBef>
            </a:pPr>
            <a:r>
              <a:rPr kumimoji="1" lang="zh-CN" altLang="en-US" sz="3200" b="1" dirty="0">
                <a:solidFill>
                  <a:srgbClr val="000000"/>
                </a:solidFill>
                <a:latin typeface="Times New Roman" pitchFamily="18" charset="0"/>
                <a:ea typeface="宋体" charset="-122"/>
              </a:rPr>
              <a:t>两路归并的基本思想</a:t>
            </a:r>
          </a:p>
        </p:txBody>
      </p:sp>
    </p:spTree>
    <p:extLst>
      <p:ext uri="{BB962C8B-B14F-4D97-AF65-F5344CB8AC3E}">
        <p14:creationId xmlns:p14="http://schemas.microsoft.com/office/powerpoint/2010/main" val="3819207589"/>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466725" y="1449394"/>
            <a:ext cx="797401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b="1">
                <a:solidFill>
                  <a:srgbClr val="003366"/>
                </a:solidFill>
              </a:rPr>
              <a:t>template</a:t>
            </a:r>
            <a:r>
              <a:rPr lang="en-US" altLang="zh-CN" sz="2400">
                <a:solidFill>
                  <a:srgbClr val="003366"/>
                </a:solidFill>
              </a:rPr>
              <a:t> &lt;</a:t>
            </a:r>
            <a:r>
              <a:rPr lang="en-US" altLang="zh-CN" sz="2400" b="1">
                <a:solidFill>
                  <a:srgbClr val="003366"/>
                </a:solidFill>
              </a:rPr>
              <a:t>class</a:t>
            </a:r>
            <a:r>
              <a:rPr lang="en-US" altLang="zh-CN" sz="2400">
                <a:solidFill>
                  <a:srgbClr val="003366"/>
                </a:solidFill>
              </a:rPr>
              <a:t> ElemType&gt;</a:t>
            </a:r>
            <a:endParaRPr lang="zh-CN" altLang="zh-CN" sz="2400">
              <a:solidFill>
                <a:srgbClr val="003366"/>
              </a:solidFill>
            </a:endParaRPr>
          </a:p>
          <a:p>
            <a:pPr eaLnBrk="1" hangingPunct="1"/>
            <a:r>
              <a:rPr lang="en-US" altLang="zh-CN" sz="2400" b="1">
                <a:solidFill>
                  <a:srgbClr val="003366"/>
                </a:solidFill>
              </a:rPr>
              <a:t>void</a:t>
            </a:r>
            <a:r>
              <a:rPr lang="en-US" altLang="zh-CN" sz="2400">
                <a:solidFill>
                  <a:srgbClr val="003366"/>
                </a:solidFill>
              </a:rPr>
              <a:t> Merge(ElemType elem[], </a:t>
            </a:r>
            <a:r>
              <a:rPr lang="en-US" altLang="zh-CN" sz="2400" b="1">
                <a:solidFill>
                  <a:srgbClr val="003366"/>
                </a:solidFill>
              </a:rPr>
              <a:t>int</a:t>
            </a:r>
            <a:r>
              <a:rPr lang="en-US" altLang="zh-CN" sz="2400">
                <a:solidFill>
                  <a:srgbClr val="003366"/>
                </a:solidFill>
              </a:rPr>
              <a:t> low, </a:t>
            </a:r>
            <a:r>
              <a:rPr lang="en-US" altLang="zh-CN" sz="2400" b="1">
                <a:solidFill>
                  <a:srgbClr val="003366"/>
                </a:solidFill>
              </a:rPr>
              <a:t>int</a:t>
            </a:r>
            <a:r>
              <a:rPr lang="en-US" altLang="zh-CN" sz="2400">
                <a:solidFill>
                  <a:srgbClr val="003366"/>
                </a:solidFill>
              </a:rPr>
              <a:t> mid, </a:t>
            </a:r>
            <a:r>
              <a:rPr lang="en-US" altLang="zh-CN" sz="2400" b="1">
                <a:solidFill>
                  <a:srgbClr val="003366"/>
                </a:solidFill>
              </a:rPr>
              <a:t>int</a:t>
            </a:r>
            <a:r>
              <a:rPr lang="en-US" altLang="zh-CN" sz="2400">
                <a:solidFill>
                  <a:srgbClr val="003366"/>
                </a:solidFill>
              </a:rPr>
              <a:t> high){</a:t>
            </a:r>
            <a:endParaRPr lang="zh-CN" altLang="zh-CN" sz="2400">
              <a:solidFill>
                <a:srgbClr val="003366"/>
              </a:solidFill>
            </a:endParaRPr>
          </a:p>
          <a:p>
            <a:pPr eaLnBrk="1" hangingPunct="1"/>
            <a:r>
              <a:rPr lang="en-US" altLang="zh-CN" sz="2400">
                <a:solidFill>
                  <a:srgbClr val="003366"/>
                </a:solidFill>
              </a:rPr>
              <a:t>     ElemType *tmpElem=new ElemType[high+1]; </a:t>
            </a:r>
          </a:p>
          <a:p>
            <a:pPr eaLnBrk="1" hangingPunct="1"/>
            <a:r>
              <a:rPr lang="en-US" altLang="zh-CN" sz="2400" b="1">
                <a:solidFill>
                  <a:srgbClr val="003366"/>
                </a:solidFill>
              </a:rPr>
              <a:t>     int</a:t>
            </a:r>
            <a:r>
              <a:rPr lang="en-US" altLang="zh-CN" sz="2400">
                <a:solidFill>
                  <a:srgbClr val="003366"/>
                </a:solidFill>
              </a:rPr>
              <a:t> i=low, j=mid + 1, k=low;</a:t>
            </a:r>
            <a:endParaRPr lang="zh-CN" altLang="zh-CN" sz="2400">
              <a:solidFill>
                <a:srgbClr val="003366"/>
              </a:solidFill>
            </a:endParaRPr>
          </a:p>
          <a:p>
            <a:pPr eaLnBrk="1" hangingPunct="1"/>
            <a:r>
              <a:rPr lang="en-US" altLang="zh-CN" sz="2400" b="1">
                <a:solidFill>
                  <a:srgbClr val="003366"/>
                </a:solidFill>
              </a:rPr>
              <a:t>     while</a:t>
            </a:r>
            <a:r>
              <a:rPr lang="en-US" altLang="zh-CN" sz="2400">
                <a:solidFill>
                  <a:srgbClr val="003366"/>
                </a:solidFill>
              </a:rPr>
              <a:t> (i &lt;= mid &amp;&amp; j &lt;= high)	</a:t>
            </a:r>
            <a:endParaRPr lang="zh-CN" altLang="zh-CN" sz="2400">
              <a:solidFill>
                <a:srgbClr val="003366"/>
              </a:solidFill>
            </a:endParaRPr>
          </a:p>
          <a:p>
            <a:pPr eaLnBrk="1" hangingPunct="1"/>
            <a:r>
              <a:rPr lang="en-US" altLang="zh-CN" sz="2400">
                <a:solidFill>
                  <a:srgbClr val="003366"/>
                </a:solidFill>
              </a:rPr>
              <a:t>	</a:t>
            </a:r>
            <a:r>
              <a:rPr lang="en-US" altLang="zh-CN" sz="2400" b="1">
                <a:solidFill>
                  <a:srgbClr val="003366"/>
                </a:solidFill>
              </a:rPr>
              <a:t>if</a:t>
            </a:r>
            <a:r>
              <a:rPr lang="en-US" altLang="zh-CN" sz="2400">
                <a:solidFill>
                  <a:srgbClr val="003366"/>
                </a:solidFill>
              </a:rPr>
              <a:t> (elem[i] &lt;= elem[j])   tmpElem[k++]=elem[i++];</a:t>
            </a:r>
            <a:endParaRPr lang="zh-CN" altLang="zh-CN" sz="2400">
              <a:solidFill>
                <a:srgbClr val="003366"/>
              </a:solidFill>
            </a:endParaRPr>
          </a:p>
          <a:p>
            <a:pPr eaLnBrk="1" hangingPunct="1"/>
            <a:r>
              <a:rPr lang="en-US" altLang="zh-CN" sz="2400">
                <a:solidFill>
                  <a:srgbClr val="003366"/>
                </a:solidFill>
              </a:rPr>
              <a:t>	else	tmpElem[k++]=elem[j++];</a:t>
            </a:r>
            <a:endParaRPr lang="zh-CN" altLang="zh-CN" sz="2400">
              <a:solidFill>
                <a:srgbClr val="003366"/>
              </a:solidFill>
            </a:endParaRPr>
          </a:p>
          <a:p>
            <a:pPr eaLnBrk="1" hangingPunct="1"/>
            <a:r>
              <a:rPr lang="en-US" altLang="zh-CN" sz="2400">
                <a:solidFill>
                  <a:srgbClr val="003366"/>
                </a:solidFill>
              </a:rPr>
              <a:t>     </a:t>
            </a:r>
            <a:r>
              <a:rPr lang="en-US" altLang="zh-CN" sz="2400" b="1">
                <a:solidFill>
                  <a:srgbClr val="003366"/>
                </a:solidFill>
              </a:rPr>
              <a:t>while</a:t>
            </a:r>
            <a:r>
              <a:rPr lang="en-US" altLang="zh-CN" sz="2400">
                <a:solidFill>
                  <a:srgbClr val="003366"/>
                </a:solidFill>
              </a:rPr>
              <a:t> (i &lt;= mid)       tmpElem[k++]=elem[i++];</a:t>
            </a:r>
            <a:endParaRPr lang="zh-CN" altLang="zh-CN" sz="2400">
              <a:solidFill>
                <a:srgbClr val="003366"/>
              </a:solidFill>
            </a:endParaRPr>
          </a:p>
          <a:p>
            <a:pPr eaLnBrk="1" hangingPunct="1"/>
            <a:r>
              <a:rPr lang="en-US" altLang="zh-CN" sz="2400">
                <a:solidFill>
                  <a:srgbClr val="003366"/>
                </a:solidFill>
              </a:rPr>
              <a:t>     </a:t>
            </a:r>
            <a:r>
              <a:rPr lang="en-US" altLang="zh-CN" sz="2400" b="1">
                <a:solidFill>
                  <a:srgbClr val="003366"/>
                </a:solidFill>
              </a:rPr>
              <a:t>while</a:t>
            </a:r>
            <a:r>
              <a:rPr lang="en-US" altLang="zh-CN" sz="2400">
                <a:solidFill>
                  <a:srgbClr val="003366"/>
                </a:solidFill>
              </a:rPr>
              <a:t> (j &lt;= high)      tmpElem[k++]=elem[j++];</a:t>
            </a:r>
            <a:endParaRPr lang="zh-CN" altLang="zh-CN" sz="2400">
              <a:solidFill>
                <a:srgbClr val="003366"/>
              </a:solidFill>
            </a:endParaRPr>
          </a:p>
          <a:p>
            <a:pPr eaLnBrk="1" hangingPunct="1"/>
            <a:r>
              <a:rPr lang="en-US" altLang="zh-CN" sz="2400">
                <a:solidFill>
                  <a:srgbClr val="003366"/>
                </a:solidFill>
              </a:rPr>
              <a:t>     </a:t>
            </a:r>
            <a:r>
              <a:rPr lang="en-US" altLang="zh-CN" sz="2400" b="1">
                <a:solidFill>
                  <a:srgbClr val="003366"/>
                </a:solidFill>
              </a:rPr>
              <a:t>for</a:t>
            </a:r>
            <a:r>
              <a:rPr lang="en-US" altLang="zh-CN" sz="2400">
                <a:solidFill>
                  <a:srgbClr val="003366"/>
                </a:solidFill>
              </a:rPr>
              <a:t> (i=low; i &lt;= high; i++)   elem[i]=tmpElem[i];</a:t>
            </a:r>
            <a:endParaRPr lang="zh-CN" altLang="zh-CN" sz="2400">
              <a:solidFill>
                <a:srgbClr val="003366"/>
              </a:solidFill>
            </a:endParaRPr>
          </a:p>
          <a:p>
            <a:pPr eaLnBrk="1" hangingPunct="1"/>
            <a:r>
              <a:rPr lang="en-US" altLang="zh-CN" sz="2400">
                <a:solidFill>
                  <a:srgbClr val="003366"/>
                </a:solidFill>
              </a:rPr>
              <a:t>              delete []tmpElem;	</a:t>
            </a:r>
          </a:p>
          <a:p>
            <a:pPr eaLnBrk="1" hangingPunct="1"/>
            <a:r>
              <a:rPr lang="en-US" altLang="zh-CN" sz="2400">
                <a:solidFill>
                  <a:srgbClr val="003366"/>
                </a:solidFill>
              </a:rPr>
              <a:t>}</a:t>
            </a:r>
            <a:endParaRPr lang="zh-CN" altLang="zh-CN" sz="2400">
              <a:solidFill>
                <a:srgbClr val="003366"/>
              </a:solidFill>
            </a:endParaRPr>
          </a:p>
        </p:txBody>
      </p:sp>
      <p:sp>
        <p:nvSpPr>
          <p:cNvPr id="2" name="标题 1"/>
          <p:cNvSpPr>
            <a:spLocks noGrp="1"/>
          </p:cNvSpPr>
          <p:nvPr>
            <p:ph type="title"/>
          </p:nvPr>
        </p:nvSpPr>
        <p:spPr>
          <a:xfrm>
            <a:off x="993781" y="142875"/>
            <a:ext cx="7754938" cy="838200"/>
          </a:xfrm>
        </p:spPr>
        <p:txBody>
          <a:bodyPr/>
          <a:lstStyle/>
          <a:p>
            <a:pPr>
              <a:defRPr/>
            </a:pPr>
            <a:r>
              <a:rPr lang="zh-CN" altLang="en-US" dirty="0" smtClean="0"/>
              <a:t>两路归并算法</a:t>
            </a:r>
            <a:endParaRPr lang="zh-CN" altLang="en-US" dirty="0"/>
          </a:p>
        </p:txBody>
      </p:sp>
    </p:spTree>
    <p:extLst>
      <p:ext uri="{BB962C8B-B14F-4D97-AF65-F5344CB8AC3E}">
        <p14:creationId xmlns:p14="http://schemas.microsoft.com/office/powerpoint/2010/main" val="662959969"/>
      </p:ext>
    </p:extLst>
  </p:cSld>
  <p:clrMapOvr>
    <a:masterClrMapping/>
  </p:clrMapOvr>
  <p:transition spd="slow">
    <p:circl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4626" name="Group 2"/>
          <p:cNvGraphicFramePr>
            <a:graphicFrameLocks noGrp="1"/>
          </p:cNvGraphicFramePr>
          <p:nvPr>
            <p:ph/>
            <p:extLst>
              <p:ext uri="{D42A27DB-BD31-4B8C-83A1-F6EECF244321}">
                <p14:modId xmlns:p14="http://schemas.microsoft.com/office/powerpoint/2010/main" val="2193341033"/>
              </p:ext>
            </p:extLst>
          </p:nvPr>
        </p:nvGraphicFramePr>
        <p:xfrm>
          <a:off x="351692" y="762000"/>
          <a:ext cx="8370278" cy="2952750"/>
        </p:xfrm>
        <a:graphic>
          <a:graphicData uri="http://schemas.openxmlformats.org/drawingml/2006/table">
            <a:tbl>
              <a:tblPr/>
              <a:tblGrid>
                <a:gridCol w="653562"/>
                <a:gridCol w="767862"/>
                <a:gridCol w="740020"/>
                <a:gridCol w="740019"/>
                <a:gridCol w="740020"/>
                <a:gridCol w="747346"/>
                <a:gridCol w="518746"/>
                <a:gridCol w="520211"/>
                <a:gridCol w="704850"/>
                <a:gridCol w="747346"/>
                <a:gridCol w="741485"/>
                <a:gridCol w="748811"/>
              </a:tblGrid>
              <a:tr h="565150">
                <a:tc gridSpan="12">
                  <a:txBody>
                    <a:bodyPr/>
                    <a:lstStyle/>
                    <a:p>
                      <a:pPr marL="342900" marR="0" lvl="0" indent="-342900" algn="l" defTabSz="731838"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000000"/>
                          </a:solidFill>
                          <a:effectLst/>
                          <a:latin typeface="Times New Roman" pitchFamily="18" charset="0"/>
                          <a:ea typeface="宋体" pitchFamily="2" charset="-122"/>
                        </a:rPr>
                        <a:t>left                                mid          mid+1                    right</a:t>
                      </a:r>
                      <a:endPar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539750">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Times New Roman" pitchFamily="18" charset="0"/>
                          <a:ea typeface="宋体" pitchFamily="2" charset="-122"/>
                        </a:rPr>
                        <a:t>6</a:t>
                      </a:r>
                      <a:endParaRPr kumimoji="0" lang="en-US"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Times New Roman" pitchFamily="18" charset="0"/>
                          <a:ea typeface="宋体" pitchFamily="2" charset="-122"/>
                        </a:rPr>
                        <a:t>23</a:t>
                      </a:r>
                      <a:endParaRPr kumimoji="0" lang="en-US"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rPr>
                        <a:t>58</a:t>
                      </a:r>
                    </a:p>
                  </a:txBody>
                  <a:tcPr marL="80596" marR="80596" marT="44450" marB="4445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Times New Roman" pitchFamily="18" charset="0"/>
                          <a:ea typeface="宋体" pitchFamily="2" charset="-122"/>
                        </a:rPr>
                        <a:t>65</a:t>
                      </a:r>
                      <a:endParaRPr kumimoji="0" lang="en-US"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000000"/>
                          </a:solidFill>
                          <a:effectLst/>
                          <a:latin typeface="Times New Roman" pitchFamily="18" charset="0"/>
                          <a:ea typeface="宋体" pitchFamily="2" charset="-122"/>
                        </a:rPr>
                        <a:t>79</a:t>
                      </a:r>
                      <a:endPar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rPr>
                        <a:t>　</a:t>
                      </a:r>
                    </a:p>
                  </a:txBody>
                  <a:tcPr marL="80596" marR="80596" marT="44450" marB="4445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Times New Roman" pitchFamily="18" charset="0"/>
                          <a:ea typeface="宋体" pitchFamily="2" charset="-122"/>
                        </a:rPr>
                        <a:t>18</a:t>
                      </a:r>
                      <a:endParaRPr kumimoji="0" lang="en-US"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Times New Roman" pitchFamily="18" charset="0"/>
                          <a:ea typeface="宋体" pitchFamily="2" charset="-122"/>
                        </a:rPr>
                        <a:t>27</a:t>
                      </a:r>
                      <a:endParaRPr kumimoji="0" lang="en-US"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Times New Roman" pitchFamily="18" charset="0"/>
                          <a:ea typeface="宋体" pitchFamily="2" charset="-122"/>
                        </a:rPr>
                        <a:t>43</a:t>
                      </a:r>
                      <a:endParaRPr kumimoji="0" lang="en-US"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Times New Roman" pitchFamily="18" charset="0"/>
                          <a:ea typeface="宋体" pitchFamily="2" charset="-122"/>
                        </a:rPr>
                        <a:t>54</a:t>
                      </a:r>
                      <a:endParaRPr kumimoji="0" lang="en-US"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9950">
                <a:tc gridSpan="12">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4000" b="0" i="0" u="none" strike="noStrike" cap="none" normalizeH="0" baseline="0" dirty="0" err="1" smtClean="0">
                          <a:ln>
                            <a:noFill/>
                          </a:ln>
                          <a:solidFill>
                            <a:srgbClr val="000000"/>
                          </a:solidFill>
                          <a:effectLst/>
                          <a:latin typeface="Times New Roman" pitchFamily="18" charset="0"/>
                          <a:ea typeface="宋体" pitchFamily="2" charset="-122"/>
                        </a:rPr>
                        <a:t>sourceTable.Arr</a:t>
                      </a:r>
                      <a:r>
                        <a:rPr kumimoji="0" lang="en-US" altLang="zh-CN" sz="4000" b="0" i="0" u="none" strike="noStrike" cap="none" normalizeH="0" baseline="0" dirty="0" smtClean="0">
                          <a:ln>
                            <a:noFill/>
                          </a:ln>
                          <a:solidFill>
                            <a:srgbClr val="000000"/>
                          </a:solidFill>
                          <a:effectLst/>
                          <a:latin typeface="Times New Roman" pitchFamily="18" charset="0"/>
                          <a:ea typeface="宋体" pitchFamily="2" charset="-122"/>
                        </a:rPr>
                        <a:t>[]</a:t>
                      </a:r>
                    </a:p>
                    <a:p>
                      <a:pPr marL="342900" marR="0" lvl="0" indent="-342900" algn="ctr" defTabSz="731838" rtl="0" eaLnBrk="0" fontAlgn="base" latinLnBrk="0" hangingPunct="0">
                        <a:lnSpc>
                          <a:spcPct val="100000"/>
                        </a:lnSpc>
                        <a:spcBef>
                          <a:spcPct val="0"/>
                        </a:spcBef>
                        <a:spcAft>
                          <a:spcPct val="0"/>
                        </a:spcAft>
                        <a:buClrTx/>
                        <a:buSzTx/>
                        <a:buFontTx/>
                        <a:buNone/>
                        <a:tabLst/>
                      </a:pPr>
                      <a:endParaRPr kumimoji="0" lang="en-US" altLang="zh-CN" sz="40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horzOverflow="overflow">
                    <a:lnL cap="flat">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539750">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Times New Roman" pitchFamily="18" charset="0"/>
                          <a:ea typeface="宋体" pitchFamily="2" charset="-122"/>
                        </a:rPr>
                        <a:t>6</a:t>
                      </a:r>
                      <a:endParaRPr kumimoji="0" lang="en-US"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a:noFill/>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Times New Roman" pitchFamily="18" charset="0"/>
                          <a:ea typeface="宋体" pitchFamily="2" charset="-122"/>
                        </a:rPr>
                        <a:t>18</a:t>
                      </a:r>
                      <a:endParaRPr kumimoji="0" lang="en-US"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a:noFill/>
                    </a:lnL>
                    <a:lnR>
                      <a:noFill/>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Times New Roman" pitchFamily="18" charset="0"/>
                          <a:ea typeface="宋体" pitchFamily="2" charset="-122"/>
                        </a:rPr>
                        <a:t>23</a:t>
                      </a:r>
                      <a:endParaRPr kumimoji="0" lang="en-US"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a:noFill/>
                    </a:lnL>
                    <a:lnR>
                      <a:noFill/>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Times New Roman" pitchFamily="18" charset="0"/>
                          <a:ea typeface="宋体" pitchFamily="2" charset="-122"/>
                        </a:rPr>
                        <a:t>27</a:t>
                      </a:r>
                      <a:endParaRPr kumimoji="0" lang="en-US"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a:noFill/>
                    </a:lnL>
                    <a:lnR>
                      <a:noFill/>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a:noFill/>
                    </a:lnL>
                    <a:lnR>
                      <a:noFill/>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Times New Roman" pitchFamily="18" charset="0"/>
                          <a:ea typeface="宋体" pitchFamily="2" charset="-122"/>
                        </a:rPr>
                        <a:t>31</a:t>
                      </a:r>
                      <a:r>
                        <a:rPr kumimoji="0" lang="en-US" altLang="zh-CN" sz="2800" b="0" i="0" u="none" strike="noStrike" cap="none" normalizeH="0" baseline="30000" smtClean="0">
                          <a:ln>
                            <a:noFill/>
                          </a:ln>
                          <a:solidFill>
                            <a:srgbClr val="000000"/>
                          </a:solidFill>
                          <a:effectLst/>
                          <a:latin typeface="Times New Roman" pitchFamily="18" charset="0"/>
                          <a:ea typeface="宋体" pitchFamily="2" charset="-122"/>
                        </a:rPr>
                        <a:t>*</a:t>
                      </a:r>
                      <a:endParaRPr kumimoji="0" lang="en-US"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a:noFill/>
                    </a:lnL>
                    <a:lnR>
                      <a:noFill/>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endPar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a:noFill/>
                    </a:lnL>
                    <a:lnR>
                      <a:noFill/>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000000"/>
                          </a:solidFill>
                          <a:effectLst/>
                          <a:latin typeface="Times New Roman" pitchFamily="18" charset="0"/>
                          <a:ea typeface="宋体" pitchFamily="2" charset="-122"/>
                        </a:rPr>
                        <a:t>43</a:t>
                      </a:r>
                      <a:endPar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a:noFill/>
                    </a:lnL>
                    <a:lnR>
                      <a:noFill/>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Times New Roman" pitchFamily="18" charset="0"/>
                          <a:ea typeface="宋体" pitchFamily="2" charset="-122"/>
                        </a:rPr>
                        <a:t>54</a:t>
                      </a:r>
                      <a:endParaRPr kumimoji="0" lang="en-US"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a:noFill/>
                    </a:lnL>
                    <a:lnR>
                      <a:noFill/>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Times New Roman" pitchFamily="18" charset="0"/>
                          <a:ea typeface="宋体" pitchFamily="2" charset="-122"/>
                        </a:rPr>
                        <a:t>58</a:t>
                      </a:r>
                      <a:endParaRPr kumimoji="0" lang="en-US"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a:noFill/>
                    </a:lnL>
                    <a:lnR>
                      <a:noFill/>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Times New Roman" pitchFamily="18" charset="0"/>
                          <a:ea typeface="宋体" pitchFamily="2" charset="-122"/>
                        </a:rPr>
                        <a:t>65</a:t>
                      </a:r>
                      <a:endParaRPr kumimoji="0" lang="en-US"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a:noFill/>
                    </a:lnL>
                    <a:lnR>
                      <a:noFill/>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000000"/>
                          </a:solidFill>
                          <a:effectLst/>
                          <a:latin typeface="Times New Roman" pitchFamily="18" charset="0"/>
                          <a:ea typeface="宋体" pitchFamily="2" charset="-122"/>
                        </a:rPr>
                        <a:t>79</a:t>
                      </a:r>
                      <a:endPar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a:noFill/>
                    </a:lnL>
                    <a:lnR w="254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7076" name="Rectangle 41"/>
          <p:cNvSpPr>
            <a:spLocks noChangeArrowheads="1"/>
          </p:cNvSpPr>
          <p:nvPr/>
        </p:nvSpPr>
        <p:spPr bwMode="auto">
          <a:xfrm>
            <a:off x="2532185" y="4343403"/>
            <a:ext cx="3938954"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ctr" eaLnBrk="0" hangingPunct="0"/>
            <a:r>
              <a:rPr lang="en-US" altLang="zh-CN" sz="3600">
                <a:solidFill>
                  <a:srgbClr val="000000"/>
                </a:solidFill>
                <a:latin typeface="Times New Roman" pitchFamily="18" charset="0"/>
                <a:ea typeface="宋体" charset="-122"/>
              </a:rPr>
              <a:t>mergedTable.Arr[]</a:t>
            </a:r>
          </a:p>
        </p:txBody>
      </p:sp>
      <p:sp>
        <p:nvSpPr>
          <p:cNvPr id="87077" name="Line 42"/>
          <p:cNvSpPr>
            <a:spLocks noChangeShapeType="1"/>
          </p:cNvSpPr>
          <p:nvPr/>
        </p:nvSpPr>
        <p:spPr bwMode="auto">
          <a:xfrm>
            <a:off x="347297" y="3176972"/>
            <a:ext cx="83761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87312" tIns="44450" rIns="87312" bIns="44450">
            <a:spAutoFit/>
          </a:bodyPr>
          <a:lstStyle/>
          <a:p>
            <a:pPr algn="just" hangingPunct="0">
              <a:spcBef>
                <a:spcPct val="20000"/>
              </a:spcBef>
            </a:pPr>
            <a:endParaRPr kumimoji="1" lang="zh-CN" altLang="en-US" sz="280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14318220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517283" y="404813"/>
            <a:ext cx="7910146" cy="647700"/>
          </a:xfrm>
        </p:spPr>
        <p:txBody>
          <a:bodyPr/>
          <a:lstStyle/>
          <a:p>
            <a:r>
              <a:rPr lang="en-US" altLang="zh-CN" smtClean="0">
                <a:ea typeface="宋体" charset="-122"/>
              </a:rPr>
              <a:t>9.5.2 </a:t>
            </a:r>
            <a:r>
              <a:rPr lang="zh-CN" altLang="en-US" smtClean="0">
                <a:ea typeface="宋体" charset="-122"/>
              </a:rPr>
              <a:t>两 路 归 并 排 序</a:t>
            </a:r>
            <a:endParaRPr lang="en-US" altLang="zh-CN" smtClean="0">
              <a:ea typeface="宋体" charset="-122"/>
            </a:endParaRPr>
          </a:p>
        </p:txBody>
      </p:sp>
      <p:sp>
        <p:nvSpPr>
          <p:cNvPr id="156675" name="Text Box 3"/>
          <p:cNvSpPr txBox="1">
            <a:spLocks noChangeArrowheads="1"/>
          </p:cNvSpPr>
          <p:nvPr/>
        </p:nvSpPr>
        <p:spPr bwMode="auto">
          <a:xfrm>
            <a:off x="317989" y="1700215"/>
            <a:ext cx="8305800" cy="3582519"/>
          </a:xfrm>
          <a:prstGeom prst="rect">
            <a:avLst/>
          </a:prstGeom>
          <a:noFill/>
          <a:ln w="9525">
            <a:noFill/>
            <a:miter lim="800000"/>
            <a:headEnd/>
            <a:tailEnd/>
          </a:ln>
          <a:effectLst/>
        </p:spPr>
        <p:txBody>
          <a:bodyPr>
            <a:spAutoFit/>
          </a:bodyPr>
          <a:lstStyle/>
          <a:p>
            <a:pPr algn="just">
              <a:lnSpc>
                <a:spcPct val="135000"/>
              </a:lnSpc>
              <a:spcBef>
                <a:spcPct val="50000"/>
              </a:spcBef>
              <a:defRPr/>
            </a:pPr>
            <a:r>
              <a:rPr kumimoji="1" lang="zh-CN" altLang="en-US" sz="2800" dirty="0">
                <a:solidFill>
                  <a:srgbClr val="000000"/>
                </a:solidFill>
                <a:latin typeface="宋体" pitchFamily="2" charset="-122"/>
              </a:rPr>
              <a:t>   基本思想是：假设初始排序表有</a:t>
            </a:r>
            <a:r>
              <a:rPr kumimoji="1" lang="en-US" altLang="zh-CN" sz="2800" dirty="0">
                <a:solidFill>
                  <a:srgbClr val="000000"/>
                </a:solidFill>
                <a:latin typeface="宋体" pitchFamily="2" charset="-122"/>
              </a:rPr>
              <a:t>n</a:t>
            </a:r>
            <a:r>
              <a:rPr kumimoji="1" lang="zh-CN" altLang="en-US" sz="2800" dirty="0">
                <a:solidFill>
                  <a:srgbClr val="000000"/>
                </a:solidFill>
                <a:latin typeface="宋体" pitchFamily="2" charset="-122"/>
              </a:rPr>
              <a:t>个元素，首先把它看成是长度为</a:t>
            </a:r>
            <a:r>
              <a:rPr kumimoji="1" lang="en-US" altLang="zh-CN" sz="2800" dirty="0">
                <a:solidFill>
                  <a:srgbClr val="000000"/>
                </a:solidFill>
                <a:latin typeface="宋体" pitchFamily="2" charset="-122"/>
              </a:rPr>
              <a:t>1</a:t>
            </a:r>
            <a:r>
              <a:rPr kumimoji="1" lang="zh-CN" altLang="en-US" sz="2800" dirty="0">
                <a:solidFill>
                  <a:srgbClr val="000000"/>
                </a:solidFill>
                <a:latin typeface="宋体" pitchFamily="2" charset="-122"/>
              </a:rPr>
              <a:t>的首尾相接的</a:t>
            </a:r>
            <a:r>
              <a:rPr kumimoji="1" lang="en-US" altLang="zh-CN" sz="2800" dirty="0">
                <a:solidFill>
                  <a:srgbClr val="000000"/>
                </a:solidFill>
                <a:latin typeface="宋体" pitchFamily="2" charset="-122"/>
              </a:rPr>
              <a:t>n</a:t>
            </a:r>
            <a:r>
              <a:rPr kumimoji="1" lang="zh-CN" altLang="en-US" sz="2800" dirty="0">
                <a:solidFill>
                  <a:srgbClr val="000000"/>
                </a:solidFill>
                <a:latin typeface="宋体" pitchFamily="2" charset="-122"/>
              </a:rPr>
              <a:t>个有序子表</a:t>
            </a:r>
            <a:r>
              <a:rPr kumimoji="1" lang="en-US" altLang="zh-CN" sz="2800" dirty="0">
                <a:solidFill>
                  <a:srgbClr val="000000"/>
                </a:solidFill>
                <a:latin typeface="宋体" pitchFamily="2" charset="-122"/>
              </a:rPr>
              <a:t>(</a:t>
            </a:r>
            <a:r>
              <a:rPr kumimoji="1" lang="zh-CN" altLang="en-US" sz="2800" dirty="0">
                <a:solidFill>
                  <a:srgbClr val="000000"/>
                </a:solidFill>
                <a:latin typeface="宋体" pitchFamily="2" charset="-122"/>
              </a:rPr>
              <a:t>以后称它们为</a:t>
            </a:r>
            <a:r>
              <a:rPr kumimoji="1" lang="zh-CN" altLang="en-US" sz="2800" b="1" dirty="0">
                <a:solidFill>
                  <a:srgbClr val="FC0128"/>
                </a:solidFill>
                <a:effectLst>
                  <a:outerShdw blurRad="38100" dist="38100" dir="2700000" algn="tl">
                    <a:srgbClr val="C0C0C0"/>
                  </a:outerShdw>
                </a:effectLst>
                <a:latin typeface="宋体" pitchFamily="2" charset="-122"/>
              </a:rPr>
              <a:t>归并项</a:t>
            </a:r>
            <a:r>
              <a:rPr kumimoji="1" lang="en-US" altLang="zh-CN" sz="2800" dirty="0">
                <a:solidFill>
                  <a:srgbClr val="000000"/>
                </a:solidFill>
                <a:latin typeface="宋体" pitchFamily="2" charset="-122"/>
              </a:rPr>
              <a:t>)</a:t>
            </a:r>
            <a:r>
              <a:rPr kumimoji="1" lang="zh-CN" altLang="en-US" sz="2800" dirty="0">
                <a:solidFill>
                  <a:srgbClr val="000000"/>
                </a:solidFill>
                <a:latin typeface="宋体" pitchFamily="2" charset="-122"/>
              </a:rPr>
              <a:t>，先做两两归并，得</a:t>
            </a:r>
            <a:r>
              <a:rPr kumimoji="1" lang="en-US" altLang="zh-CN" sz="2800" dirty="0" err="1">
                <a:solidFill>
                  <a:srgbClr val="000000"/>
                </a:solidFill>
                <a:latin typeface="Symbol" pitchFamily="18" charset="2"/>
              </a:rPr>
              <a:t>é</a:t>
            </a:r>
            <a:r>
              <a:rPr kumimoji="1" lang="en-US" altLang="zh-CN" sz="2800" dirty="0" err="1">
                <a:solidFill>
                  <a:srgbClr val="000000"/>
                </a:solidFill>
                <a:latin typeface="宋体" pitchFamily="2" charset="-122"/>
              </a:rPr>
              <a:t>n</a:t>
            </a:r>
            <a:r>
              <a:rPr kumimoji="1" lang="en-US" altLang="zh-CN" sz="2800" dirty="0">
                <a:solidFill>
                  <a:srgbClr val="000000"/>
                </a:solidFill>
                <a:latin typeface="宋体" pitchFamily="2" charset="-122"/>
              </a:rPr>
              <a:t>/2</a:t>
            </a:r>
            <a:r>
              <a:rPr kumimoji="1" lang="en-US" altLang="zh-CN" sz="2800" dirty="0">
                <a:solidFill>
                  <a:srgbClr val="000000"/>
                </a:solidFill>
                <a:latin typeface="Symbol" pitchFamily="18" charset="2"/>
              </a:rPr>
              <a:t>ù</a:t>
            </a:r>
            <a:r>
              <a:rPr kumimoji="1" lang="zh-CN" altLang="en-US" sz="2800" dirty="0">
                <a:solidFill>
                  <a:srgbClr val="000000"/>
                </a:solidFill>
                <a:latin typeface="宋体" pitchFamily="2" charset="-122"/>
              </a:rPr>
              <a:t>个长度为</a:t>
            </a:r>
            <a:r>
              <a:rPr kumimoji="1" lang="en-US" altLang="zh-CN" sz="2800" dirty="0">
                <a:solidFill>
                  <a:srgbClr val="000000"/>
                </a:solidFill>
                <a:latin typeface="宋体" pitchFamily="2" charset="-122"/>
              </a:rPr>
              <a:t>2</a:t>
            </a:r>
            <a:r>
              <a:rPr kumimoji="1" lang="zh-CN" altLang="en-US" sz="2800" dirty="0">
                <a:solidFill>
                  <a:srgbClr val="000000"/>
                </a:solidFill>
                <a:latin typeface="宋体" pitchFamily="2" charset="-122"/>
              </a:rPr>
              <a:t>的归并项</a:t>
            </a:r>
            <a:r>
              <a:rPr kumimoji="1" lang="en-US" altLang="zh-CN" sz="2800" dirty="0">
                <a:solidFill>
                  <a:srgbClr val="000000"/>
                </a:solidFill>
                <a:latin typeface="宋体" pitchFamily="2" charset="-122"/>
              </a:rPr>
              <a:t>(</a:t>
            </a:r>
            <a:r>
              <a:rPr kumimoji="1" lang="zh-CN" altLang="en-US" sz="2800" dirty="0">
                <a:solidFill>
                  <a:srgbClr val="000000"/>
                </a:solidFill>
                <a:latin typeface="宋体" pitchFamily="2" charset="-122"/>
              </a:rPr>
              <a:t>如果</a:t>
            </a:r>
            <a:r>
              <a:rPr kumimoji="1" lang="en-US" altLang="zh-CN" sz="2800" dirty="0">
                <a:solidFill>
                  <a:srgbClr val="000000"/>
                </a:solidFill>
                <a:latin typeface="宋体" pitchFamily="2" charset="-122"/>
              </a:rPr>
              <a:t>n</a:t>
            </a:r>
            <a:r>
              <a:rPr kumimoji="1" lang="zh-CN" altLang="en-US" sz="2800" dirty="0">
                <a:solidFill>
                  <a:srgbClr val="000000"/>
                </a:solidFill>
                <a:latin typeface="宋体" pitchFamily="2" charset="-122"/>
              </a:rPr>
              <a:t>为奇数，则最后一个归并项的长度为</a:t>
            </a:r>
            <a:r>
              <a:rPr kumimoji="1" lang="en-US" altLang="zh-CN" sz="2800" dirty="0">
                <a:solidFill>
                  <a:srgbClr val="000000"/>
                </a:solidFill>
                <a:latin typeface="宋体" pitchFamily="2" charset="-122"/>
              </a:rPr>
              <a:t>1)</a:t>
            </a:r>
            <a:r>
              <a:rPr kumimoji="1" lang="zh-CN" altLang="en-US" sz="2800" dirty="0">
                <a:solidFill>
                  <a:srgbClr val="000000"/>
                </a:solidFill>
                <a:latin typeface="宋体" pitchFamily="2" charset="-122"/>
              </a:rPr>
              <a:t>；再做两两归并，</a:t>
            </a:r>
            <a:r>
              <a:rPr kumimoji="1" lang="en-US" altLang="zh-CN" sz="2800" dirty="0">
                <a:solidFill>
                  <a:srgbClr val="000000"/>
                </a:solidFill>
                <a:latin typeface="宋体" pitchFamily="2" charset="-122"/>
              </a:rPr>
              <a:t>...</a:t>
            </a:r>
            <a:r>
              <a:rPr kumimoji="1" lang="zh-CN" altLang="en-US" sz="2800" dirty="0">
                <a:solidFill>
                  <a:srgbClr val="000000"/>
                </a:solidFill>
                <a:latin typeface="宋体" pitchFamily="2" charset="-122"/>
              </a:rPr>
              <a:t>，如此重复，最后得到一个长度为</a:t>
            </a:r>
            <a:r>
              <a:rPr kumimoji="1" lang="en-US" altLang="zh-CN" sz="2800" dirty="0">
                <a:solidFill>
                  <a:srgbClr val="000000"/>
                </a:solidFill>
                <a:latin typeface="宋体" pitchFamily="2" charset="-122"/>
              </a:rPr>
              <a:t>n</a:t>
            </a:r>
            <a:r>
              <a:rPr kumimoji="1" lang="zh-CN" altLang="en-US" sz="2800" dirty="0">
                <a:solidFill>
                  <a:srgbClr val="000000"/>
                </a:solidFill>
                <a:latin typeface="宋体" pitchFamily="2" charset="-122"/>
              </a:rPr>
              <a:t>的有序序列。</a:t>
            </a:r>
            <a:r>
              <a:rPr kumimoji="1" lang="zh-CN" altLang="en-US" sz="2800" i="1" u="sng" dirty="0">
                <a:solidFill>
                  <a:srgbClr val="000000"/>
                </a:solidFill>
                <a:latin typeface="Times New Roman" pitchFamily="18" charset="0"/>
              </a:rPr>
              <a:t> </a:t>
            </a:r>
          </a:p>
        </p:txBody>
      </p:sp>
    </p:spTree>
    <p:extLst>
      <p:ext uri="{BB962C8B-B14F-4D97-AF65-F5344CB8AC3E}">
        <p14:creationId xmlns:p14="http://schemas.microsoft.com/office/powerpoint/2010/main" val="339356068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1780444" y="5589591"/>
            <a:ext cx="4911969"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pPr algn="ctr" hangingPunct="0">
              <a:spcBef>
                <a:spcPct val="20000"/>
              </a:spcBef>
            </a:pPr>
            <a:r>
              <a:rPr kumimoji="0" lang="zh-CN" altLang="en-US" sz="2400" b="1">
                <a:solidFill>
                  <a:srgbClr val="000000"/>
                </a:solidFill>
              </a:rPr>
              <a:t>图</a:t>
            </a:r>
            <a:r>
              <a:rPr kumimoji="0" lang="en-US" altLang="zh-CN" sz="2400" b="1">
                <a:solidFill>
                  <a:srgbClr val="000000"/>
                </a:solidFill>
              </a:rPr>
              <a:t>9-11 </a:t>
            </a:r>
            <a:r>
              <a:rPr kumimoji="0" lang="zh-CN" altLang="en-US" sz="2400" b="1">
                <a:solidFill>
                  <a:srgbClr val="000000"/>
                </a:solidFill>
              </a:rPr>
              <a:t>两路归并排序的过程</a:t>
            </a:r>
          </a:p>
        </p:txBody>
      </p:sp>
      <p:graphicFrame>
        <p:nvGraphicFramePr>
          <p:cNvPr id="158723" name="Group 3"/>
          <p:cNvGraphicFramePr>
            <a:graphicFrameLocks noGrp="1"/>
          </p:cNvGraphicFramePr>
          <p:nvPr/>
        </p:nvGraphicFramePr>
        <p:xfrm>
          <a:off x="915866" y="476250"/>
          <a:ext cx="7444154" cy="431800"/>
        </p:xfrm>
        <a:graphic>
          <a:graphicData uri="http://schemas.openxmlformats.org/drawingml/2006/table">
            <a:tbl>
              <a:tblPr/>
              <a:tblGrid>
                <a:gridCol w="590550"/>
                <a:gridCol w="590550"/>
                <a:gridCol w="592015"/>
                <a:gridCol w="590550"/>
                <a:gridCol w="590550"/>
                <a:gridCol w="590550"/>
                <a:gridCol w="590550"/>
                <a:gridCol w="590550"/>
                <a:gridCol w="592015"/>
                <a:gridCol w="590550"/>
                <a:gridCol w="590550"/>
                <a:gridCol w="945174"/>
              </a:tblGrid>
              <a:tr h="4318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23</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46</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83</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65</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77</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6</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38</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19</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56</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len=1</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r>
            </a:tbl>
          </a:graphicData>
        </a:graphic>
      </p:graphicFrame>
      <p:graphicFrame>
        <p:nvGraphicFramePr>
          <p:cNvPr id="158753" name="Group 33"/>
          <p:cNvGraphicFramePr>
            <a:graphicFrameLocks noGrp="1"/>
          </p:cNvGraphicFramePr>
          <p:nvPr/>
        </p:nvGraphicFramePr>
        <p:xfrm>
          <a:off x="915866" y="1484313"/>
          <a:ext cx="7444155" cy="431800"/>
        </p:xfrm>
        <a:graphic>
          <a:graphicData uri="http://schemas.openxmlformats.org/drawingml/2006/table">
            <a:tbl>
              <a:tblPr/>
              <a:tblGrid>
                <a:gridCol w="1181100"/>
                <a:gridCol w="1182565"/>
                <a:gridCol w="1181100"/>
                <a:gridCol w="1181100"/>
                <a:gridCol w="1182566"/>
                <a:gridCol w="590550"/>
                <a:gridCol w="945174"/>
              </a:tblGrid>
              <a:tr h="4318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Times New Roman" pitchFamily="18" charset="0"/>
                          <a:ea typeface="宋体" pitchFamily="2" charset="-122"/>
                        </a:rPr>
                        <a:t>23   31</a:t>
                      </a:r>
                      <a:endParaRPr kumimoji="0" lang="en-US" altLang="zh-CN" sz="60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31*    46</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65   83</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Times New Roman" pitchFamily="18" charset="0"/>
                          <a:ea typeface="宋体" pitchFamily="2" charset="-122"/>
                        </a:rPr>
                        <a:t>6    77</a:t>
                      </a:r>
                    </a:p>
                  </a:txBody>
                  <a:tcPr marL="80596" marR="80596" marT="44450" marB="444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19     38 </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56</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err="1" smtClean="0">
                          <a:ln>
                            <a:noFill/>
                          </a:ln>
                          <a:solidFill>
                            <a:srgbClr val="000000"/>
                          </a:solidFill>
                          <a:effectLst/>
                          <a:latin typeface="Times New Roman" pitchFamily="18" charset="0"/>
                          <a:ea typeface="宋体" pitchFamily="2" charset="-122"/>
                        </a:rPr>
                        <a:t>len</a:t>
                      </a:r>
                      <a:r>
                        <a:rPr kumimoji="0" lang="en-US" altLang="zh-CN" sz="2000" b="0" i="0" u="none" strike="noStrike" cap="none" normalizeH="0" baseline="0" dirty="0" smtClean="0">
                          <a:ln>
                            <a:noFill/>
                          </a:ln>
                          <a:solidFill>
                            <a:srgbClr val="000000"/>
                          </a:solidFill>
                          <a:effectLst/>
                          <a:latin typeface="Times New Roman" pitchFamily="18" charset="0"/>
                          <a:ea typeface="宋体" pitchFamily="2" charset="-122"/>
                        </a:rPr>
                        <a:t>=2</a:t>
                      </a:r>
                      <a:endParaRPr kumimoji="0" lang="en-US" altLang="zh-CN" sz="60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r>
            </a:tbl>
          </a:graphicData>
        </a:graphic>
      </p:graphicFrame>
      <p:graphicFrame>
        <p:nvGraphicFramePr>
          <p:cNvPr id="158773" name="Group 53"/>
          <p:cNvGraphicFramePr>
            <a:graphicFrameLocks noGrp="1"/>
          </p:cNvGraphicFramePr>
          <p:nvPr>
            <p:extLst>
              <p:ext uri="{D42A27DB-BD31-4B8C-83A1-F6EECF244321}">
                <p14:modId xmlns:p14="http://schemas.microsoft.com/office/powerpoint/2010/main" val="1156245135"/>
              </p:ext>
            </p:extLst>
          </p:nvPr>
        </p:nvGraphicFramePr>
        <p:xfrm>
          <a:off x="915866" y="2420938"/>
          <a:ext cx="7444154" cy="431800"/>
        </p:xfrm>
        <a:graphic>
          <a:graphicData uri="http://schemas.openxmlformats.org/drawingml/2006/table">
            <a:tbl>
              <a:tblPr/>
              <a:tblGrid>
                <a:gridCol w="2363665"/>
                <a:gridCol w="2362200"/>
                <a:gridCol w="1773115"/>
                <a:gridCol w="945174"/>
              </a:tblGrid>
              <a:tr h="4318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Times New Roman" pitchFamily="18" charset="0"/>
                          <a:ea typeface="宋体" pitchFamily="2" charset="-122"/>
                        </a:rPr>
                        <a:t>23   31       31*     46</a:t>
                      </a:r>
                      <a:endParaRPr kumimoji="0" lang="en-US" altLang="zh-CN" sz="60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Times New Roman" pitchFamily="18" charset="0"/>
                          <a:ea typeface="宋体" pitchFamily="2" charset="-122"/>
                        </a:rPr>
                        <a:t>6      65      77    83</a:t>
                      </a:r>
                    </a:p>
                  </a:txBody>
                  <a:tcPr marL="80596" marR="80596" marT="44450" marB="444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Times New Roman" pitchFamily="18" charset="0"/>
                          <a:ea typeface="宋体" pitchFamily="2" charset="-122"/>
                        </a:rPr>
                        <a:t>19     38      56</a:t>
                      </a:r>
                      <a:endParaRPr kumimoji="0" lang="en-US" altLang="zh-CN" sz="60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err="1" smtClean="0">
                          <a:ln>
                            <a:noFill/>
                          </a:ln>
                          <a:solidFill>
                            <a:srgbClr val="000000"/>
                          </a:solidFill>
                          <a:effectLst/>
                          <a:latin typeface="Times New Roman" pitchFamily="18" charset="0"/>
                          <a:ea typeface="宋体" pitchFamily="2" charset="-122"/>
                        </a:rPr>
                        <a:t>len</a:t>
                      </a:r>
                      <a:r>
                        <a:rPr kumimoji="0" lang="en-US" altLang="zh-CN" sz="2000" b="0" i="0" u="none" strike="noStrike" cap="none" normalizeH="0" baseline="0" dirty="0" smtClean="0">
                          <a:ln>
                            <a:noFill/>
                          </a:ln>
                          <a:solidFill>
                            <a:srgbClr val="000000"/>
                          </a:solidFill>
                          <a:effectLst/>
                          <a:latin typeface="Times New Roman" pitchFamily="18" charset="0"/>
                          <a:ea typeface="宋体" pitchFamily="2" charset="-122"/>
                        </a:rPr>
                        <a:t>=4</a:t>
                      </a:r>
                      <a:endParaRPr kumimoji="0" lang="en-US" altLang="zh-CN" sz="60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r>
            </a:tbl>
          </a:graphicData>
        </a:graphic>
      </p:graphicFrame>
      <p:graphicFrame>
        <p:nvGraphicFramePr>
          <p:cNvPr id="158787" name="Group 67"/>
          <p:cNvGraphicFramePr>
            <a:graphicFrameLocks noGrp="1"/>
          </p:cNvGraphicFramePr>
          <p:nvPr>
            <p:extLst>
              <p:ext uri="{D42A27DB-BD31-4B8C-83A1-F6EECF244321}">
                <p14:modId xmlns:p14="http://schemas.microsoft.com/office/powerpoint/2010/main" val="3515928010"/>
              </p:ext>
            </p:extLst>
          </p:nvPr>
        </p:nvGraphicFramePr>
        <p:xfrm>
          <a:off x="915866" y="3429000"/>
          <a:ext cx="7444154" cy="431800"/>
        </p:xfrm>
        <a:graphic>
          <a:graphicData uri="http://schemas.openxmlformats.org/drawingml/2006/table">
            <a:tbl>
              <a:tblPr/>
              <a:tblGrid>
                <a:gridCol w="4725865"/>
                <a:gridCol w="1773115"/>
                <a:gridCol w="945174"/>
              </a:tblGrid>
              <a:tr h="4318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Times New Roman" pitchFamily="18" charset="0"/>
                          <a:ea typeface="宋体" pitchFamily="2" charset="-122"/>
                        </a:rPr>
                        <a:t>6     23     31       31*      46       65    77   83</a:t>
                      </a:r>
                    </a:p>
                  </a:txBody>
                  <a:tcPr marL="80596" marR="80596" marT="44450" marB="444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Times New Roman" pitchFamily="18" charset="0"/>
                          <a:ea typeface="宋体" pitchFamily="2" charset="-122"/>
                        </a:rPr>
                        <a:t>19     38      56</a:t>
                      </a:r>
                      <a:endParaRPr kumimoji="0" lang="en-US" altLang="zh-CN" sz="60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err="1" smtClean="0">
                          <a:ln>
                            <a:noFill/>
                          </a:ln>
                          <a:solidFill>
                            <a:srgbClr val="000000"/>
                          </a:solidFill>
                          <a:effectLst/>
                          <a:latin typeface="Times New Roman" pitchFamily="18" charset="0"/>
                          <a:ea typeface="宋体" pitchFamily="2" charset="-122"/>
                        </a:rPr>
                        <a:t>len</a:t>
                      </a:r>
                      <a:r>
                        <a:rPr kumimoji="0" lang="en-US" altLang="zh-CN" sz="2000" b="0" i="0" u="none" strike="noStrike" cap="none" normalizeH="0" baseline="0" dirty="0" smtClean="0">
                          <a:ln>
                            <a:noFill/>
                          </a:ln>
                          <a:solidFill>
                            <a:srgbClr val="000000"/>
                          </a:solidFill>
                          <a:effectLst/>
                          <a:latin typeface="Times New Roman" pitchFamily="18" charset="0"/>
                          <a:ea typeface="宋体" pitchFamily="2" charset="-122"/>
                        </a:rPr>
                        <a:t>=8</a:t>
                      </a:r>
                      <a:endParaRPr kumimoji="0" lang="en-US" altLang="zh-CN" sz="60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r>
            </a:tbl>
          </a:graphicData>
        </a:graphic>
      </p:graphicFrame>
      <p:graphicFrame>
        <p:nvGraphicFramePr>
          <p:cNvPr id="158799" name="Group 79"/>
          <p:cNvGraphicFramePr>
            <a:graphicFrameLocks noGrp="1"/>
          </p:cNvGraphicFramePr>
          <p:nvPr>
            <p:extLst>
              <p:ext uri="{D42A27DB-BD31-4B8C-83A1-F6EECF244321}">
                <p14:modId xmlns:p14="http://schemas.microsoft.com/office/powerpoint/2010/main" val="712026640"/>
              </p:ext>
            </p:extLst>
          </p:nvPr>
        </p:nvGraphicFramePr>
        <p:xfrm>
          <a:off x="915866" y="4652963"/>
          <a:ext cx="7444154" cy="431800"/>
        </p:xfrm>
        <a:graphic>
          <a:graphicData uri="http://schemas.openxmlformats.org/drawingml/2006/table">
            <a:tbl>
              <a:tblPr/>
              <a:tblGrid>
                <a:gridCol w="6498980"/>
                <a:gridCol w="945174"/>
              </a:tblGrid>
              <a:tr h="4318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Times New Roman" pitchFamily="18" charset="0"/>
                          <a:ea typeface="宋体" pitchFamily="2" charset="-122"/>
                        </a:rPr>
                        <a:t>6     19     23      31        31*     38       46      56    65    77    83</a:t>
                      </a:r>
                    </a:p>
                  </a:txBody>
                  <a:tcPr marL="80596" marR="80596" marT="44450" marB="444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err="1" smtClean="0">
                          <a:ln>
                            <a:noFill/>
                          </a:ln>
                          <a:solidFill>
                            <a:srgbClr val="000000"/>
                          </a:solidFill>
                          <a:effectLst/>
                          <a:latin typeface="Times New Roman" pitchFamily="18" charset="0"/>
                          <a:ea typeface="宋体" pitchFamily="2" charset="-122"/>
                        </a:rPr>
                        <a:t>len</a:t>
                      </a:r>
                      <a:r>
                        <a:rPr kumimoji="0" lang="en-US" altLang="zh-CN" sz="2000" b="0" i="0" u="none" strike="noStrike" cap="none" normalizeH="0" baseline="0" dirty="0" smtClean="0">
                          <a:ln>
                            <a:noFill/>
                          </a:ln>
                          <a:solidFill>
                            <a:srgbClr val="000000"/>
                          </a:solidFill>
                          <a:effectLst/>
                          <a:latin typeface="Times New Roman" pitchFamily="18" charset="0"/>
                          <a:ea typeface="宋体" pitchFamily="2" charset="-122"/>
                        </a:rPr>
                        <a:t>=16</a:t>
                      </a:r>
                      <a:endParaRPr kumimoji="0" lang="en-US" altLang="zh-CN" sz="60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26138785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158753"/>
                                        </p:tgtEl>
                                        <p:attrNameLst>
                                          <p:attrName>style.visibility</p:attrName>
                                        </p:attrNameLst>
                                      </p:cBhvr>
                                      <p:to>
                                        <p:strVal val="visible"/>
                                      </p:to>
                                    </p:set>
                                    <p:animEffect transition="in" filter="blinds(vertical)">
                                      <p:cBhvr>
                                        <p:cTn id="7" dur="500"/>
                                        <p:tgtEl>
                                          <p:spTgt spid="1587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158773"/>
                                        </p:tgtEl>
                                        <p:attrNameLst>
                                          <p:attrName>style.visibility</p:attrName>
                                        </p:attrNameLst>
                                      </p:cBhvr>
                                      <p:to>
                                        <p:strVal val="visible"/>
                                      </p:to>
                                    </p:set>
                                    <p:animEffect transition="in" filter="blinds(vertical)">
                                      <p:cBhvr>
                                        <p:cTn id="12" dur="500"/>
                                        <p:tgtEl>
                                          <p:spTgt spid="1587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158787"/>
                                        </p:tgtEl>
                                        <p:attrNameLst>
                                          <p:attrName>style.visibility</p:attrName>
                                        </p:attrNameLst>
                                      </p:cBhvr>
                                      <p:to>
                                        <p:strVal val="visible"/>
                                      </p:to>
                                    </p:set>
                                    <p:animEffect transition="in" filter="blinds(vertical)">
                                      <p:cBhvr>
                                        <p:cTn id="17" dur="500"/>
                                        <p:tgtEl>
                                          <p:spTgt spid="1587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158799"/>
                                        </p:tgtEl>
                                        <p:attrNameLst>
                                          <p:attrName>style.visibility</p:attrName>
                                        </p:attrNameLst>
                                      </p:cBhvr>
                                      <p:to>
                                        <p:strVal val="visible"/>
                                      </p:to>
                                    </p:set>
                                    <p:animEffect transition="in" filter="blinds(vertical)">
                                      <p:cBhvr>
                                        <p:cTn id="22" dur="500"/>
                                        <p:tgtEl>
                                          <p:spTgt spid="158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6530" name="Text Box 2"/>
          <p:cNvSpPr txBox="1">
            <a:spLocks noChangeArrowheads="1"/>
          </p:cNvSpPr>
          <p:nvPr/>
        </p:nvSpPr>
        <p:spPr bwMode="auto">
          <a:xfrm>
            <a:off x="281354" y="1066830"/>
            <a:ext cx="8458200" cy="3693319"/>
          </a:xfrm>
          <a:prstGeom prst="rect">
            <a:avLst/>
          </a:prstGeom>
          <a:noFill/>
          <a:ln w="9525">
            <a:noFill/>
            <a:miter lim="800000"/>
            <a:headEnd/>
            <a:tailEnd/>
          </a:ln>
          <a:effectLst/>
        </p:spPr>
        <p:txBody>
          <a:bodyPr>
            <a:spAutoFit/>
          </a:bodyPr>
          <a:lstStyle/>
          <a:p>
            <a:pPr algn="just">
              <a:lnSpc>
                <a:spcPct val="130000"/>
              </a:lnSpc>
              <a:buFont typeface="Wingdings" pitchFamily="2" charset="2"/>
              <a:buChar char="Ø"/>
              <a:defRPr/>
            </a:pPr>
            <a:r>
              <a:rPr kumimoji="1" lang="zh-CN" altLang="en-US" sz="3000" b="1" dirty="0">
                <a:solidFill>
                  <a:srgbClr val="000000"/>
                </a:solidFill>
                <a:effectLst>
                  <a:outerShdw blurRad="38100" dist="38100" dir="2700000" algn="tl">
                    <a:srgbClr val="C0C0C0"/>
                  </a:outerShdw>
                </a:effectLst>
                <a:latin typeface="Times New Roman" pitchFamily="18" charset="0"/>
              </a:rPr>
              <a:t> </a:t>
            </a:r>
            <a:r>
              <a:rPr kumimoji="1" lang="zh-CN" altLang="en-US" sz="3000" b="1" dirty="0">
                <a:solidFill>
                  <a:srgbClr val="FF3300"/>
                </a:solidFill>
                <a:effectLst>
                  <a:outerShdw blurRad="38100" dist="38100" dir="2700000" algn="tl">
                    <a:srgbClr val="C0C0C0"/>
                  </a:outerShdw>
                </a:effectLst>
                <a:latin typeface="Times New Roman" pitchFamily="18" charset="0"/>
              </a:rPr>
              <a:t>排序的时间复杂度</a:t>
            </a:r>
            <a:r>
              <a:rPr kumimoji="1" lang="zh-CN" altLang="en-US" sz="3000" dirty="0">
                <a:solidFill>
                  <a:srgbClr val="000000"/>
                </a:solidFill>
                <a:latin typeface="Times New Roman" pitchFamily="18" charset="0"/>
              </a:rPr>
              <a:t>：用元素之关键字的比较次数与移动次数来衡量：</a:t>
            </a:r>
          </a:p>
          <a:p>
            <a:pPr algn="just">
              <a:lnSpc>
                <a:spcPct val="130000"/>
              </a:lnSpc>
              <a:buFont typeface="Wingdings" pitchFamily="2" charset="2"/>
              <a:buChar char="§"/>
              <a:defRPr/>
            </a:pPr>
            <a:r>
              <a:rPr kumimoji="1" lang="zh-CN" altLang="en-US" sz="3000" dirty="0">
                <a:solidFill>
                  <a:srgbClr val="000000"/>
                </a:solidFill>
                <a:latin typeface="Times New Roman" pitchFamily="18" charset="0"/>
              </a:rPr>
              <a:t> 　平均时间复杂度</a:t>
            </a:r>
          </a:p>
          <a:p>
            <a:pPr algn="just">
              <a:lnSpc>
                <a:spcPct val="130000"/>
              </a:lnSpc>
              <a:buFont typeface="Wingdings" pitchFamily="2" charset="2"/>
              <a:buChar char="§"/>
              <a:defRPr/>
            </a:pPr>
            <a:r>
              <a:rPr kumimoji="1" lang="zh-CN" altLang="en-US" sz="3000" dirty="0">
                <a:solidFill>
                  <a:srgbClr val="000000"/>
                </a:solidFill>
                <a:latin typeface="Times New Roman" pitchFamily="18" charset="0"/>
              </a:rPr>
              <a:t> 　最好情况时间复杂度</a:t>
            </a:r>
          </a:p>
          <a:p>
            <a:pPr algn="just">
              <a:lnSpc>
                <a:spcPct val="130000"/>
              </a:lnSpc>
              <a:buFont typeface="Wingdings" pitchFamily="2" charset="2"/>
              <a:buChar char="§"/>
              <a:defRPr/>
            </a:pPr>
            <a:r>
              <a:rPr kumimoji="1" lang="zh-CN" altLang="en-US" sz="3000" dirty="0">
                <a:solidFill>
                  <a:srgbClr val="000000"/>
                </a:solidFill>
                <a:latin typeface="Times New Roman" pitchFamily="18" charset="0"/>
              </a:rPr>
              <a:t>　 最坏情况时间复杂度</a:t>
            </a:r>
          </a:p>
          <a:p>
            <a:pPr algn="just">
              <a:lnSpc>
                <a:spcPct val="130000"/>
              </a:lnSpc>
              <a:buFont typeface="Wingdings" pitchFamily="2" charset="2"/>
              <a:buChar char="Ø"/>
              <a:defRPr/>
            </a:pPr>
            <a:r>
              <a:rPr kumimoji="1" lang="zh-CN" altLang="en-US" sz="3000" b="1" dirty="0">
                <a:solidFill>
                  <a:srgbClr val="000000"/>
                </a:solidFill>
                <a:effectLst>
                  <a:outerShdw blurRad="38100" dist="38100" dir="2700000" algn="tl">
                    <a:srgbClr val="C0C0C0"/>
                  </a:outerShdw>
                </a:effectLst>
                <a:latin typeface="Times New Roman" pitchFamily="18" charset="0"/>
              </a:rPr>
              <a:t> </a:t>
            </a:r>
            <a:r>
              <a:rPr kumimoji="1" lang="zh-CN" altLang="en-US" sz="3000" b="1" dirty="0">
                <a:solidFill>
                  <a:srgbClr val="FF3300"/>
                </a:solidFill>
                <a:effectLst>
                  <a:outerShdw blurRad="38100" dist="38100" dir="2700000" algn="tl">
                    <a:srgbClr val="C0C0C0"/>
                  </a:outerShdw>
                </a:effectLst>
                <a:latin typeface="Times New Roman" pitchFamily="18" charset="0"/>
              </a:rPr>
              <a:t>算法的空间复杂度</a:t>
            </a:r>
            <a:r>
              <a:rPr kumimoji="1" lang="zh-CN" altLang="en-US" sz="3000" dirty="0">
                <a:solidFill>
                  <a:srgbClr val="000000"/>
                </a:solidFill>
                <a:latin typeface="Times New Roman" pitchFamily="18" charset="0"/>
              </a:rPr>
              <a:t>：算法执行所需的存储空间。</a:t>
            </a:r>
          </a:p>
        </p:txBody>
      </p:sp>
    </p:spTree>
    <p:extLst>
      <p:ext uri="{BB962C8B-B14F-4D97-AF65-F5344CB8AC3E}">
        <p14:creationId xmlns:p14="http://schemas.microsoft.com/office/powerpoint/2010/main" val="296554275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287338" y="1217613"/>
            <a:ext cx="841375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dirty="0">
                <a:solidFill>
                  <a:srgbClr val="003366"/>
                </a:solidFill>
              </a:rPr>
              <a:t>template</a:t>
            </a:r>
            <a:r>
              <a:rPr lang="en-US" altLang="zh-CN" sz="2400" dirty="0">
                <a:solidFill>
                  <a:srgbClr val="003366"/>
                </a:solidFill>
              </a:rPr>
              <a:t> &lt;</a:t>
            </a:r>
            <a:r>
              <a:rPr lang="en-US" altLang="zh-CN" sz="2400" b="1" dirty="0">
                <a:solidFill>
                  <a:srgbClr val="003366"/>
                </a:solidFill>
              </a:rPr>
              <a:t>class</a:t>
            </a:r>
            <a:r>
              <a:rPr lang="en-US" altLang="zh-CN" sz="2400" dirty="0">
                <a:solidFill>
                  <a:srgbClr val="003366"/>
                </a:solidFill>
              </a:rPr>
              <a:t> </a:t>
            </a:r>
            <a:r>
              <a:rPr lang="en-US" altLang="zh-CN" sz="2400" dirty="0" err="1">
                <a:solidFill>
                  <a:srgbClr val="003366"/>
                </a:solidFill>
              </a:rPr>
              <a:t>ElemType</a:t>
            </a:r>
            <a:r>
              <a:rPr lang="en-US" altLang="zh-CN" sz="2400" dirty="0">
                <a:solidFill>
                  <a:srgbClr val="003366"/>
                </a:solidFill>
              </a:rPr>
              <a:t>&gt;</a:t>
            </a:r>
            <a:endParaRPr lang="zh-CN" altLang="zh-CN" sz="2400" dirty="0">
              <a:solidFill>
                <a:srgbClr val="003366"/>
              </a:solidFill>
            </a:endParaRPr>
          </a:p>
          <a:p>
            <a:r>
              <a:rPr lang="en-US" altLang="zh-CN" sz="2400" b="1" dirty="0">
                <a:solidFill>
                  <a:srgbClr val="003366"/>
                </a:solidFill>
              </a:rPr>
              <a:t>void</a:t>
            </a:r>
            <a:r>
              <a:rPr lang="en-US" altLang="zh-CN" sz="2400" dirty="0">
                <a:solidFill>
                  <a:srgbClr val="003366"/>
                </a:solidFill>
              </a:rPr>
              <a:t> </a:t>
            </a:r>
            <a:r>
              <a:rPr lang="en-US" altLang="zh-CN" sz="2400" dirty="0" err="1">
                <a:solidFill>
                  <a:srgbClr val="003366"/>
                </a:solidFill>
              </a:rPr>
              <a:t>MergeSort</a:t>
            </a:r>
            <a:r>
              <a:rPr lang="en-US" altLang="zh-CN" sz="2400" dirty="0">
                <a:solidFill>
                  <a:srgbClr val="003366"/>
                </a:solidFill>
              </a:rPr>
              <a:t>(</a:t>
            </a:r>
            <a:r>
              <a:rPr lang="en-US" altLang="zh-CN" sz="2400" dirty="0" err="1">
                <a:solidFill>
                  <a:srgbClr val="003366"/>
                </a:solidFill>
              </a:rPr>
              <a:t>ElemType</a:t>
            </a:r>
            <a:r>
              <a:rPr lang="en-US" altLang="zh-CN" sz="2400" dirty="0">
                <a:solidFill>
                  <a:srgbClr val="003366"/>
                </a:solidFill>
              </a:rPr>
              <a:t> </a:t>
            </a:r>
            <a:r>
              <a:rPr lang="en-US" altLang="zh-CN" sz="2400" dirty="0" err="1">
                <a:solidFill>
                  <a:srgbClr val="003366"/>
                </a:solidFill>
              </a:rPr>
              <a:t>elem</a:t>
            </a:r>
            <a:r>
              <a:rPr lang="en-US" altLang="zh-CN" sz="2400" dirty="0">
                <a:solidFill>
                  <a:srgbClr val="003366"/>
                </a:solidFill>
              </a:rPr>
              <a:t>[], </a:t>
            </a:r>
            <a:r>
              <a:rPr lang="en-US" altLang="zh-CN" sz="2400" b="1" dirty="0" err="1">
                <a:solidFill>
                  <a:srgbClr val="003366"/>
                </a:solidFill>
              </a:rPr>
              <a:t>int</a:t>
            </a:r>
            <a:r>
              <a:rPr lang="en-US" altLang="zh-CN" sz="2400" dirty="0">
                <a:solidFill>
                  <a:srgbClr val="003366"/>
                </a:solidFill>
              </a:rPr>
              <a:t> n)  {</a:t>
            </a:r>
            <a:endParaRPr lang="zh-CN" altLang="zh-CN" sz="2400" dirty="0">
              <a:solidFill>
                <a:srgbClr val="003366"/>
              </a:solidFill>
            </a:endParaRPr>
          </a:p>
          <a:p>
            <a:r>
              <a:rPr lang="en-US" altLang="zh-CN" sz="2400" dirty="0">
                <a:solidFill>
                  <a:srgbClr val="003366"/>
                </a:solidFill>
              </a:rPr>
              <a:t>    </a:t>
            </a:r>
            <a:r>
              <a:rPr lang="en-US" altLang="zh-CN" sz="2400" b="1" dirty="0" err="1">
                <a:solidFill>
                  <a:srgbClr val="003366"/>
                </a:solidFill>
              </a:rPr>
              <a:t>int</a:t>
            </a:r>
            <a:r>
              <a:rPr lang="en-US" altLang="zh-CN" sz="2400" dirty="0">
                <a:solidFill>
                  <a:srgbClr val="003366"/>
                </a:solidFill>
              </a:rPr>
              <a:t> </a:t>
            </a:r>
            <a:r>
              <a:rPr lang="en-US" altLang="zh-CN" sz="2400" dirty="0" err="1">
                <a:solidFill>
                  <a:srgbClr val="003366"/>
                </a:solidFill>
              </a:rPr>
              <a:t>len</a:t>
            </a:r>
            <a:r>
              <a:rPr lang="en-US" altLang="zh-CN" sz="2400" dirty="0">
                <a:solidFill>
                  <a:srgbClr val="003366"/>
                </a:solidFill>
              </a:rPr>
              <a:t>=1, i;</a:t>
            </a:r>
            <a:endParaRPr lang="zh-CN" altLang="zh-CN" sz="2400" dirty="0">
              <a:solidFill>
                <a:srgbClr val="003366"/>
              </a:solidFill>
            </a:endParaRPr>
          </a:p>
          <a:p>
            <a:r>
              <a:rPr lang="en-US" altLang="zh-CN" sz="2400" dirty="0">
                <a:solidFill>
                  <a:srgbClr val="003366"/>
                </a:solidFill>
              </a:rPr>
              <a:t>    </a:t>
            </a:r>
            <a:r>
              <a:rPr lang="en-US" altLang="zh-CN" sz="2400" b="1" dirty="0">
                <a:solidFill>
                  <a:srgbClr val="003366"/>
                </a:solidFill>
              </a:rPr>
              <a:t>while</a:t>
            </a:r>
            <a:r>
              <a:rPr lang="en-US" altLang="zh-CN" sz="2400" dirty="0">
                <a:solidFill>
                  <a:srgbClr val="003366"/>
                </a:solidFill>
              </a:rPr>
              <a:t> (</a:t>
            </a:r>
            <a:r>
              <a:rPr lang="en-US" altLang="zh-CN" sz="2400" dirty="0" err="1">
                <a:solidFill>
                  <a:srgbClr val="003366"/>
                </a:solidFill>
              </a:rPr>
              <a:t>len</a:t>
            </a:r>
            <a:r>
              <a:rPr lang="en-US" altLang="zh-CN" sz="2400" dirty="0">
                <a:solidFill>
                  <a:srgbClr val="003366"/>
                </a:solidFill>
              </a:rPr>
              <a:t> &lt; n) {</a:t>
            </a:r>
            <a:endParaRPr lang="zh-CN" altLang="zh-CN" sz="2400" dirty="0">
              <a:solidFill>
                <a:srgbClr val="003366"/>
              </a:solidFill>
            </a:endParaRPr>
          </a:p>
          <a:p>
            <a:r>
              <a:rPr lang="en-US" altLang="zh-CN" sz="2400" dirty="0">
                <a:solidFill>
                  <a:srgbClr val="003366"/>
                </a:solidFill>
              </a:rPr>
              <a:t>        i=0;</a:t>
            </a:r>
            <a:endParaRPr lang="zh-CN" altLang="zh-CN" sz="2400" dirty="0">
              <a:solidFill>
                <a:srgbClr val="003366"/>
              </a:solidFill>
            </a:endParaRPr>
          </a:p>
          <a:p>
            <a:r>
              <a:rPr lang="en-US" altLang="zh-CN" sz="2400" dirty="0">
                <a:solidFill>
                  <a:srgbClr val="003366"/>
                </a:solidFill>
              </a:rPr>
              <a:t>        </a:t>
            </a:r>
            <a:r>
              <a:rPr lang="en-US" altLang="zh-CN" sz="2400" b="1" dirty="0">
                <a:solidFill>
                  <a:srgbClr val="003366"/>
                </a:solidFill>
              </a:rPr>
              <a:t>while</a:t>
            </a:r>
            <a:r>
              <a:rPr lang="en-US" altLang="zh-CN" sz="2400" dirty="0">
                <a:solidFill>
                  <a:srgbClr val="003366"/>
                </a:solidFill>
              </a:rPr>
              <a:t> (i + 2 * </a:t>
            </a:r>
            <a:r>
              <a:rPr lang="en-US" altLang="zh-CN" sz="2400" dirty="0" err="1">
                <a:solidFill>
                  <a:srgbClr val="003366"/>
                </a:solidFill>
              </a:rPr>
              <a:t>len</a:t>
            </a:r>
            <a:r>
              <a:rPr lang="en-US" altLang="zh-CN" sz="2400" dirty="0">
                <a:solidFill>
                  <a:srgbClr val="003366"/>
                </a:solidFill>
              </a:rPr>
              <a:t> &lt;= n) {</a:t>
            </a:r>
            <a:endParaRPr lang="zh-CN" altLang="zh-CN" sz="2400" dirty="0">
              <a:solidFill>
                <a:srgbClr val="003366"/>
              </a:solidFill>
            </a:endParaRPr>
          </a:p>
          <a:p>
            <a:r>
              <a:rPr lang="en-US" altLang="zh-CN" sz="2400" dirty="0">
                <a:solidFill>
                  <a:srgbClr val="003366"/>
                </a:solidFill>
              </a:rPr>
              <a:t>	    Merge(</a:t>
            </a:r>
            <a:r>
              <a:rPr lang="en-US" altLang="zh-CN" sz="2400" dirty="0" err="1">
                <a:solidFill>
                  <a:srgbClr val="003366"/>
                </a:solidFill>
              </a:rPr>
              <a:t>elem</a:t>
            </a:r>
            <a:r>
              <a:rPr lang="en-US" altLang="zh-CN" sz="2400" dirty="0">
                <a:solidFill>
                  <a:srgbClr val="003366"/>
                </a:solidFill>
              </a:rPr>
              <a:t>, i, i + </a:t>
            </a:r>
            <a:r>
              <a:rPr lang="en-US" altLang="zh-CN" sz="2400" dirty="0" err="1">
                <a:solidFill>
                  <a:srgbClr val="003366"/>
                </a:solidFill>
              </a:rPr>
              <a:t>len</a:t>
            </a:r>
            <a:r>
              <a:rPr lang="en-US" altLang="zh-CN" sz="2400" dirty="0">
                <a:solidFill>
                  <a:srgbClr val="003366"/>
                </a:solidFill>
              </a:rPr>
              <a:t> - 1, i + 2 * </a:t>
            </a:r>
            <a:r>
              <a:rPr lang="en-US" altLang="zh-CN" sz="2400" dirty="0" err="1">
                <a:solidFill>
                  <a:srgbClr val="003366"/>
                </a:solidFill>
              </a:rPr>
              <a:t>len</a:t>
            </a:r>
            <a:r>
              <a:rPr lang="en-US" altLang="zh-CN" sz="2400" dirty="0">
                <a:solidFill>
                  <a:srgbClr val="003366"/>
                </a:solidFill>
              </a:rPr>
              <a:t> -1);</a:t>
            </a:r>
            <a:endParaRPr lang="zh-CN" altLang="zh-CN" sz="2400" dirty="0">
              <a:solidFill>
                <a:srgbClr val="003366"/>
              </a:solidFill>
            </a:endParaRPr>
          </a:p>
          <a:p>
            <a:r>
              <a:rPr lang="en-US" altLang="zh-CN" sz="2400" dirty="0">
                <a:solidFill>
                  <a:srgbClr val="003366"/>
                </a:solidFill>
              </a:rPr>
              <a:t>               i += 2 * </a:t>
            </a:r>
            <a:r>
              <a:rPr lang="en-US" altLang="zh-CN" sz="2400" dirty="0" err="1">
                <a:solidFill>
                  <a:srgbClr val="003366"/>
                </a:solidFill>
              </a:rPr>
              <a:t>len</a:t>
            </a:r>
            <a:r>
              <a:rPr lang="en-US" altLang="zh-CN" sz="2400" dirty="0">
                <a:solidFill>
                  <a:srgbClr val="003366"/>
                </a:solidFill>
              </a:rPr>
              <a:t>;</a:t>
            </a:r>
            <a:endParaRPr lang="zh-CN" altLang="zh-CN" sz="2400" dirty="0">
              <a:solidFill>
                <a:srgbClr val="003366"/>
              </a:solidFill>
            </a:endParaRPr>
          </a:p>
          <a:p>
            <a:r>
              <a:rPr lang="en-US" altLang="zh-CN" sz="2400" dirty="0">
                <a:solidFill>
                  <a:srgbClr val="003366"/>
                </a:solidFill>
              </a:rPr>
              <a:t>        }</a:t>
            </a:r>
            <a:endParaRPr lang="zh-CN" altLang="zh-CN" sz="2400" dirty="0">
              <a:solidFill>
                <a:srgbClr val="003366"/>
              </a:solidFill>
            </a:endParaRPr>
          </a:p>
          <a:p>
            <a:r>
              <a:rPr lang="en-US" altLang="zh-CN" sz="2400" dirty="0">
                <a:solidFill>
                  <a:srgbClr val="003366"/>
                </a:solidFill>
              </a:rPr>
              <a:t>        </a:t>
            </a:r>
            <a:r>
              <a:rPr lang="en-US" altLang="zh-CN" sz="2400" b="1" dirty="0">
                <a:solidFill>
                  <a:srgbClr val="003366"/>
                </a:solidFill>
              </a:rPr>
              <a:t>if</a:t>
            </a:r>
            <a:r>
              <a:rPr lang="en-US" altLang="zh-CN" sz="2400" dirty="0">
                <a:solidFill>
                  <a:srgbClr val="003366"/>
                </a:solidFill>
              </a:rPr>
              <a:t> (i + </a:t>
            </a:r>
            <a:r>
              <a:rPr lang="en-US" altLang="zh-CN" sz="2400" dirty="0" err="1">
                <a:solidFill>
                  <a:srgbClr val="003366"/>
                </a:solidFill>
              </a:rPr>
              <a:t>len</a:t>
            </a:r>
            <a:r>
              <a:rPr lang="en-US" altLang="zh-CN" sz="2400" dirty="0">
                <a:solidFill>
                  <a:srgbClr val="003366"/>
                </a:solidFill>
              </a:rPr>
              <a:t> &lt; n)	{</a:t>
            </a:r>
          </a:p>
          <a:p>
            <a:r>
              <a:rPr lang="en-US" altLang="zh-CN" sz="2400" dirty="0">
                <a:solidFill>
                  <a:srgbClr val="003366"/>
                </a:solidFill>
              </a:rPr>
              <a:t>	    Merge(</a:t>
            </a:r>
            <a:r>
              <a:rPr lang="en-US" altLang="zh-CN" sz="2400" dirty="0" err="1">
                <a:solidFill>
                  <a:srgbClr val="003366"/>
                </a:solidFill>
              </a:rPr>
              <a:t>elem</a:t>
            </a:r>
            <a:r>
              <a:rPr lang="en-US" altLang="zh-CN" sz="2400" dirty="0">
                <a:solidFill>
                  <a:srgbClr val="003366"/>
                </a:solidFill>
              </a:rPr>
              <a:t>, i, i + </a:t>
            </a:r>
            <a:r>
              <a:rPr lang="en-US" altLang="zh-CN" sz="2400" dirty="0" err="1">
                <a:solidFill>
                  <a:srgbClr val="003366"/>
                </a:solidFill>
              </a:rPr>
              <a:t>len</a:t>
            </a:r>
            <a:r>
              <a:rPr lang="en-US" altLang="zh-CN" sz="2400" dirty="0">
                <a:solidFill>
                  <a:srgbClr val="003366"/>
                </a:solidFill>
              </a:rPr>
              <a:t> - 1, n -1);	</a:t>
            </a:r>
            <a:endParaRPr lang="zh-CN" altLang="zh-CN" sz="2400" dirty="0">
              <a:solidFill>
                <a:srgbClr val="003366"/>
              </a:solidFill>
            </a:endParaRPr>
          </a:p>
          <a:p>
            <a:r>
              <a:rPr lang="en-US" altLang="zh-CN" sz="2400" dirty="0">
                <a:solidFill>
                  <a:srgbClr val="003366"/>
                </a:solidFill>
              </a:rPr>
              <a:t>        }</a:t>
            </a:r>
            <a:endParaRPr lang="zh-CN" altLang="zh-CN" sz="2400" dirty="0">
              <a:solidFill>
                <a:srgbClr val="003366"/>
              </a:solidFill>
            </a:endParaRPr>
          </a:p>
          <a:p>
            <a:r>
              <a:rPr lang="en-US" altLang="zh-CN" sz="2400" dirty="0">
                <a:solidFill>
                  <a:srgbClr val="003366"/>
                </a:solidFill>
              </a:rPr>
              <a:t>        </a:t>
            </a:r>
            <a:r>
              <a:rPr lang="en-US" altLang="zh-CN" sz="2400" dirty="0" err="1">
                <a:solidFill>
                  <a:srgbClr val="003366"/>
                </a:solidFill>
              </a:rPr>
              <a:t>len</a:t>
            </a:r>
            <a:r>
              <a:rPr lang="en-US" altLang="zh-CN" sz="2400" dirty="0">
                <a:solidFill>
                  <a:srgbClr val="003366"/>
                </a:solidFill>
              </a:rPr>
              <a:t> *= 2;</a:t>
            </a:r>
            <a:endParaRPr lang="zh-CN" altLang="zh-CN" sz="2400" dirty="0">
              <a:solidFill>
                <a:srgbClr val="003366"/>
              </a:solidFill>
            </a:endParaRPr>
          </a:p>
          <a:p>
            <a:r>
              <a:rPr lang="en-US" altLang="zh-CN" sz="2400" dirty="0">
                <a:solidFill>
                  <a:srgbClr val="003366"/>
                </a:solidFill>
              </a:rPr>
              <a:t>     }</a:t>
            </a:r>
            <a:endParaRPr lang="zh-CN" altLang="zh-CN" sz="2400" dirty="0">
              <a:solidFill>
                <a:srgbClr val="003366"/>
              </a:solidFill>
            </a:endParaRPr>
          </a:p>
          <a:p>
            <a:r>
              <a:rPr lang="en-US" altLang="zh-CN" sz="2400" dirty="0">
                <a:solidFill>
                  <a:srgbClr val="003366"/>
                </a:solidFill>
              </a:rPr>
              <a:t>}</a:t>
            </a:r>
            <a:endParaRPr lang="zh-CN" altLang="zh-CN" sz="2400" dirty="0">
              <a:solidFill>
                <a:srgbClr val="003366"/>
              </a:solidFill>
            </a:endParaRPr>
          </a:p>
        </p:txBody>
      </p:sp>
      <p:sp>
        <p:nvSpPr>
          <p:cNvPr id="2" name="标题 1"/>
          <p:cNvSpPr>
            <a:spLocks noGrp="1"/>
          </p:cNvSpPr>
          <p:nvPr>
            <p:ph type="title"/>
          </p:nvPr>
        </p:nvSpPr>
        <p:spPr>
          <a:xfrm>
            <a:off x="993781" y="142875"/>
            <a:ext cx="7754938" cy="838200"/>
          </a:xfrm>
        </p:spPr>
        <p:txBody>
          <a:bodyPr/>
          <a:lstStyle/>
          <a:p>
            <a:pPr>
              <a:defRPr/>
            </a:pPr>
            <a:r>
              <a:rPr lang="zh-CN" altLang="en-US" dirty="0"/>
              <a:t>两路归并排序</a:t>
            </a:r>
          </a:p>
        </p:txBody>
      </p:sp>
    </p:spTree>
    <p:extLst>
      <p:ext uri="{BB962C8B-B14F-4D97-AF65-F5344CB8AC3E}">
        <p14:creationId xmlns:p14="http://schemas.microsoft.com/office/powerpoint/2010/main" val="1532119985"/>
      </p:ext>
    </p:extLst>
  </p:cSld>
  <p:clrMapOvr>
    <a:masterClrMapping/>
  </p:clrMapOvr>
  <p:transition spd="slow">
    <p:circl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800670" y="1988840"/>
            <a:ext cx="72390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dirty="0">
                <a:solidFill>
                  <a:srgbClr val="003366"/>
                </a:solidFill>
                <a:latin typeface="Times New Roman" pitchFamily="18" charset="0"/>
              </a:rPr>
              <a:t>        </a:t>
            </a:r>
            <a:r>
              <a:rPr kumimoji="1" lang="zh-CN" altLang="en-US" sz="2800" dirty="0">
                <a:solidFill>
                  <a:srgbClr val="003366"/>
                </a:solidFill>
                <a:latin typeface="Times New Roman" pitchFamily="18" charset="0"/>
              </a:rPr>
              <a:t>两路归并排序算法主要由嵌套的二重循环构成，外循环执行了</a:t>
            </a:r>
            <a:r>
              <a:rPr kumimoji="1" lang="zh-CN" altLang="en-US" sz="2800" dirty="0">
                <a:solidFill>
                  <a:srgbClr val="003366"/>
                </a:solidFill>
                <a:latin typeface="Times New Roman" pitchFamily="18" charset="0"/>
                <a:sym typeface="Symbol" pitchFamily="18" charset="2"/>
              </a:rPr>
              <a:t></a:t>
            </a:r>
            <a:r>
              <a:rPr kumimoji="1" lang="en-US" altLang="zh-CN" sz="2800" dirty="0">
                <a:solidFill>
                  <a:srgbClr val="003366"/>
                </a:solidFill>
                <a:latin typeface="Times New Roman" pitchFamily="18" charset="0"/>
              </a:rPr>
              <a:t>log</a:t>
            </a:r>
            <a:r>
              <a:rPr kumimoji="1" lang="en-US" altLang="zh-CN" sz="2800" baseline="-30000" dirty="0">
                <a:solidFill>
                  <a:srgbClr val="003366"/>
                </a:solidFill>
                <a:latin typeface="Times New Roman" pitchFamily="18" charset="0"/>
              </a:rPr>
              <a:t>2</a:t>
            </a:r>
            <a:r>
              <a:rPr kumimoji="1" lang="en-US" altLang="zh-CN" sz="2800" dirty="0">
                <a:solidFill>
                  <a:srgbClr val="003366"/>
                </a:solidFill>
                <a:latin typeface="Times New Roman" pitchFamily="18" charset="0"/>
              </a:rPr>
              <a:t>n</a:t>
            </a:r>
            <a:r>
              <a:rPr kumimoji="1" lang="en-US" altLang="zh-CN" sz="2800" dirty="0">
                <a:solidFill>
                  <a:srgbClr val="003366"/>
                </a:solidFill>
                <a:latin typeface="Times New Roman" pitchFamily="18" charset="0"/>
                <a:sym typeface="Symbol" pitchFamily="18" charset="2"/>
              </a:rPr>
              <a:t></a:t>
            </a:r>
            <a:r>
              <a:rPr kumimoji="1" lang="en-US" altLang="zh-CN" sz="2800" dirty="0">
                <a:solidFill>
                  <a:srgbClr val="003366"/>
                </a:solidFill>
                <a:latin typeface="Times New Roman" pitchFamily="18" charset="0"/>
              </a:rPr>
              <a:t> </a:t>
            </a:r>
            <a:r>
              <a:rPr kumimoji="1" lang="zh-CN" altLang="en-US" sz="2800" dirty="0">
                <a:solidFill>
                  <a:srgbClr val="003366"/>
                </a:solidFill>
                <a:latin typeface="Times New Roman" pitchFamily="18" charset="0"/>
              </a:rPr>
              <a:t>次，而内循环要调用</a:t>
            </a:r>
            <a:r>
              <a:rPr kumimoji="1" lang="en-US" altLang="zh-CN" sz="2800" dirty="0">
                <a:solidFill>
                  <a:srgbClr val="003366"/>
                </a:solidFill>
                <a:latin typeface="Times New Roman" pitchFamily="18" charset="0"/>
              </a:rPr>
              <a:t>merge( )</a:t>
            </a:r>
            <a:r>
              <a:rPr kumimoji="1" lang="zh-CN" altLang="en-US" sz="2800" dirty="0">
                <a:solidFill>
                  <a:srgbClr val="003366"/>
                </a:solidFill>
                <a:latin typeface="Times New Roman" pitchFamily="18" charset="0"/>
              </a:rPr>
              <a:t>函数</a:t>
            </a:r>
            <a:r>
              <a:rPr kumimoji="1" lang="zh-CN" altLang="en-US" sz="2800" dirty="0">
                <a:solidFill>
                  <a:srgbClr val="003366"/>
                </a:solidFill>
                <a:latin typeface="Times New Roman" pitchFamily="18" charset="0"/>
                <a:sym typeface="Symbol" pitchFamily="18" charset="2"/>
              </a:rPr>
              <a:t></a:t>
            </a:r>
            <a:r>
              <a:rPr kumimoji="1" lang="en-US" altLang="zh-CN" sz="2800" dirty="0">
                <a:solidFill>
                  <a:srgbClr val="003366"/>
                </a:solidFill>
                <a:latin typeface="Times New Roman" pitchFamily="18" charset="0"/>
              </a:rPr>
              <a:t>n/(2*</a:t>
            </a:r>
            <a:r>
              <a:rPr kumimoji="1" lang="en-US" altLang="zh-CN" sz="2800" dirty="0" err="1">
                <a:solidFill>
                  <a:srgbClr val="003366"/>
                </a:solidFill>
                <a:latin typeface="Times New Roman" pitchFamily="18" charset="0"/>
              </a:rPr>
              <a:t>len</a:t>
            </a:r>
            <a:r>
              <a:rPr kumimoji="1" lang="en-US" altLang="zh-CN" sz="2800" dirty="0">
                <a:solidFill>
                  <a:srgbClr val="003366"/>
                </a:solidFill>
                <a:latin typeface="Times New Roman" pitchFamily="18" charset="0"/>
              </a:rPr>
              <a:t>)</a:t>
            </a:r>
            <a:r>
              <a:rPr kumimoji="1" lang="en-US" altLang="zh-CN" sz="2800" dirty="0">
                <a:solidFill>
                  <a:srgbClr val="003366"/>
                </a:solidFill>
                <a:latin typeface="Times New Roman" pitchFamily="18" charset="0"/>
                <a:sym typeface="Symbol" pitchFamily="18" charset="2"/>
              </a:rPr>
              <a:t></a:t>
            </a:r>
            <a:r>
              <a:rPr kumimoji="1" lang="en-US" altLang="zh-CN" sz="2800" dirty="0">
                <a:solidFill>
                  <a:srgbClr val="003366"/>
                </a:solidFill>
                <a:latin typeface="Times New Roman" pitchFamily="18" charset="0"/>
              </a:rPr>
              <a:t> </a:t>
            </a:r>
            <a:r>
              <a:rPr kumimoji="1" lang="en-US" altLang="zh-CN" sz="2800" dirty="0">
                <a:solidFill>
                  <a:srgbClr val="003366"/>
                </a:solidFill>
                <a:latin typeface="Times New Roman" pitchFamily="18" charset="0"/>
                <a:sym typeface="Symbol" pitchFamily="18" charset="2"/>
              </a:rPr>
              <a:t></a:t>
            </a:r>
            <a:r>
              <a:rPr kumimoji="1" lang="en-US" altLang="zh-CN" sz="2800" dirty="0">
                <a:solidFill>
                  <a:srgbClr val="003366"/>
                </a:solidFill>
                <a:latin typeface="Times New Roman" pitchFamily="18" charset="0"/>
              </a:rPr>
              <a:t> O(n/</a:t>
            </a:r>
            <a:r>
              <a:rPr kumimoji="1" lang="en-US" altLang="zh-CN" sz="2800" dirty="0" err="1">
                <a:solidFill>
                  <a:srgbClr val="003366"/>
                </a:solidFill>
                <a:latin typeface="Times New Roman" pitchFamily="18" charset="0"/>
              </a:rPr>
              <a:t>len</a:t>
            </a:r>
            <a:r>
              <a:rPr kumimoji="1" lang="en-US" altLang="zh-CN" sz="2800" dirty="0">
                <a:solidFill>
                  <a:srgbClr val="003366"/>
                </a:solidFill>
                <a:latin typeface="Times New Roman" pitchFamily="18" charset="0"/>
              </a:rPr>
              <a:t>)</a:t>
            </a:r>
            <a:r>
              <a:rPr kumimoji="1" lang="zh-CN" altLang="en-US" sz="2800" dirty="0">
                <a:solidFill>
                  <a:srgbClr val="003366"/>
                </a:solidFill>
                <a:latin typeface="Times New Roman" pitchFamily="18" charset="0"/>
              </a:rPr>
              <a:t>次，而每次</a:t>
            </a:r>
            <a:r>
              <a:rPr kumimoji="1" lang="en-US" altLang="zh-CN" sz="2800" dirty="0">
                <a:solidFill>
                  <a:srgbClr val="003366"/>
                </a:solidFill>
                <a:latin typeface="Times New Roman" pitchFamily="18" charset="0"/>
              </a:rPr>
              <a:t>merge( )</a:t>
            </a:r>
            <a:r>
              <a:rPr kumimoji="1" lang="zh-CN" altLang="en-US" sz="2800" dirty="0">
                <a:solidFill>
                  <a:srgbClr val="003366"/>
                </a:solidFill>
                <a:latin typeface="Times New Roman" pitchFamily="18" charset="0"/>
              </a:rPr>
              <a:t>要执行比较次数不超过</a:t>
            </a:r>
            <a:r>
              <a:rPr kumimoji="1" lang="en-US" altLang="zh-CN" sz="2800" dirty="0">
                <a:solidFill>
                  <a:srgbClr val="003366"/>
                </a:solidFill>
                <a:latin typeface="Times New Roman" pitchFamily="18" charset="0"/>
              </a:rPr>
              <a:t>2*len-1</a:t>
            </a:r>
            <a:r>
              <a:rPr kumimoji="1" lang="zh-CN" altLang="en-US" sz="2800" dirty="0">
                <a:solidFill>
                  <a:srgbClr val="003366"/>
                </a:solidFill>
                <a:latin typeface="Times New Roman" pitchFamily="18" charset="0"/>
              </a:rPr>
              <a:t>为</a:t>
            </a:r>
            <a:r>
              <a:rPr kumimoji="1" lang="en-US" altLang="zh-CN" sz="2800" dirty="0">
                <a:solidFill>
                  <a:srgbClr val="003366"/>
                </a:solidFill>
                <a:latin typeface="Times New Roman" pitchFamily="18" charset="0"/>
              </a:rPr>
              <a:t>O(</a:t>
            </a:r>
            <a:r>
              <a:rPr kumimoji="1" lang="en-US" altLang="zh-CN" sz="2800" dirty="0" err="1">
                <a:solidFill>
                  <a:srgbClr val="003366"/>
                </a:solidFill>
                <a:latin typeface="Times New Roman" pitchFamily="18" charset="0"/>
              </a:rPr>
              <a:t>len</a:t>
            </a:r>
            <a:r>
              <a:rPr kumimoji="1" lang="en-US" altLang="zh-CN" sz="2800" dirty="0">
                <a:solidFill>
                  <a:srgbClr val="003366"/>
                </a:solidFill>
                <a:latin typeface="Times New Roman" pitchFamily="18" charset="0"/>
              </a:rPr>
              <a:t>)</a:t>
            </a:r>
            <a:r>
              <a:rPr kumimoji="1" lang="zh-CN" altLang="en-US" sz="2800" dirty="0">
                <a:solidFill>
                  <a:srgbClr val="003366"/>
                </a:solidFill>
                <a:latin typeface="Times New Roman" pitchFamily="18" charset="0"/>
              </a:rPr>
              <a:t>，所以两路归并排序算法总的时间复杂度为</a:t>
            </a:r>
            <a:r>
              <a:rPr kumimoji="1" lang="en-US" altLang="zh-CN" sz="2800" dirty="0">
                <a:solidFill>
                  <a:srgbClr val="003366"/>
                </a:solidFill>
                <a:latin typeface="Times New Roman" pitchFamily="18" charset="0"/>
              </a:rPr>
              <a:t>O(nlog</a:t>
            </a:r>
            <a:r>
              <a:rPr kumimoji="1" lang="en-US" altLang="zh-CN" sz="2800" baseline="-30000" dirty="0">
                <a:solidFill>
                  <a:srgbClr val="003366"/>
                </a:solidFill>
                <a:latin typeface="Times New Roman" pitchFamily="18" charset="0"/>
              </a:rPr>
              <a:t>2</a:t>
            </a:r>
            <a:r>
              <a:rPr kumimoji="1" lang="en-US" altLang="zh-CN" sz="2800" dirty="0">
                <a:solidFill>
                  <a:srgbClr val="003366"/>
                </a:solidFill>
                <a:latin typeface="Times New Roman" pitchFamily="18" charset="0"/>
              </a:rPr>
              <a:t>n)</a:t>
            </a:r>
            <a:r>
              <a:rPr kumimoji="1" lang="zh-CN" altLang="en-US" sz="2800" dirty="0" smtClean="0">
                <a:solidFill>
                  <a:srgbClr val="003366"/>
                </a:solidFill>
                <a:latin typeface="Times New Roman" pitchFamily="18" charset="0"/>
              </a:rPr>
              <a:t>。 </a:t>
            </a:r>
            <a:endParaRPr kumimoji="1" lang="zh-CN" altLang="en-US" sz="2800" dirty="0">
              <a:solidFill>
                <a:srgbClr val="003366"/>
              </a:solidFill>
              <a:latin typeface="Times New Roman" pitchFamily="18" charset="0"/>
            </a:endParaRPr>
          </a:p>
        </p:txBody>
      </p:sp>
      <p:sp>
        <p:nvSpPr>
          <p:cNvPr id="2" name="标题 1"/>
          <p:cNvSpPr>
            <a:spLocks noGrp="1"/>
          </p:cNvSpPr>
          <p:nvPr>
            <p:ph type="title"/>
          </p:nvPr>
        </p:nvSpPr>
        <p:spPr>
          <a:xfrm>
            <a:off x="993781" y="142875"/>
            <a:ext cx="7754938" cy="838200"/>
          </a:xfrm>
        </p:spPr>
        <p:txBody>
          <a:bodyPr/>
          <a:lstStyle/>
          <a:p>
            <a:pPr>
              <a:defRPr/>
            </a:pPr>
            <a:r>
              <a:rPr lang="zh-CN" altLang="en-US" dirty="0"/>
              <a:t>两路</a:t>
            </a:r>
            <a:r>
              <a:rPr lang="zh-CN" altLang="en-US" dirty="0" smtClean="0"/>
              <a:t>归并排序时间性能</a:t>
            </a:r>
            <a:endParaRPr lang="zh-CN" altLang="en-US" dirty="0"/>
          </a:p>
        </p:txBody>
      </p:sp>
    </p:spTree>
    <p:extLst>
      <p:ext uri="{BB962C8B-B14F-4D97-AF65-F5344CB8AC3E}">
        <p14:creationId xmlns:p14="http://schemas.microsoft.com/office/powerpoint/2010/main" val="3185156616"/>
      </p:ext>
    </p:extLst>
  </p:cSld>
  <p:clrMapOvr>
    <a:masterClrMapping/>
  </p:clrMapOvr>
  <p:transition spd="slow">
    <p:circl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351694" y="1752600"/>
            <a:ext cx="8308731" cy="375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pPr algn="just" eaLnBrk="1"/>
            <a:r>
              <a:rPr lang="zh-CN" altLang="en-US" sz="3400">
                <a:solidFill>
                  <a:srgbClr val="000000"/>
                </a:solidFill>
              </a:rPr>
              <a:t>　需要另外一个与原待排序元素数组同样大小的辅助数组，空间复杂度为</a:t>
            </a:r>
            <a:r>
              <a:rPr lang="en-US" altLang="zh-CN" sz="3400">
                <a:solidFill>
                  <a:srgbClr val="000000"/>
                </a:solidFill>
              </a:rPr>
              <a:t>O(n</a:t>
            </a:r>
            <a:r>
              <a:rPr lang="zh-CN" altLang="en-US" sz="3400">
                <a:solidFill>
                  <a:srgbClr val="000000"/>
                </a:solidFill>
              </a:rPr>
              <a:t>)。</a:t>
            </a:r>
          </a:p>
          <a:p>
            <a:pPr algn="just" eaLnBrk="1"/>
            <a:r>
              <a:rPr lang="zh-CN" altLang="en-US" sz="3400">
                <a:solidFill>
                  <a:srgbClr val="000000"/>
                </a:solidFill>
              </a:rPr>
              <a:t>　在两路归并排序算法中，每一趟归并都是相邻的归并项进行两路归并，因此对于两个关键字相同的元素，它能够保证原来在前面的元素在排序后仍然在前面。所以两路归并排序是稳定的。</a:t>
            </a:r>
          </a:p>
        </p:txBody>
      </p:sp>
      <p:sp>
        <p:nvSpPr>
          <p:cNvPr id="93187" name="Rectangle 3"/>
          <p:cNvSpPr>
            <a:spLocks noChangeArrowheads="1"/>
          </p:cNvSpPr>
          <p:nvPr/>
        </p:nvSpPr>
        <p:spPr bwMode="auto">
          <a:xfrm>
            <a:off x="116174" y="457200"/>
            <a:ext cx="7125348"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eaLnBrk="0" hangingPunct="0">
              <a:spcBef>
                <a:spcPct val="20000"/>
              </a:spcBef>
            </a:pPr>
            <a:r>
              <a:rPr kumimoji="1" lang="zh-CN" altLang="en-US" sz="3600" b="1">
                <a:solidFill>
                  <a:srgbClr val="000000"/>
                </a:solidFill>
                <a:latin typeface="Times New Roman" pitchFamily="18" charset="0"/>
                <a:ea typeface="宋体" charset="-122"/>
              </a:rPr>
              <a:t>两路归并排序算法的空间性能分析</a:t>
            </a:r>
          </a:p>
        </p:txBody>
      </p:sp>
    </p:spTree>
    <p:extLst>
      <p:ext uri="{BB962C8B-B14F-4D97-AF65-F5344CB8AC3E}">
        <p14:creationId xmlns:p14="http://schemas.microsoft.com/office/powerpoint/2010/main" val="4033328595"/>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ltLang="zh-CN" smtClean="0">
                <a:ea typeface="宋体" charset="-122"/>
              </a:rPr>
              <a:t>9.5.3 </a:t>
            </a:r>
            <a:r>
              <a:rPr lang="zh-CN" altLang="en-US" smtClean="0">
                <a:ea typeface="宋体" charset="-122"/>
              </a:rPr>
              <a:t>递归的归并排序</a:t>
            </a:r>
            <a:endParaRPr lang="en-US" altLang="zh-CN" smtClean="0">
              <a:ea typeface="宋体" charset="-122"/>
            </a:endParaRPr>
          </a:p>
        </p:txBody>
      </p:sp>
      <p:graphicFrame>
        <p:nvGraphicFramePr>
          <p:cNvPr id="164867" name="Group 3"/>
          <p:cNvGraphicFramePr>
            <a:graphicFrameLocks noGrp="1"/>
          </p:cNvGraphicFramePr>
          <p:nvPr>
            <p:ph sz="half" idx="1"/>
          </p:nvPr>
        </p:nvGraphicFramePr>
        <p:xfrm>
          <a:off x="52755" y="1773238"/>
          <a:ext cx="4044460" cy="3311526"/>
        </p:xfrm>
        <a:graphic>
          <a:graphicData uri="http://schemas.openxmlformats.org/drawingml/2006/table">
            <a:tbl>
              <a:tblPr/>
              <a:tblGrid>
                <a:gridCol w="682869"/>
                <a:gridCol w="682869"/>
                <a:gridCol w="682869"/>
                <a:gridCol w="682869"/>
                <a:gridCol w="682869"/>
                <a:gridCol w="630115"/>
              </a:tblGrid>
              <a:tr h="528638">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rPr>
                        <a:t>[27</a:t>
                      </a:r>
                      <a:endPar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anchor="b" horzOverflow="overflow">
                    <a:lnL cap="flat">
                      <a:noFill/>
                    </a:lnL>
                    <a:lnR>
                      <a:noFill/>
                    </a:lnR>
                    <a:lnT cap="flat">
                      <a:noFill/>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b" horzOverflow="overflow">
                    <a:lnL>
                      <a:noFill/>
                    </a:lnL>
                    <a:lnR>
                      <a:noFill/>
                    </a:lnR>
                    <a:lnT cap="flat">
                      <a:noFill/>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rPr>
                        <a:t>52</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b" horzOverflow="overflow">
                    <a:lnL>
                      <a:noFill/>
                    </a:lnL>
                    <a:lnR>
                      <a:noFill/>
                    </a:lnR>
                    <a:lnT cap="flat">
                      <a:noFill/>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b" horzOverflow="overflow">
                    <a:lnL>
                      <a:noFill/>
                    </a:lnL>
                    <a:lnR>
                      <a:noFill/>
                    </a:lnR>
                    <a:lnT cap="flat">
                      <a:noFill/>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rPr>
                        <a:t>18</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b" horzOverflow="overflow">
                    <a:lnL>
                      <a:noFill/>
                    </a:lnL>
                    <a:lnR>
                      <a:noFill/>
                    </a:lnR>
                    <a:lnT cap="flat">
                      <a:noFill/>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rPr>
                        <a:t>12]</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b" horzOverflow="overflow">
                    <a:lnL>
                      <a:noFill/>
                    </a:lnL>
                    <a:lnR cap="flat">
                      <a:noFill/>
                    </a:lnR>
                    <a:lnT cap="flat">
                      <a:noFill/>
                    </a:lnT>
                    <a:lnB>
                      <a:noFill/>
                    </a:lnB>
                    <a:lnTlToBr>
                      <a:noFill/>
                    </a:lnTlToBr>
                    <a:lnBlToTr>
                      <a:noFill/>
                    </a:lnBlToTr>
                    <a:noFill/>
                  </a:tcPr>
                </a:tc>
              </a:tr>
              <a:tr h="927100">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imes New Roman" pitchFamily="18" charset="0"/>
                        <a:ea typeface="宋体" pitchFamily="2" charset="-122"/>
                      </a:endParaRPr>
                    </a:p>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rPr>
                        <a:t>[27</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b" horzOverflow="overflow">
                    <a:lnL cap="flat">
                      <a:noFill/>
                    </a:lnL>
                    <a:lnR>
                      <a:noFill/>
                    </a:lnR>
                    <a:lnT>
                      <a:noFill/>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b" horzOverflow="overflow">
                    <a:lnL>
                      <a:noFill/>
                    </a:lnL>
                    <a:lnR>
                      <a:noFill/>
                    </a:lnR>
                    <a:lnT>
                      <a:noFill/>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rPr>
                        <a:t>52]</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b" horzOverflow="overflow">
                    <a:lnL>
                      <a:noFill/>
                    </a:lnL>
                    <a:lnR>
                      <a:noFill/>
                    </a:lnR>
                    <a:lnT>
                      <a:noFill/>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b" horzOverflow="overflow">
                    <a:lnL>
                      <a:noFill/>
                    </a:lnL>
                    <a:lnR>
                      <a:noFill/>
                    </a:lnR>
                    <a:lnT>
                      <a:noFill/>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rPr>
                        <a:t>18</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b" horzOverflow="overflow">
                    <a:lnL>
                      <a:noFill/>
                    </a:lnL>
                    <a:lnR>
                      <a:noFill/>
                    </a:lnR>
                    <a:lnT>
                      <a:noFill/>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rPr>
                        <a:t>12]</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b" horzOverflow="overflow">
                    <a:lnL>
                      <a:noFill/>
                    </a:lnL>
                    <a:lnR cap="flat">
                      <a:noFill/>
                    </a:lnR>
                    <a:lnT>
                      <a:noFill/>
                    </a:lnT>
                    <a:lnB>
                      <a:noFill/>
                    </a:lnB>
                    <a:lnTlToBr>
                      <a:noFill/>
                    </a:lnTlToBr>
                    <a:lnBlToTr>
                      <a:noFill/>
                    </a:lnBlToTr>
                    <a:noFill/>
                  </a:tcPr>
                </a:tc>
              </a:tr>
              <a:tr h="928688">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imes New Roman" pitchFamily="18" charset="0"/>
                        <a:ea typeface="宋体" pitchFamily="2" charset="-122"/>
                      </a:endParaRPr>
                    </a:p>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rPr>
                        <a:t>[27</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b" horzOverflow="overflow">
                    <a:lnL cap="flat">
                      <a:noFill/>
                    </a:lnL>
                    <a:lnR>
                      <a:noFill/>
                    </a:lnR>
                    <a:lnT>
                      <a:noFill/>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b" horzOverflow="overflow">
                    <a:lnL>
                      <a:noFill/>
                    </a:lnL>
                    <a:lnR>
                      <a:noFill/>
                    </a:lnR>
                    <a:lnT>
                      <a:noFill/>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rPr>
                        <a:t>[52]</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b" horzOverflow="overflow">
                    <a:lnL>
                      <a:noFill/>
                    </a:lnL>
                    <a:lnR>
                      <a:noFill/>
                    </a:lnR>
                    <a:lnT>
                      <a:noFill/>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rPr>
                        <a:t>[31*</a:t>
                      </a:r>
                      <a:endPar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anchor="b" horzOverflow="overflow">
                    <a:lnL>
                      <a:noFill/>
                    </a:lnL>
                    <a:lnR>
                      <a:noFill/>
                    </a:lnR>
                    <a:lnT>
                      <a:noFill/>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rPr>
                        <a:t>18]</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b" horzOverflow="overflow">
                    <a:lnL>
                      <a:noFill/>
                    </a:lnL>
                    <a:lnR>
                      <a:noFill/>
                    </a:lnR>
                    <a:lnT>
                      <a:noFill/>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rPr>
                        <a:t>[12]</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b" horzOverflow="overflow">
                    <a:lnL>
                      <a:noFill/>
                    </a:lnL>
                    <a:lnR cap="flat">
                      <a:noFill/>
                    </a:lnR>
                    <a:lnT>
                      <a:noFill/>
                    </a:lnT>
                    <a:lnB>
                      <a:noFill/>
                    </a:lnB>
                    <a:lnTlToBr>
                      <a:noFill/>
                    </a:lnTlToBr>
                    <a:lnBlToTr>
                      <a:noFill/>
                    </a:lnBlToTr>
                    <a:noFill/>
                  </a:tcPr>
                </a:tc>
              </a:tr>
              <a:tr h="927100">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endParaRPr>
                    </a:p>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rPr>
                        <a:t>[27]</a:t>
                      </a:r>
                      <a:endPar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anchor="b" horzOverflow="overflow">
                    <a:lnL cap="flat">
                      <a:noFill/>
                    </a:lnL>
                    <a:lnR>
                      <a:noFill/>
                    </a:lnR>
                    <a:lnT>
                      <a:noFill/>
                    </a:lnT>
                    <a:lnB cap="flat">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b" horzOverflow="overflow">
                    <a:lnL>
                      <a:noFill/>
                    </a:lnL>
                    <a:lnR>
                      <a:noFill/>
                    </a:lnR>
                    <a:lnT>
                      <a:noFill/>
                    </a:lnT>
                    <a:lnB cap="flat">
                      <a:noFill/>
                    </a:lnB>
                    <a:lnTlToBr>
                      <a:noFill/>
                    </a:lnTlToBr>
                    <a:lnBlToTr>
                      <a:noFill/>
                    </a:lnBlToTr>
                    <a:noFill/>
                  </a:tcPr>
                </a:tc>
                <a:tc>
                  <a:txBody>
                    <a:bodyPr/>
                    <a:lstStyle/>
                    <a:p>
                      <a:pPr marL="0" marR="0" lvl="0" indent="0" algn="l" defTabSz="731838"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b" horzOverflow="overflow">
                    <a:lnL>
                      <a:noFill/>
                    </a:lnL>
                    <a:lnR>
                      <a:noFill/>
                    </a:lnR>
                    <a:lnT>
                      <a:noFill/>
                    </a:lnT>
                    <a:lnB cap="flat">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b" horzOverflow="overflow">
                    <a:lnL>
                      <a:noFill/>
                    </a:lnL>
                    <a:lnR>
                      <a:noFill/>
                    </a:lnR>
                    <a:lnT>
                      <a:noFill/>
                    </a:lnT>
                    <a:lnB cap="flat">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rPr>
                        <a:t>[18]</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b" horzOverflow="overflow">
                    <a:lnL>
                      <a:noFill/>
                    </a:lnL>
                    <a:lnR>
                      <a:noFill/>
                    </a:lnR>
                    <a:lnT>
                      <a:noFill/>
                    </a:lnT>
                    <a:lnB cap="flat">
                      <a:noFill/>
                    </a:lnB>
                    <a:lnTlToBr>
                      <a:noFill/>
                    </a:lnTlToBr>
                    <a:lnBlToTr>
                      <a:noFill/>
                    </a:lnBlToTr>
                    <a:noFill/>
                  </a:tcPr>
                </a:tc>
                <a:tc>
                  <a:txBody>
                    <a:bodyPr/>
                    <a:lstStyle/>
                    <a:p>
                      <a:pPr marL="0" marR="0" lvl="0" indent="0" algn="l" defTabSz="731838"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anchor="b" horzOverflow="overflow">
                    <a:lnL>
                      <a:noFill/>
                    </a:lnL>
                    <a:lnR cap="flat">
                      <a:noFill/>
                    </a:lnR>
                    <a:lnT>
                      <a:noFill/>
                    </a:lnT>
                    <a:lnB cap="flat">
                      <a:noFill/>
                    </a:lnB>
                    <a:lnTlToBr>
                      <a:noFill/>
                    </a:lnTlToBr>
                    <a:lnBlToTr>
                      <a:noFill/>
                    </a:lnBlToTr>
                    <a:noFill/>
                  </a:tcPr>
                </a:tc>
              </a:tr>
            </a:tbl>
          </a:graphicData>
        </a:graphic>
      </p:graphicFrame>
      <p:graphicFrame>
        <p:nvGraphicFramePr>
          <p:cNvPr id="164896" name="Group 32"/>
          <p:cNvGraphicFramePr>
            <a:graphicFrameLocks noGrp="1"/>
          </p:cNvGraphicFramePr>
          <p:nvPr>
            <p:ph sz="half" idx="2"/>
          </p:nvPr>
        </p:nvGraphicFramePr>
        <p:xfrm>
          <a:off x="4847492" y="1916113"/>
          <a:ext cx="4044462" cy="3187700"/>
        </p:xfrm>
        <a:graphic>
          <a:graphicData uri="http://schemas.openxmlformats.org/drawingml/2006/table">
            <a:tbl>
              <a:tblPr/>
              <a:tblGrid>
                <a:gridCol w="674077"/>
                <a:gridCol w="674077"/>
                <a:gridCol w="674077"/>
                <a:gridCol w="674077"/>
                <a:gridCol w="674077"/>
                <a:gridCol w="674077"/>
              </a:tblGrid>
              <a:tr h="363196">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rPr>
                        <a:t>[12</a:t>
                      </a:r>
                      <a:endPar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38" marB="44438" anchor="b" horzOverflow="overflow">
                    <a:lnL cap="flat">
                      <a:noFill/>
                    </a:lnL>
                    <a:lnR>
                      <a:noFill/>
                    </a:lnR>
                    <a:lnT cap="flat">
                      <a:noFill/>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rPr>
                        <a:t>18</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38" marB="44438" anchor="b" horzOverflow="overflow">
                    <a:lnL>
                      <a:noFill/>
                    </a:lnL>
                    <a:lnR>
                      <a:noFill/>
                    </a:lnR>
                    <a:lnT cap="flat">
                      <a:noFill/>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rPr>
                        <a:t>27</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38" marB="44438" anchor="b" horzOverflow="overflow">
                    <a:lnL>
                      <a:noFill/>
                    </a:lnL>
                    <a:lnR>
                      <a:noFill/>
                    </a:lnR>
                    <a:lnT cap="flat">
                      <a:noFill/>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38" marB="44438" anchor="b" horzOverflow="overflow">
                    <a:lnL>
                      <a:noFill/>
                    </a:lnL>
                    <a:lnR>
                      <a:noFill/>
                    </a:lnR>
                    <a:lnT cap="flat">
                      <a:noFill/>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38" marB="44438" anchor="b" horzOverflow="overflow">
                    <a:lnL>
                      <a:noFill/>
                    </a:lnL>
                    <a:lnR>
                      <a:noFill/>
                    </a:lnR>
                    <a:lnT cap="flat">
                      <a:noFill/>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rPr>
                        <a:t>52]</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38" marB="44438" anchor="b" horzOverflow="overflow">
                    <a:lnL>
                      <a:noFill/>
                    </a:lnL>
                    <a:lnR cap="flat">
                      <a:noFill/>
                    </a:lnR>
                    <a:lnT cap="flat">
                      <a:noFill/>
                    </a:lnT>
                    <a:lnB>
                      <a:noFill/>
                    </a:lnB>
                    <a:lnTlToBr>
                      <a:noFill/>
                    </a:lnTlToBr>
                    <a:lnBlToTr>
                      <a:noFill/>
                    </a:lnBlToTr>
                    <a:noFill/>
                  </a:tcPr>
                </a:tc>
              </a:tr>
              <a:tr h="523734">
                <a:tc>
                  <a:txBody>
                    <a:bodyPr/>
                    <a:lstStyle/>
                    <a:p>
                      <a:pPr marL="0" marR="0" lvl="0" indent="0" algn="l" defTabSz="731838"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38" marB="44438" anchor="b" horzOverflow="overflow">
                    <a:lnL cap="flat">
                      <a:noFill/>
                    </a:lnL>
                    <a:lnR>
                      <a:noFill/>
                    </a:lnR>
                    <a:lnT>
                      <a:noFill/>
                    </a:lnT>
                    <a:lnB>
                      <a:noFill/>
                    </a:lnB>
                    <a:lnTlToBr>
                      <a:noFill/>
                    </a:lnTlToBr>
                    <a:lnBlToTr>
                      <a:noFill/>
                    </a:lnBlToTr>
                    <a:noFill/>
                  </a:tcPr>
                </a:tc>
                <a:tc>
                  <a:txBody>
                    <a:bodyPr/>
                    <a:lstStyle/>
                    <a:p>
                      <a:pPr marL="0" marR="0" lvl="0" indent="0" algn="l" defTabSz="731838"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38" marB="44438" anchor="b" horzOverflow="overflow">
                    <a:lnL>
                      <a:noFill/>
                    </a:lnL>
                    <a:lnR>
                      <a:noFill/>
                    </a:lnR>
                    <a:lnT>
                      <a:noFill/>
                    </a:lnT>
                    <a:lnB>
                      <a:noFill/>
                    </a:lnB>
                    <a:lnTlToBr>
                      <a:noFill/>
                    </a:lnTlToBr>
                    <a:lnBlToTr>
                      <a:noFill/>
                    </a:lnBlToTr>
                    <a:noFill/>
                  </a:tcPr>
                </a:tc>
                <a:tc>
                  <a:txBody>
                    <a:bodyPr/>
                    <a:lstStyle/>
                    <a:p>
                      <a:pPr marL="0" marR="0" lvl="0" indent="0" algn="l" defTabSz="731838"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38" marB="44438" anchor="b" horzOverflow="overflow">
                    <a:lnL>
                      <a:noFill/>
                    </a:lnL>
                    <a:lnR>
                      <a:noFill/>
                    </a:lnR>
                    <a:lnT>
                      <a:noFill/>
                    </a:lnT>
                    <a:lnB>
                      <a:noFill/>
                    </a:lnB>
                    <a:lnTlToBr>
                      <a:noFill/>
                    </a:lnTlToBr>
                    <a:lnBlToTr>
                      <a:noFill/>
                    </a:lnBlToTr>
                    <a:noFill/>
                  </a:tcPr>
                </a:tc>
                <a:tc>
                  <a:txBody>
                    <a:bodyPr/>
                    <a:lstStyle/>
                    <a:p>
                      <a:pPr marL="0" marR="0" lvl="0" indent="0" algn="l" defTabSz="731838"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38" marB="44438" anchor="b" horzOverflow="overflow">
                    <a:lnL>
                      <a:noFill/>
                    </a:lnL>
                    <a:lnR>
                      <a:noFill/>
                    </a:lnR>
                    <a:lnT>
                      <a:noFill/>
                    </a:lnT>
                    <a:lnB>
                      <a:noFill/>
                    </a:lnB>
                    <a:lnTlToBr>
                      <a:noFill/>
                    </a:lnTlToBr>
                    <a:lnBlToTr>
                      <a:noFill/>
                    </a:lnBlToTr>
                    <a:noFill/>
                  </a:tcPr>
                </a:tc>
                <a:tc>
                  <a:txBody>
                    <a:bodyPr/>
                    <a:lstStyle/>
                    <a:p>
                      <a:pPr marL="0" marR="0" lvl="0" indent="0" algn="l" defTabSz="731838"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38" marB="44438" anchor="b" horzOverflow="overflow">
                    <a:lnL>
                      <a:noFill/>
                    </a:lnL>
                    <a:lnR>
                      <a:noFill/>
                    </a:lnR>
                    <a:lnT>
                      <a:noFill/>
                    </a:lnT>
                    <a:lnB>
                      <a:noFill/>
                    </a:lnB>
                    <a:lnTlToBr>
                      <a:noFill/>
                    </a:lnTlToBr>
                    <a:lnBlToTr>
                      <a:noFill/>
                    </a:lnBlToTr>
                    <a:noFill/>
                  </a:tcPr>
                </a:tc>
                <a:tc>
                  <a:txBody>
                    <a:bodyPr/>
                    <a:lstStyle/>
                    <a:p>
                      <a:pPr marL="0" marR="0" lvl="0" indent="0" algn="l" defTabSz="731838"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38" marB="44438" anchor="b" horzOverflow="overflow">
                    <a:lnL>
                      <a:noFill/>
                    </a:lnL>
                    <a:lnR cap="flat">
                      <a:noFill/>
                    </a:lnR>
                    <a:lnT>
                      <a:noFill/>
                    </a:lnT>
                    <a:lnB>
                      <a:noFill/>
                    </a:lnB>
                    <a:lnTlToBr>
                      <a:noFill/>
                    </a:lnTlToBr>
                    <a:lnBlToTr>
                      <a:noFill/>
                    </a:lnBlToTr>
                    <a:noFill/>
                  </a:tcPr>
                </a:tc>
              </a:tr>
              <a:tr h="363196">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rPr>
                        <a:t>[27</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38" marB="44438" anchor="b" horzOverflow="overflow">
                    <a:lnL cap="flat">
                      <a:noFill/>
                    </a:lnL>
                    <a:lnR>
                      <a:noFill/>
                    </a:lnR>
                    <a:lnT>
                      <a:noFill/>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38" marB="44438" anchor="b" horzOverflow="overflow">
                    <a:lnL>
                      <a:noFill/>
                    </a:lnL>
                    <a:lnR>
                      <a:noFill/>
                    </a:lnR>
                    <a:lnT>
                      <a:noFill/>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rPr>
                        <a:t>52]</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38" marB="44438" anchor="b" horzOverflow="overflow">
                    <a:lnL>
                      <a:noFill/>
                    </a:lnL>
                    <a:lnR>
                      <a:noFill/>
                    </a:lnR>
                    <a:lnT>
                      <a:noFill/>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rPr>
                        <a:t>[12</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38" marB="44438" anchor="b" horzOverflow="overflow">
                    <a:lnL>
                      <a:noFill/>
                    </a:lnL>
                    <a:lnR>
                      <a:noFill/>
                    </a:lnR>
                    <a:lnT>
                      <a:noFill/>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rPr>
                        <a:t>18</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38" marB="44438" anchor="b" horzOverflow="overflow">
                    <a:lnL>
                      <a:noFill/>
                    </a:lnL>
                    <a:lnR>
                      <a:noFill/>
                    </a:lnR>
                    <a:lnT>
                      <a:noFill/>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38" marB="44438" anchor="b" horzOverflow="overflow">
                    <a:lnL>
                      <a:noFill/>
                    </a:lnL>
                    <a:lnR cap="flat">
                      <a:noFill/>
                    </a:lnR>
                    <a:lnT>
                      <a:noFill/>
                    </a:lnT>
                    <a:lnB>
                      <a:noFill/>
                    </a:lnB>
                    <a:lnTlToBr>
                      <a:noFill/>
                    </a:lnTlToBr>
                    <a:lnBlToTr>
                      <a:noFill/>
                    </a:lnBlToTr>
                    <a:noFill/>
                  </a:tcPr>
                </a:tc>
              </a:tr>
              <a:tr h="525322">
                <a:tc>
                  <a:txBody>
                    <a:bodyPr/>
                    <a:lstStyle/>
                    <a:p>
                      <a:pPr marL="0" marR="0" lvl="0" indent="0" algn="l" defTabSz="731838"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38" marB="44438" anchor="b" horzOverflow="overflow">
                    <a:lnL cap="flat">
                      <a:noFill/>
                    </a:lnL>
                    <a:lnR>
                      <a:noFill/>
                    </a:lnR>
                    <a:lnT>
                      <a:noFill/>
                    </a:lnT>
                    <a:lnB>
                      <a:noFill/>
                    </a:lnB>
                    <a:lnTlToBr>
                      <a:noFill/>
                    </a:lnTlToBr>
                    <a:lnBlToTr>
                      <a:noFill/>
                    </a:lnBlToTr>
                    <a:noFill/>
                  </a:tcPr>
                </a:tc>
                <a:tc>
                  <a:txBody>
                    <a:bodyPr/>
                    <a:lstStyle/>
                    <a:p>
                      <a:pPr marL="0" marR="0" lvl="0" indent="0" algn="l" defTabSz="731838"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38" marB="44438" anchor="b" horzOverflow="overflow">
                    <a:lnL>
                      <a:noFill/>
                    </a:lnL>
                    <a:lnR>
                      <a:noFill/>
                    </a:lnR>
                    <a:lnT>
                      <a:noFill/>
                    </a:lnT>
                    <a:lnB>
                      <a:noFill/>
                    </a:lnB>
                    <a:lnTlToBr>
                      <a:noFill/>
                    </a:lnTlToBr>
                    <a:lnBlToTr>
                      <a:noFill/>
                    </a:lnBlToTr>
                    <a:noFill/>
                  </a:tcPr>
                </a:tc>
                <a:tc>
                  <a:txBody>
                    <a:bodyPr/>
                    <a:lstStyle/>
                    <a:p>
                      <a:pPr marL="0" marR="0" lvl="0" indent="0" algn="l" defTabSz="731838"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38" marB="44438" anchor="b" horzOverflow="overflow">
                    <a:lnL>
                      <a:noFill/>
                    </a:lnL>
                    <a:lnR>
                      <a:noFill/>
                    </a:lnR>
                    <a:lnT>
                      <a:noFill/>
                    </a:lnT>
                    <a:lnB>
                      <a:noFill/>
                    </a:lnB>
                    <a:lnTlToBr>
                      <a:noFill/>
                    </a:lnTlToBr>
                    <a:lnBlToTr>
                      <a:noFill/>
                    </a:lnBlToTr>
                    <a:noFill/>
                  </a:tcPr>
                </a:tc>
                <a:tc>
                  <a:txBody>
                    <a:bodyPr/>
                    <a:lstStyle/>
                    <a:p>
                      <a:pPr marL="0" marR="0" lvl="0" indent="0" algn="l" defTabSz="731838"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38" marB="44438" anchor="b" horzOverflow="overflow">
                    <a:lnL>
                      <a:noFill/>
                    </a:lnL>
                    <a:lnR>
                      <a:noFill/>
                    </a:lnR>
                    <a:lnT>
                      <a:noFill/>
                    </a:lnT>
                    <a:lnB>
                      <a:noFill/>
                    </a:lnB>
                    <a:lnTlToBr>
                      <a:noFill/>
                    </a:lnTlToBr>
                    <a:lnBlToTr>
                      <a:noFill/>
                    </a:lnBlToTr>
                    <a:noFill/>
                  </a:tcPr>
                </a:tc>
                <a:tc>
                  <a:txBody>
                    <a:bodyPr/>
                    <a:lstStyle/>
                    <a:p>
                      <a:pPr marL="0" marR="0" lvl="0" indent="0" algn="l" defTabSz="731838"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38" marB="44438" anchor="b" horzOverflow="overflow">
                    <a:lnL>
                      <a:noFill/>
                    </a:lnL>
                    <a:lnR>
                      <a:noFill/>
                    </a:lnR>
                    <a:lnT>
                      <a:noFill/>
                    </a:lnT>
                    <a:lnB>
                      <a:noFill/>
                    </a:lnB>
                    <a:lnTlToBr>
                      <a:noFill/>
                    </a:lnTlToBr>
                    <a:lnBlToTr>
                      <a:noFill/>
                    </a:lnBlToTr>
                    <a:noFill/>
                  </a:tcPr>
                </a:tc>
                <a:tc>
                  <a:txBody>
                    <a:bodyPr/>
                    <a:lstStyle/>
                    <a:p>
                      <a:pPr marL="0" marR="0" lvl="0" indent="0" algn="l" defTabSz="731838"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38" marB="44438" anchor="b" horzOverflow="overflow">
                    <a:lnL>
                      <a:noFill/>
                    </a:lnL>
                    <a:lnR cap="flat">
                      <a:noFill/>
                    </a:lnR>
                    <a:lnT>
                      <a:noFill/>
                    </a:lnT>
                    <a:lnB>
                      <a:noFill/>
                    </a:lnB>
                    <a:lnTlToBr>
                      <a:noFill/>
                    </a:lnTlToBr>
                    <a:lnBlToTr>
                      <a:noFill/>
                    </a:lnBlToTr>
                    <a:noFill/>
                  </a:tcPr>
                </a:tc>
              </a:tr>
              <a:tr h="363196">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rPr>
                        <a:t>[27</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38" marB="44438" anchor="b" horzOverflow="overflow">
                    <a:lnL cap="flat">
                      <a:noFill/>
                    </a:lnL>
                    <a:lnR>
                      <a:noFill/>
                    </a:lnR>
                    <a:lnT>
                      <a:noFill/>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38" marB="44438" anchor="b" horzOverflow="overflow">
                    <a:lnL>
                      <a:noFill/>
                    </a:lnL>
                    <a:lnR>
                      <a:noFill/>
                    </a:lnR>
                    <a:lnT>
                      <a:noFill/>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rPr>
                        <a:t>[52]</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38" marB="44438" anchor="b" horzOverflow="overflow">
                    <a:lnL>
                      <a:noFill/>
                    </a:lnL>
                    <a:lnR>
                      <a:noFill/>
                    </a:lnR>
                    <a:lnT>
                      <a:noFill/>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rPr>
                        <a:t>[18</a:t>
                      </a:r>
                      <a:endPar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38" marB="44438" anchor="b" horzOverflow="overflow">
                    <a:lnL>
                      <a:noFill/>
                    </a:lnL>
                    <a:lnR>
                      <a:noFill/>
                    </a:lnR>
                    <a:lnT>
                      <a:noFill/>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38" marB="44438" anchor="b" horzOverflow="overflow">
                    <a:lnL>
                      <a:noFill/>
                    </a:lnL>
                    <a:lnR>
                      <a:noFill/>
                    </a:lnR>
                    <a:lnT>
                      <a:noFill/>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rPr>
                        <a:t>[12]</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38" marB="44438" anchor="b" horzOverflow="overflow">
                    <a:lnL>
                      <a:noFill/>
                    </a:lnL>
                    <a:lnR cap="flat">
                      <a:noFill/>
                    </a:lnR>
                    <a:lnT>
                      <a:noFill/>
                    </a:lnT>
                    <a:lnB>
                      <a:noFill/>
                    </a:lnB>
                    <a:lnTlToBr>
                      <a:noFill/>
                    </a:lnTlToBr>
                    <a:lnBlToTr>
                      <a:noFill/>
                    </a:lnBlToTr>
                    <a:noFill/>
                  </a:tcPr>
                </a:tc>
              </a:tr>
              <a:tr h="525322">
                <a:tc>
                  <a:txBody>
                    <a:bodyPr/>
                    <a:lstStyle/>
                    <a:p>
                      <a:pPr marL="0" marR="0" lvl="0" indent="0" algn="l" defTabSz="731838"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38" marB="44438" anchor="b" horzOverflow="overflow">
                    <a:lnL cap="flat">
                      <a:noFill/>
                    </a:lnL>
                    <a:lnR>
                      <a:noFill/>
                    </a:lnR>
                    <a:lnT>
                      <a:noFill/>
                    </a:lnT>
                    <a:lnB>
                      <a:noFill/>
                    </a:lnB>
                    <a:lnTlToBr>
                      <a:noFill/>
                    </a:lnTlToBr>
                    <a:lnBlToTr>
                      <a:noFill/>
                    </a:lnBlToTr>
                    <a:noFill/>
                  </a:tcPr>
                </a:tc>
                <a:tc>
                  <a:txBody>
                    <a:bodyPr/>
                    <a:lstStyle/>
                    <a:p>
                      <a:pPr marL="0" marR="0" lvl="0" indent="0" algn="l" defTabSz="731838"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38" marB="44438" anchor="b" horzOverflow="overflow">
                    <a:lnL>
                      <a:noFill/>
                    </a:lnL>
                    <a:lnR>
                      <a:noFill/>
                    </a:lnR>
                    <a:lnT>
                      <a:noFill/>
                    </a:lnT>
                    <a:lnB>
                      <a:noFill/>
                    </a:lnB>
                    <a:lnTlToBr>
                      <a:noFill/>
                    </a:lnTlToBr>
                    <a:lnBlToTr>
                      <a:noFill/>
                    </a:lnBlToTr>
                    <a:noFill/>
                  </a:tcPr>
                </a:tc>
                <a:tc>
                  <a:txBody>
                    <a:bodyPr/>
                    <a:lstStyle/>
                    <a:p>
                      <a:pPr marL="0" marR="0" lvl="0" indent="0" algn="l" defTabSz="731838"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38" marB="44438" anchor="b" horzOverflow="overflow">
                    <a:lnL>
                      <a:noFill/>
                    </a:lnL>
                    <a:lnR>
                      <a:noFill/>
                    </a:lnR>
                    <a:lnT>
                      <a:noFill/>
                    </a:lnT>
                    <a:lnB>
                      <a:noFill/>
                    </a:lnB>
                    <a:lnTlToBr>
                      <a:noFill/>
                    </a:lnTlToBr>
                    <a:lnBlToTr>
                      <a:noFill/>
                    </a:lnBlToTr>
                    <a:noFill/>
                  </a:tcPr>
                </a:tc>
                <a:tc>
                  <a:txBody>
                    <a:bodyPr/>
                    <a:lstStyle/>
                    <a:p>
                      <a:pPr marL="0" marR="0" lvl="0" indent="0" algn="l" defTabSz="731838"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38" marB="44438" anchor="b" horzOverflow="overflow">
                    <a:lnL>
                      <a:noFill/>
                    </a:lnL>
                    <a:lnR>
                      <a:noFill/>
                    </a:lnR>
                    <a:lnT>
                      <a:noFill/>
                    </a:lnT>
                    <a:lnB>
                      <a:noFill/>
                    </a:lnB>
                    <a:lnTlToBr>
                      <a:noFill/>
                    </a:lnTlToBr>
                    <a:lnBlToTr>
                      <a:noFill/>
                    </a:lnBlToTr>
                    <a:noFill/>
                  </a:tcPr>
                </a:tc>
                <a:tc>
                  <a:txBody>
                    <a:bodyPr/>
                    <a:lstStyle/>
                    <a:p>
                      <a:pPr marL="0" marR="0" lvl="0" indent="0" algn="l" defTabSz="731838"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38" marB="44438" anchor="b" horzOverflow="overflow">
                    <a:lnL>
                      <a:noFill/>
                    </a:lnL>
                    <a:lnR>
                      <a:noFill/>
                    </a:lnR>
                    <a:lnT>
                      <a:noFill/>
                    </a:lnT>
                    <a:lnB>
                      <a:noFill/>
                    </a:lnB>
                    <a:lnTlToBr>
                      <a:noFill/>
                    </a:lnTlToBr>
                    <a:lnBlToTr>
                      <a:noFill/>
                    </a:lnBlToTr>
                    <a:noFill/>
                  </a:tcPr>
                </a:tc>
                <a:tc>
                  <a:txBody>
                    <a:bodyPr/>
                    <a:lstStyle/>
                    <a:p>
                      <a:pPr marL="0" marR="0" lvl="0" indent="0" algn="l" defTabSz="731838"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38" marB="44438" anchor="b" horzOverflow="overflow">
                    <a:lnL>
                      <a:noFill/>
                    </a:lnL>
                    <a:lnR cap="flat">
                      <a:noFill/>
                    </a:lnR>
                    <a:lnT>
                      <a:noFill/>
                    </a:lnT>
                    <a:lnB>
                      <a:noFill/>
                    </a:lnB>
                    <a:lnTlToBr>
                      <a:noFill/>
                    </a:lnTlToBr>
                    <a:lnBlToTr>
                      <a:noFill/>
                    </a:lnBlToTr>
                    <a:noFill/>
                  </a:tcPr>
                </a:tc>
              </a:tr>
              <a:tr h="523734">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rPr>
                        <a:t>[27]</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38" marB="44438" anchor="b" horzOverflow="overflow">
                    <a:lnL cap="flat">
                      <a:noFill/>
                    </a:lnL>
                    <a:lnR>
                      <a:noFill/>
                    </a:lnR>
                    <a:lnT>
                      <a:noFill/>
                    </a:lnT>
                    <a:lnB cap="flat">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38" marB="44438" anchor="b" horzOverflow="overflow">
                    <a:lnL>
                      <a:noFill/>
                    </a:lnL>
                    <a:lnR>
                      <a:noFill/>
                    </a:lnR>
                    <a:lnT>
                      <a:noFill/>
                    </a:lnT>
                    <a:lnB cap="flat">
                      <a:noFill/>
                    </a:lnB>
                    <a:lnTlToBr>
                      <a:noFill/>
                    </a:lnTlToBr>
                    <a:lnBlToTr>
                      <a:noFill/>
                    </a:lnBlToTr>
                    <a:noFill/>
                  </a:tcPr>
                </a:tc>
                <a:tc>
                  <a:txBody>
                    <a:bodyPr/>
                    <a:lstStyle/>
                    <a:p>
                      <a:pPr marL="0" marR="0" lvl="0" indent="0" algn="l" defTabSz="731838"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38" marB="44438" anchor="b" horzOverflow="overflow">
                    <a:lnL>
                      <a:noFill/>
                    </a:lnL>
                    <a:lnR>
                      <a:noFill/>
                    </a:lnR>
                    <a:lnT>
                      <a:noFill/>
                    </a:lnT>
                    <a:lnB cap="flat">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38" marB="44438" anchor="b" horzOverflow="overflow">
                    <a:lnL>
                      <a:noFill/>
                    </a:lnL>
                    <a:lnR>
                      <a:noFill/>
                    </a:lnR>
                    <a:lnT>
                      <a:noFill/>
                    </a:lnT>
                    <a:lnB cap="flat">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rPr>
                        <a:t>[18]</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38" marB="44438" anchor="b" horzOverflow="overflow">
                    <a:lnL>
                      <a:noFill/>
                    </a:lnL>
                    <a:lnR>
                      <a:noFill/>
                    </a:lnR>
                    <a:lnT>
                      <a:noFill/>
                    </a:lnT>
                    <a:lnB cap="flat">
                      <a:noFill/>
                    </a:lnB>
                    <a:lnTlToBr>
                      <a:noFill/>
                    </a:lnTlToBr>
                    <a:lnBlToTr>
                      <a:noFill/>
                    </a:lnBlToTr>
                    <a:noFill/>
                  </a:tcPr>
                </a:tc>
                <a:tc>
                  <a:txBody>
                    <a:bodyPr/>
                    <a:lstStyle/>
                    <a:p>
                      <a:pPr marL="0" marR="0" lvl="0" indent="0" algn="l" defTabSz="731838"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38" marB="44438" anchor="b" horzOverflow="overflow">
                    <a:lnL>
                      <a:noFill/>
                    </a:lnL>
                    <a:lnR cap="flat">
                      <a:noFill/>
                    </a:lnR>
                    <a:lnT>
                      <a:noFill/>
                    </a:lnT>
                    <a:lnB cap="flat">
                      <a:noFill/>
                    </a:lnB>
                    <a:lnTlToBr>
                      <a:noFill/>
                    </a:lnTlToBr>
                    <a:lnBlToTr>
                      <a:noFill/>
                    </a:lnBlToTr>
                    <a:noFill/>
                  </a:tcPr>
                </a:tc>
              </a:tr>
            </a:tbl>
          </a:graphicData>
        </a:graphic>
      </p:graphicFrame>
      <p:sp>
        <p:nvSpPr>
          <p:cNvPr id="94279" name="AutoShape 79"/>
          <p:cNvSpPr>
            <a:spLocks noChangeArrowheads="1"/>
          </p:cNvSpPr>
          <p:nvPr/>
        </p:nvSpPr>
        <p:spPr bwMode="auto">
          <a:xfrm>
            <a:off x="4106009" y="2420938"/>
            <a:ext cx="797169" cy="2303462"/>
          </a:xfrm>
          <a:prstGeom prst="curvedUpArrow">
            <a:avLst>
              <a:gd name="adj1" fmla="val 20000"/>
              <a:gd name="adj2" fmla="val 40000"/>
              <a:gd name="adj3" fmla="val 88909"/>
            </a:avLst>
          </a:prstGeom>
          <a:gradFill rotWithShape="1">
            <a:gsLst>
              <a:gs pos="0">
                <a:srgbClr val="000000">
                  <a:alpha val="46001"/>
                </a:srgbClr>
              </a:gs>
              <a:gs pos="100000">
                <a:srgbClr val="FFFFFF"/>
              </a:gs>
            </a:gsLst>
            <a:lin ang="0" scaled="1"/>
          </a:gradFill>
          <a:ln w="22225">
            <a:solidFill>
              <a:schemeClr val="tx1"/>
            </a:solidFill>
            <a:miter lim="800000"/>
            <a:headEnd/>
            <a:tailEnd/>
          </a:ln>
        </p:spPr>
        <p:txBody>
          <a:bodyPr wrap="none" lIns="87312" tIns="44450" rIns="87312" bIns="44450" anchor="ctr"/>
          <a:lstStyle/>
          <a:p>
            <a:pPr algn="just" hangingPunct="0">
              <a:spcBef>
                <a:spcPct val="20000"/>
              </a:spcBef>
            </a:pPr>
            <a:endParaRPr kumimoji="1" lang="zh-CN" altLang="en-US" sz="280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194597893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539750" y="1268413"/>
            <a:ext cx="860425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dirty="0">
                <a:solidFill>
                  <a:srgbClr val="003366"/>
                </a:solidFill>
              </a:rPr>
              <a:t>template &lt;class </a:t>
            </a:r>
            <a:r>
              <a:rPr lang="en-US" altLang="zh-CN" sz="2400" dirty="0" err="1">
                <a:solidFill>
                  <a:srgbClr val="003366"/>
                </a:solidFill>
              </a:rPr>
              <a:t>ElemType</a:t>
            </a:r>
            <a:r>
              <a:rPr lang="en-US" altLang="zh-CN" sz="2400" dirty="0">
                <a:solidFill>
                  <a:srgbClr val="003366"/>
                </a:solidFill>
              </a:rPr>
              <a:t>&gt;</a:t>
            </a:r>
          </a:p>
          <a:p>
            <a:pPr eaLnBrk="1" hangingPunct="1"/>
            <a:r>
              <a:rPr lang="en-US" altLang="zh-CN" sz="2400" dirty="0">
                <a:solidFill>
                  <a:srgbClr val="003366"/>
                </a:solidFill>
              </a:rPr>
              <a:t>void </a:t>
            </a:r>
            <a:r>
              <a:rPr lang="en-US" altLang="zh-CN" sz="2400" dirty="0" err="1">
                <a:solidFill>
                  <a:srgbClr val="003366"/>
                </a:solidFill>
              </a:rPr>
              <a:t>RecursionMergeSort</a:t>
            </a:r>
            <a:r>
              <a:rPr lang="en-US" altLang="zh-CN" sz="2400" dirty="0">
                <a:solidFill>
                  <a:srgbClr val="003366"/>
                </a:solidFill>
              </a:rPr>
              <a:t>(</a:t>
            </a:r>
            <a:r>
              <a:rPr lang="en-US" altLang="zh-CN" sz="2400" dirty="0" err="1">
                <a:solidFill>
                  <a:srgbClr val="003366"/>
                </a:solidFill>
              </a:rPr>
              <a:t>ElemType</a:t>
            </a:r>
            <a:r>
              <a:rPr lang="en-US" altLang="zh-CN" sz="2400" dirty="0">
                <a:solidFill>
                  <a:srgbClr val="003366"/>
                </a:solidFill>
              </a:rPr>
              <a:t> </a:t>
            </a:r>
            <a:r>
              <a:rPr lang="en-US" altLang="zh-CN" sz="2400" dirty="0" err="1">
                <a:solidFill>
                  <a:srgbClr val="003366"/>
                </a:solidFill>
              </a:rPr>
              <a:t>elem</a:t>
            </a:r>
            <a:r>
              <a:rPr lang="en-US" altLang="zh-CN" sz="2400" dirty="0">
                <a:solidFill>
                  <a:srgbClr val="003366"/>
                </a:solidFill>
              </a:rPr>
              <a:t>[], </a:t>
            </a:r>
            <a:r>
              <a:rPr lang="en-US" altLang="zh-CN" sz="2400" dirty="0" err="1">
                <a:solidFill>
                  <a:srgbClr val="003366"/>
                </a:solidFill>
              </a:rPr>
              <a:t>int</a:t>
            </a:r>
            <a:r>
              <a:rPr lang="en-US" altLang="zh-CN" sz="2400" dirty="0">
                <a:solidFill>
                  <a:srgbClr val="003366"/>
                </a:solidFill>
              </a:rPr>
              <a:t> low, </a:t>
            </a:r>
            <a:r>
              <a:rPr lang="en-US" altLang="zh-CN" sz="2400" dirty="0" err="1">
                <a:solidFill>
                  <a:srgbClr val="003366"/>
                </a:solidFill>
              </a:rPr>
              <a:t>int</a:t>
            </a:r>
            <a:r>
              <a:rPr lang="en-US" altLang="zh-CN" sz="2400" dirty="0">
                <a:solidFill>
                  <a:srgbClr val="003366"/>
                </a:solidFill>
              </a:rPr>
              <a:t> high, </a:t>
            </a:r>
            <a:r>
              <a:rPr lang="en-US" altLang="zh-CN" sz="2400" dirty="0" err="1">
                <a:solidFill>
                  <a:srgbClr val="003366"/>
                </a:solidFill>
              </a:rPr>
              <a:t>int</a:t>
            </a:r>
            <a:r>
              <a:rPr lang="en-US" altLang="zh-CN" sz="2400" dirty="0">
                <a:solidFill>
                  <a:srgbClr val="003366"/>
                </a:solidFill>
              </a:rPr>
              <a:t> n)</a:t>
            </a:r>
          </a:p>
          <a:p>
            <a:pPr eaLnBrk="1" hangingPunct="1"/>
            <a:r>
              <a:rPr lang="en-US" altLang="zh-CN" sz="2400" dirty="0" smtClean="0">
                <a:solidFill>
                  <a:srgbClr val="003366"/>
                </a:solidFill>
              </a:rPr>
              <a:t>{</a:t>
            </a:r>
            <a:endParaRPr lang="en-US" altLang="zh-CN" sz="2400" dirty="0">
              <a:solidFill>
                <a:srgbClr val="003366"/>
              </a:solidFill>
            </a:endParaRPr>
          </a:p>
          <a:p>
            <a:pPr eaLnBrk="1" hangingPunct="1"/>
            <a:r>
              <a:rPr lang="en-US" altLang="zh-CN" sz="2400" dirty="0" smtClean="0">
                <a:solidFill>
                  <a:srgbClr val="003366"/>
                </a:solidFill>
              </a:rPr>
              <a:t>    if </a:t>
            </a:r>
            <a:r>
              <a:rPr lang="en-US" altLang="zh-CN" sz="2400" dirty="0">
                <a:solidFill>
                  <a:srgbClr val="003366"/>
                </a:solidFill>
              </a:rPr>
              <a:t>(low &lt; high)	{	</a:t>
            </a:r>
          </a:p>
          <a:p>
            <a:pPr eaLnBrk="1" hangingPunct="1"/>
            <a:r>
              <a:rPr lang="en-US" altLang="zh-CN" sz="2400" dirty="0" smtClean="0">
                <a:solidFill>
                  <a:srgbClr val="003366"/>
                </a:solidFill>
              </a:rPr>
              <a:t>       </a:t>
            </a:r>
            <a:r>
              <a:rPr lang="en-US" altLang="zh-CN" sz="2400" dirty="0" err="1" smtClean="0">
                <a:solidFill>
                  <a:srgbClr val="003366"/>
                </a:solidFill>
              </a:rPr>
              <a:t>int</a:t>
            </a:r>
            <a:r>
              <a:rPr lang="en-US" altLang="zh-CN" sz="2400" dirty="0" smtClean="0">
                <a:solidFill>
                  <a:srgbClr val="003366"/>
                </a:solidFill>
              </a:rPr>
              <a:t> </a:t>
            </a:r>
            <a:r>
              <a:rPr lang="en-US" altLang="zh-CN" sz="2400" dirty="0">
                <a:solidFill>
                  <a:srgbClr val="003366"/>
                </a:solidFill>
              </a:rPr>
              <a:t>mid = (low + high) / 2;			</a:t>
            </a:r>
          </a:p>
          <a:p>
            <a:pPr eaLnBrk="1" hangingPunct="1"/>
            <a:r>
              <a:rPr lang="en-US" altLang="zh-CN" sz="2400" dirty="0" smtClean="0">
                <a:solidFill>
                  <a:srgbClr val="003366"/>
                </a:solidFill>
              </a:rPr>
              <a:t>       </a:t>
            </a:r>
            <a:r>
              <a:rPr lang="en-US" altLang="zh-CN" sz="2400" dirty="0" err="1" smtClean="0">
                <a:solidFill>
                  <a:srgbClr val="003366"/>
                </a:solidFill>
              </a:rPr>
              <a:t>RecursionMergeSort</a:t>
            </a:r>
            <a:r>
              <a:rPr lang="en-US" altLang="zh-CN" sz="2400" dirty="0" smtClean="0">
                <a:solidFill>
                  <a:srgbClr val="003366"/>
                </a:solidFill>
              </a:rPr>
              <a:t>(</a:t>
            </a:r>
            <a:r>
              <a:rPr lang="en-US" altLang="zh-CN" sz="2400" dirty="0" err="1" smtClean="0">
                <a:solidFill>
                  <a:srgbClr val="003366"/>
                </a:solidFill>
              </a:rPr>
              <a:t>elem</a:t>
            </a:r>
            <a:r>
              <a:rPr lang="en-US" altLang="zh-CN" sz="2400" dirty="0" smtClean="0">
                <a:solidFill>
                  <a:srgbClr val="003366"/>
                </a:solidFill>
              </a:rPr>
              <a:t>, low, mid, n);	 </a:t>
            </a:r>
          </a:p>
          <a:p>
            <a:pPr eaLnBrk="1" hangingPunct="1"/>
            <a:r>
              <a:rPr lang="en-US" altLang="zh-CN" sz="2400" dirty="0" smtClean="0">
                <a:solidFill>
                  <a:srgbClr val="003366"/>
                </a:solidFill>
              </a:rPr>
              <a:t>          </a:t>
            </a:r>
            <a:r>
              <a:rPr lang="en-US" altLang="zh-CN" sz="2400" b="1" dirty="0" smtClean="0">
                <a:solidFill>
                  <a:srgbClr val="FF0000"/>
                </a:solidFill>
                <a:effectLst>
                  <a:outerShdw blurRad="38100" dist="38100" dir="2700000" algn="tl">
                    <a:srgbClr val="000000">
                      <a:alpha val="43137"/>
                    </a:srgbClr>
                  </a:outerShdw>
                </a:effectLst>
              </a:rPr>
              <a:t>// </a:t>
            </a:r>
            <a:r>
              <a:rPr lang="zh-CN" altLang="en-US" sz="2400" b="1" dirty="0">
                <a:solidFill>
                  <a:srgbClr val="FF0000"/>
                </a:solidFill>
                <a:effectLst>
                  <a:outerShdw blurRad="38100" dist="38100" dir="2700000" algn="tl">
                    <a:srgbClr val="000000">
                      <a:alpha val="43137"/>
                    </a:srgbClr>
                  </a:outerShdw>
                </a:effectLst>
              </a:rPr>
              <a:t>对</a:t>
            </a:r>
            <a:r>
              <a:rPr lang="en-US" altLang="zh-CN" sz="2400" b="1" dirty="0" err="1">
                <a:solidFill>
                  <a:srgbClr val="FF0000"/>
                </a:solidFill>
                <a:effectLst>
                  <a:outerShdw blurRad="38100" dist="38100" dir="2700000" algn="tl">
                    <a:srgbClr val="000000">
                      <a:alpha val="43137"/>
                    </a:srgbClr>
                  </a:outerShdw>
                </a:effectLst>
              </a:rPr>
              <a:t>elem</a:t>
            </a:r>
            <a:r>
              <a:rPr lang="en-US" altLang="zh-CN" sz="2400" b="1" dirty="0">
                <a:solidFill>
                  <a:srgbClr val="FF0000"/>
                </a:solidFill>
                <a:effectLst>
                  <a:outerShdw blurRad="38100" dist="38100" dir="2700000" algn="tl">
                    <a:srgbClr val="000000">
                      <a:alpha val="43137"/>
                    </a:srgbClr>
                  </a:outerShdw>
                </a:effectLst>
              </a:rPr>
              <a:t>[low .. mid]</a:t>
            </a:r>
            <a:r>
              <a:rPr lang="zh-CN" altLang="en-US" sz="2400" b="1" dirty="0">
                <a:solidFill>
                  <a:srgbClr val="FF0000"/>
                </a:solidFill>
                <a:effectLst>
                  <a:outerShdw blurRad="38100" dist="38100" dir="2700000" algn="tl">
                    <a:srgbClr val="000000">
                      <a:alpha val="43137"/>
                    </a:srgbClr>
                  </a:outerShdw>
                </a:effectLst>
              </a:rPr>
              <a:t>进行归并排序</a:t>
            </a:r>
          </a:p>
          <a:p>
            <a:pPr eaLnBrk="1" hangingPunct="1"/>
            <a:r>
              <a:rPr lang="zh-CN" altLang="en-US" sz="2400" dirty="0" smtClean="0">
                <a:solidFill>
                  <a:srgbClr val="003366"/>
                </a:solidFill>
              </a:rPr>
              <a:t>       </a:t>
            </a:r>
            <a:r>
              <a:rPr lang="en-US" altLang="zh-CN" sz="2400" dirty="0" err="1" smtClean="0">
                <a:solidFill>
                  <a:srgbClr val="003366"/>
                </a:solidFill>
              </a:rPr>
              <a:t>RecursionMergeSort</a:t>
            </a:r>
            <a:r>
              <a:rPr lang="en-US" altLang="zh-CN" sz="2400" dirty="0" smtClean="0">
                <a:solidFill>
                  <a:srgbClr val="003366"/>
                </a:solidFill>
              </a:rPr>
              <a:t>(</a:t>
            </a:r>
            <a:r>
              <a:rPr lang="en-US" altLang="zh-CN" sz="2400" dirty="0" err="1" smtClean="0">
                <a:solidFill>
                  <a:srgbClr val="003366"/>
                </a:solidFill>
              </a:rPr>
              <a:t>elem</a:t>
            </a:r>
            <a:r>
              <a:rPr lang="en-US" altLang="zh-CN" sz="2400" dirty="0">
                <a:solidFill>
                  <a:srgbClr val="003366"/>
                </a:solidFill>
              </a:rPr>
              <a:t>, mid + 1, high, n);</a:t>
            </a:r>
          </a:p>
          <a:p>
            <a:pPr eaLnBrk="1" hangingPunct="1"/>
            <a:r>
              <a:rPr lang="en-US" altLang="zh-CN" sz="2400" dirty="0">
                <a:solidFill>
                  <a:srgbClr val="003366"/>
                </a:solidFill>
              </a:rPr>
              <a:t>	</a:t>
            </a:r>
            <a:r>
              <a:rPr lang="en-US" altLang="zh-CN" sz="2400" dirty="0" smtClean="0">
                <a:solidFill>
                  <a:srgbClr val="003366"/>
                </a:solidFill>
              </a:rPr>
              <a:t> </a:t>
            </a:r>
            <a:r>
              <a:rPr lang="en-US" altLang="zh-CN" sz="2400" b="1" dirty="0">
                <a:solidFill>
                  <a:srgbClr val="FF0000"/>
                </a:solidFill>
                <a:effectLst>
                  <a:outerShdw blurRad="38100" dist="38100" dir="2700000" algn="tl">
                    <a:srgbClr val="000000">
                      <a:alpha val="43137"/>
                    </a:srgbClr>
                  </a:outerShdw>
                </a:effectLst>
              </a:rPr>
              <a:t>// </a:t>
            </a:r>
            <a:r>
              <a:rPr lang="zh-CN" altLang="en-US" sz="2400" b="1" dirty="0">
                <a:solidFill>
                  <a:srgbClr val="FF0000"/>
                </a:solidFill>
                <a:effectLst>
                  <a:outerShdw blurRad="38100" dist="38100" dir="2700000" algn="tl">
                    <a:srgbClr val="000000">
                      <a:alpha val="43137"/>
                    </a:srgbClr>
                  </a:outerShdw>
                </a:effectLst>
              </a:rPr>
              <a:t>对</a:t>
            </a:r>
            <a:r>
              <a:rPr lang="en-US" altLang="zh-CN" sz="2400" b="1" dirty="0" err="1">
                <a:solidFill>
                  <a:srgbClr val="FF0000"/>
                </a:solidFill>
                <a:effectLst>
                  <a:outerShdw blurRad="38100" dist="38100" dir="2700000" algn="tl">
                    <a:srgbClr val="000000">
                      <a:alpha val="43137"/>
                    </a:srgbClr>
                  </a:outerShdw>
                </a:effectLst>
              </a:rPr>
              <a:t>elem</a:t>
            </a:r>
            <a:r>
              <a:rPr lang="en-US" altLang="zh-CN" sz="2400" b="1" dirty="0">
                <a:solidFill>
                  <a:srgbClr val="FF0000"/>
                </a:solidFill>
                <a:effectLst>
                  <a:outerShdw blurRad="38100" dist="38100" dir="2700000" algn="tl">
                    <a:srgbClr val="000000">
                      <a:alpha val="43137"/>
                    </a:srgbClr>
                  </a:outerShdw>
                </a:effectLst>
              </a:rPr>
              <a:t>[mid + 1 .. high]</a:t>
            </a:r>
            <a:r>
              <a:rPr lang="zh-CN" altLang="en-US" sz="2400" b="1" dirty="0">
                <a:solidFill>
                  <a:srgbClr val="FF0000"/>
                </a:solidFill>
                <a:effectLst>
                  <a:outerShdw blurRad="38100" dist="38100" dir="2700000" algn="tl">
                    <a:srgbClr val="000000">
                      <a:alpha val="43137"/>
                    </a:srgbClr>
                  </a:outerShdw>
                </a:effectLst>
              </a:rPr>
              <a:t>进行归并排序</a:t>
            </a:r>
          </a:p>
          <a:p>
            <a:pPr eaLnBrk="1" hangingPunct="1"/>
            <a:r>
              <a:rPr lang="zh-CN" altLang="en-US" sz="2400" dirty="0" smtClean="0">
                <a:solidFill>
                  <a:srgbClr val="003366"/>
                </a:solidFill>
              </a:rPr>
              <a:t>       </a:t>
            </a:r>
            <a:r>
              <a:rPr lang="en-US" altLang="zh-CN" sz="2400" dirty="0" smtClean="0">
                <a:solidFill>
                  <a:srgbClr val="003366"/>
                </a:solidFill>
              </a:rPr>
              <a:t>Merge(</a:t>
            </a:r>
            <a:r>
              <a:rPr lang="en-US" altLang="zh-CN" sz="2400" dirty="0" err="1" smtClean="0">
                <a:solidFill>
                  <a:srgbClr val="003366"/>
                </a:solidFill>
              </a:rPr>
              <a:t>elem</a:t>
            </a:r>
            <a:r>
              <a:rPr lang="en-US" altLang="zh-CN" sz="2400" dirty="0">
                <a:solidFill>
                  <a:srgbClr val="003366"/>
                </a:solidFill>
              </a:rPr>
              <a:t>, low, mid, high);		 </a:t>
            </a:r>
          </a:p>
          <a:p>
            <a:pPr eaLnBrk="1" hangingPunct="1"/>
            <a:r>
              <a:rPr lang="en-US" altLang="zh-CN" sz="2400" dirty="0">
                <a:solidFill>
                  <a:srgbClr val="003366"/>
                </a:solidFill>
              </a:rPr>
              <a:t>	</a:t>
            </a:r>
            <a:r>
              <a:rPr lang="en-US" altLang="zh-CN" sz="2400" b="1" dirty="0">
                <a:solidFill>
                  <a:srgbClr val="FF0000"/>
                </a:solidFill>
                <a:effectLst>
                  <a:outerShdw blurRad="38100" dist="38100" dir="2700000" algn="tl">
                    <a:srgbClr val="000000">
                      <a:alpha val="43137"/>
                    </a:srgbClr>
                  </a:outerShdw>
                </a:effectLst>
              </a:rPr>
              <a:t>// </a:t>
            </a:r>
            <a:r>
              <a:rPr lang="zh-CN" altLang="en-US" sz="2400" b="1" dirty="0">
                <a:solidFill>
                  <a:srgbClr val="FF0000"/>
                </a:solidFill>
                <a:effectLst>
                  <a:outerShdw blurRad="38100" dist="38100" dir="2700000" algn="tl">
                    <a:srgbClr val="000000">
                      <a:alpha val="43137"/>
                    </a:srgbClr>
                  </a:outerShdw>
                </a:effectLst>
              </a:rPr>
              <a:t>对</a:t>
            </a:r>
            <a:r>
              <a:rPr lang="en-US" altLang="zh-CN" sz="2400" b="1" dirty="0" err="1">
                <a:solidFill>
                  <a:srgbClr val="FF0000"/>
                </a:solidFill>
                <a:effectLst>
                  <a:outerShdw blurRad="38100" dist="38100" dir="2700000" algn="tl">
                    <a:srgbClr val="000000">
                      <a:alpha val="43137"/>
                    </a:srgbClr>
                  </a:outerShdw>
                </a:effectLst>
              </a:rPr>
              <a:t>elem</a:t>
            </a:r>
            <a:r>
              <a:rPr lang="en-US" altLang="zh-CN" sz="2400" b="1" dirty="0">
                <a:solidFill>
                  <a:srgbClr val="FF0000"/>
                </a:solidFill>
                <a:effectLst>
                  <a:outerShdw blurRad="38100" dist="38100" dir="2700000" algn="tl">
                    <a:srgbClr val="000000">
                      <a:alpha val="43137"/>
                    </a:srgbClr>
                  </a:outerShdw>
                </a:effectLst>
              </a:rPr>
              <a:t>[low .. mid]</a:t>
            </a:r>
            <a:r>
              <a:rPr lang="zh-CN" altLang="en-US" sz="2400" b="1" dirty="0">
                <a:solidFill>
                  <a:srgbClr val="FF0000"/>
                </a:solidFill>
                <a:effectLst>
                  <a:outerShdw blurRad="38100" dist="38100" dir="2700000" algn="tl">
                    <a:srgbClr val="000000">
                      <a:alpha val="43137"/>
                    </a:srgbClr>
                  </a:outerShdw>
                </a:effectLst>
              </a:rPr>
              <a:t>和</a:t>
            </a:r>
            <a:r>
              <a:rPr lang="en-US" altLang="zh-CN" sz="2400" b="1" dirty="0" err="1">
                <a:solidFill>
                  <a:srgbClr val="FF0000"/>
                </a:solidFill>
                <a:effectLst>
                  <a:outerShdw blurRad="38100" dist="38100" dir="2700000" algn="tl">
                    <a:srgbClr val="000000">
                      <a:alpha val="43137"/>
                    </a:srgbClr>
                  </a:outerShdw>
                </a:effectLst>
              </a:rPr>
              <a:t>elem</a:t>
            </a:r>
            <a:r>
              <a:rPr lang="en-US" altLang="zh-CN" sz="2400" b="1" dirty="0">
                <a:solidFill>
                  <a:srgbClr val="FF0000"/>
                </a:solidFill>
                <a:effectLst>
                  <a:outerShdw blurRad="38100" dist="38100" dir="2700000" algn="tl">
                    <a:srgbClr val="000000">
                      <a:alpha val="43137"/>
                    </a:srgbClr>
                  </a:outerShdw>
                </a:effectLst>
              </a:rPr>
              <a:t>[mid + 1 .. high]</a:t>
            </a:r>
            <a:r>
              <a:rPr lang="zh-CN" altLang="en-US" sz="2400" b="1" dirty="0">
                <a:solidFill>
                  <a:srgbClr val="FF0000"/>
                </a:solidFill>
                <a:effectLst>
                  <a:outerShdw blurRad="38100" dist="38100" dir="2700000" algn="tl">
                    <a:srgbClr val="000000">
                      <a:alpha val="43137"/>
                    </a:srgbClr>
                  </a:outerShdw>
                </a:effectLst>
              </a:rPr>
              <a:t>进行归并</a:t>
            </a:r>
          </a:p>
          <a:p>
            <a:pPr eaLnBrk="1" hangingPunct="1"/>
            <a:r>
              <a:rPr lang="en-US" altLang="zh-CN" sz="2400" dirty="0" smtClean="0">
                <a:solidFill>
                  <a:srgbClr val="003366"/>
                </a:solidFill>
              </a:rPr>
              <a:t>     }</a:t>
            </a:r>
            <a:endParaRPr lang="en-US" altLang="zh-CN" sz="2400" dirty="0">
              <a:solidFill>
                <a:srgbClr val="003366"/>
              </a:solidFill>
            </a:endParaRPr>
          </a:p>
          <a:p>
            <a:pPr eaLnBrk="1" hangingPunct="1"/>
            <a:r>
              <a:rPr lang="en-US" altLang="zh-CN" sz="2400" dirty="0">
                <a:solidFill>
                  <a:srgbClr val="003366"/>
                </a:solidFill>
              </a:rPr>
              <a:t>}</a:t>
            </a:r>
            <a:endParaRPr lang="zh-CN" altLang="zh-CN" sz="2400" dirty="0">
              <a:solidFill>
                <a:srgbClr val="003366"/>
              </a:solidFill>
            </a:endParaRPr>
          </a:p>
        </p:txBody>
      </p:sp>
      <p:sp>
        <p:nvSpPr>
          <p:cNvPr id="2" name="标题 1"/>
          <p:cNvSpPr>
            <a:spLocks noGrp="1"/>
          </p:cNvSpPr>
          <p:nvPr>
            <p:ph type="title"/>
          </p:nvPr>
        </p:nvSpPr>
        <p:spPr>
          <a:xfrm>
            <a:off x="993781" y="142875"/>
            <a:ext cx="7754938" cy="838200"/>
          </a:xfrm>
        </p:spPr>
        <p:txBody>
          <a:bodyPr/>
          <a:lstStyle/>
          <a:p>
            <a:pPr>
              <a:defRPr/>
            </a:pPr>
            <a:r>
              <a:rPr lang="zh-CN" altLang="en-US" dirty="0" smtClean="0"/>
              <a:t>顺序表上的递归归并</a:t>
            </a:r>
            <a:endParaRPr lang="zh-CN" altLang="en-US" dirty="0"/>
          </a:p>
        </p:txBody>
      </p:sp>
    </p:spTree>
    <p:extLst>
      <p:ext uri="{BB962C8B-B14F-4D97-AF65-F5344CB8AC3E}">
        <p14:creationId xmlns:p14="http://schemas.microsoft.com/office/powerpoint/2010/main" val="1362551203"/>
      </p:ext>
    </p:extLst>
  </p:cSld>
  <p:clrMapOvr>
    <a:masterClrMapping/>
  </p:clrMapOvr>
  <p:transition spd="slow">
    <p:circl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539750" y="1268413"/>
            <a:ext cx="8604250"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b="1">
                <a:solidFill>
                  <a:srgbClr val="003366"/>
                </a:solidFill>
              </a:rPr>
              <a:t>template</a:t>
            </a:r>
            <a:r>
              <a:rPr lang="en-US" altLang="zh-CN" sz="2400">
                <a:solidFill>
                  <a:srgbClr val="003366"/>
                </a:solidFill>
              </a:rPr>
              <a:t> &lt;</a:t>
            </a:r>
            <a:r>
              <a:rPr lang="en-US" altLang="zh-CN" sz="2400" b="1">
                <a:solidFill>
                  <a:srgbClr val="003366"/>
                </a:solidFill>
              </a:rPr>
              <a:t>class</a:t>
            </a:r>
            <a:r>
              <a:rPr lang="en-US" altLang="zh-CN" sz="2400">
                <a:solidFill>
                  <a:srgbClr val="003366"/>
                </a:solidFill>
              </a:rPr>
              <a:t> ElemType&gt;</a:t>
            </a:r>
            <a:endParaRPr lang="zh-CN" altLang="zh-CN" sz="2400">
              <a:solidFill>
                <a:srgbClr val="003366"/>
              </a:solidFill>
            </a:endParaRPr>
          </a:p>
          <a:p>
            <a:pPr eaLnBrk="1" hangingPunct="1"/>
            <a:r>
              <a:rPr lang="en-US" altLang="zh-CN" sz="2400" b="1">
                <a:solidFill>
                  <a:srgbClr val="003366"/>
                </a:solidFill>
              </a:rPr>
              <a:t>int</a:t>
            </a:r>
            <a:r>
              <a:rPr lang="en-US" altLang="zh-CN" sz="2400">
                <a:solidFill>
                  <a:srgbClr val="003366"/>
                </a:solidFill>
              </a:rPr>
              <a:t> LinkListMerge(Node&lt;ElemType&gt; elem[], </a:t>
            </a:r>
            <a:r>
              <a:rPr lang="en-US" altLang="zh-CN" sz="2400" b="1">
                <a:solidFill>
                  <a:srgbClr val="003366"/>
                </a:solidFill>
              </a:rPr>
              <a:t>int</a:t>
            </a:r>
            <a:r>
              <a:rPr lang="en-US" altLang="zh-CN" sz="2400">
                <a:solidFill>
                  <a:srgbClr val="003366"/>
                </a:solidFill>
              </a:rPr>
              <a:t> p, </a:t>
            </a:r>
            <a:r>
              <a:rPr lang="en-US" altLang="zh-CN" sz="2400" b="1">
                <a:solidFill>
                  <a:srgbClr val="003366"/>
                </a:solidFill>
              </a:rPr>
              <a:t>int</a:t>
            </a:r>
            <a:r>
              <a:rPr lang="en-US" altLang="zh-CN" sz="2400">
                <a:solidFill>
                  <a:srgbClr val="003366"/>
                </a:solidFill>
              </a:rPr>
              <a:t> q ) {</a:t>
            </a:r>
            <a:endParaRPr lang="zh-CN" altLang="zh-CN" sz="2400">
              <a:solidFill>
                <a:srgbClr val="003366"/>
              </a:solidFill>
            </a:endParaRPr>
          </a:p>
          <a:p>
            <a:pPr eaLnBrk="1" hangingPunct="1"/>
            <a:r>
              <a:rPr lang="en-US" altLang="zh-CN" sz="2400">
                <a:solidFill>
                  <a:srgbClr val="003366"/>
                </a:solidFill>
              </a:rPr>
              <a:t>    </a:t>
            </a:r>
            <a:r>
              <a:rPr lang="en-US" altLang="zh-CN" sz="2400" b="1">
                <a:solidFill>
                  <a:srgbClr val="003366"/>
                </a:solidFill>
              </a:rPr>
              <a:t>int</a:t>
            </a:r>
            <a:r>
              <a:rPr lang="en-US" altLang="zh-CN" sz="2400">
                <a:solidFill>
                  <a:srgbClr val="003366"/>
                </a:solidFill>
              </a:rPr>
              <a:t> k=0;  </a:t>
            </a:r>
            <a:endParaRPr lang="zh-CN" altLang="zh-CN" sz="2400">
              <a:solidFill>
                <a:srgbClr val="003366"/>
              </a:solidFill>
            </a:endParaRPr>
          </a:p>
          <a:p>
            <a:pPr eaLnBrk="1" hangingPunct="1"/>
            <a:r>
              <a:rPr lang="en-US" altLang="zh-CN" sz="2400">
                <a:solidFill>
                  <a:srgbClr val="003366"/>
                </a:solidFill>
              </a:rPr>
              <a:t>    </a:t>
            </a:r>
            <a:r>
              <a:rPr lang="en-US" altLang="zh-CN" sz="2400" b="1">
                <a:solidFill>
                  <a:srgbClr val="003366"/>
                </a:solidFill>
              </a:rPr>
              <a:t>while</a:t>
            </a:r>
            <a:r>
              <a:rPr lang="en-US" altLang="zh-CN" sz="2400">
                <a:solidFill>
                  <a:srgbClr val="003366"/>
                </a:solidFill>
              </a:rPr>
              <a:t> (p !=-1 &amp;&amp; q !=-1)</a:t>
            </a:r>
            <a:endParaRPr lang="zh-CN" altLang="zh-CN" sz="2400">
              <a:solidFill>
                <a:srgbClr val="003366"/>
              </a:solidFill>
            </a:endParaRPr>
          </a:p>
          <a:p>
            <a:pPr eaLnBrk="1" hangingPunct="1"/>
            <a:r>
              <a:rPr lang="en-US" altLang="zh-CN" sz="2400">
                <a:solidFill>
                  <a:srgbClr val="003366"/>
                </a:solidFill>
              </a:rPr>
              <a:t>        </a:t>
            </a:r>
            <a:r>
              <a:rPr lang="en-US" altLang="zh-CN" sz="2400" b="1">
                <a:solidFill>
                  <a:srgbClr val="003366"/>
                </a:solidFill>
              </a:rPr>
              <a:t>if</a:t>
            </a:r>
            <a:r>
              <a:rPr lang="en-US" altLang="zh-CN" sz="2400">
                <a:solidFill>
                  <a:srgbClr val="003366"/>
                </a:solidFill>
              </a:rPr>
              <a:t> (elem[p].data &lt;= elem[q].data) { </a:t>
            </a:r>
            <a:endParaRPr lang="zh-CN" altLang="zh-CN" sz="2400">
              <a:solidFill>
                <a:srgbClr val="003366"/>
              </a:solidFill>
            </a:endParaRPr>
          </a:p>
          <a:p>
            <a:pPr eaLnBrk="1" hangingPunct="1"/>
            <a:r>
              <a:rPr lang="en-US" altLang="zh-CN" sz="2400">
                <a:solidFill>
                  <a:srgbClr val="003366"/>
                </a:solidFill>
              </a:rPr>
              <a:t>            elem[k].next=p;    k=p;            p=elem[p].next; </a:t>
            </a:r>
            <a:endParaRPr lang="zh-CN" altLang="zh-CN" sz="2400">
              <a:solidFill>
                <a:srgbClr val="003366"/>
              </a:solidFill>
            </a:endParaRPr>
          </a:p>
          <a:p>
            <a:pPr eaLnBrk="1" hangingPunct="1"/>
            <a:r>
              <a:rPr lang="en-US" altLang="zh-CN" sz="2400">
                <a:solidFill>
                  <a:srgbClr val="003366"/>
                </a:solidFill>
              </a:rPr>
              <a:t>        }</a:t>
            </a:r>
            <a:endParaRPr lang="zh-CN" altLang="zh-CN" sz="2400">
              <a:solidFill>
                <a:srgbClr val="003366"/>
              </a:solidFill>
            </a:endParaRPr>
          </a:p>
          <a:p>
            <a:pPr eaLnBrk="1" hangingPunct="1"/>
            <a:r>
              <a:rPr lang="en-US" altLang="zh-CN" sz="2400">
                <a:solidFill>
                  <a:srgbClr val="003366"/>
                </a:solidFill>
              </a:rPr>
              <a:t>        </a:t>
            </a:r>
            <a:r>
              <a:rPr lang="en-US" altLang="zh-CN" sz="2400" b="1">
                <a:solidFill>
                  <a:srgbClr val="003366"/>
                </a:solidFill>
              </a:rPr>
              <a:t>else</a:t>
            </a:r>
            <a:r>
              <a:rPr lang="en-US" altLang="zh-CN" sz="2400">
                <a:solidFill>
                  <a:srgbClr val="003366"/>
                </a:solidFill>
              </a:rPr>
              <a:t> {</a:t>
            </a:r>
            <a:endParaRPr lang="zh-CN" altLang="zh-CN" sz="2400">
              <a:solidFill>
                <a:srgbClr val="003366"/>
              </a:solidFill>
            </a:endParaRPr>
          </a:p>
          <a:p>
            <a:pPr eaLnBrk="1" hangingPunct="1"/>
            <a:r>
              <a:rPr lang="en-US" altLang="zh-CN" sz="2400">
                <a:solidFill>
                  <a:srgbClr val="003366"/>
                </a:solidFill>
              </a:rPr>
              <a:t>            elem[k].next=q;    k=q;             q=elem[q].next; </a:t>
            </a:r>
            <a:endParaRPr lang="zh-CN" altLang="zh-CN" sz="2400">
              <a:solidFill>
                <a:srgbClr val="003366"/>
              </a:solidFill>
            </a:endParaRPr>
          </a:p>
          <a:p>
            <a:pPr eaLnBrk="1" hangingPunct="1"/>
            <a:r>
              <a:rPr lang="en-US" altLang="zh-CN" sz="2400">
                <a:solidFill>
                  <a:srgbClr val="003366"/>
                </a:solidFill>
              </a:rPr>
              <a:t>        }</a:t>
            </a:r>
            <a:endParaRPr lang="zh-CN" altLang="zh-CN" sz="2400">
              <a:solidFill>
                <a:srgbClr val="003366"/>
              </a:solidFill>
            </a:endParaRPr>
          </a:p>
          <a:p>
            <a:pPr eaLnBrk="1" hangingPunct="1"/>
            <a:r>
              <a:rPr lang="en-US" altLang="zh-CN" sz="2400">
                <a:solidFill>
                  <a:srgbClr val="003366"/>
                </a:solidFill>
              </a:rPr>
              <a:t>    </a:t>
            </a:r>
            <a:r>
              <a:rPr lang="en-US" altLang="zh-CN" sz="2400" b="1">
                <a:solidFill>
                  <a:srgbClr val="003366"/>
                </a:solidFill>
              </a:rPr>
              <a:t>if</a:t>
            </a:r>
            <a:r>
              <a:rPr lang="en-US" altLang="zh-CN" sz="2400">
                <a:solidFill>
                  <a:srgbClr val="003366"/>
                </a:solidFill>
              </a:rPr>
              <a:t> (p == -1)          elem[k].next=q; </a:t>
            </a:r>
            <a:endParaRPr lang="zh-CN" altLang="zh-CN" sz="2400">
              <a:solidFill>
                <a:srgbClr val="003366"/>
              </a:solidFill>
            </a:endParaRPr>
          </a:p>
          <a:p>
            <a:pPr eaLnBrk="1" hangingPunct="1"/>
            <a:r>
              <a:rPr lang="en-US" altLang="zh-CN" sz="2400">
                <a:solidFill>
                  <a:srgbClr val="003366"/>
                </a:solidFill>
              </a:rPr>
              <a:t>    </a:t>
            </a:r>
            <a:r>
              <a:rPr lang="en-US" altLang="zh-CN" sz="2400" b="1">
                <a:solidFill>
                  <a:srgbClr val="003366"/>
                </a:solidFill>
              </a:rPr>
              <a:t>else </a:t>
            </a:r>
            <a:r>
              <a:rPr lang="en-US" altLang="zh-CN" sz="2400">
                <a:solidFill>
                  <a:srgbClr val="003366"/>
                </a:solidFill>
              </a:rPr>
              <a:t>                  elem[k].next=p;</a:t>
            </a:r>
            <a:endParaRPr lang="zh-CN" altLang="zh-CN" sz="2400">
              <a:solidFill>
                <a:srgbClr val="003366"/>
              </a:solidFill>
            </a:endParaRPr>
          </a:p>
          <a:p>
            <a:pPr eaLnBrk="1" hangingPunct="1"/>
            <a:r>
              <a:rPr lang="en-US" altLang="zh-CN" sz="2400">
                <a:solidFill>
                  <a:srgbClr val="003366"/>
                </a:solidFill>
              </a:rPr>
              <a:t>    </a:t>
            </a:r>
            <a:r>
              <a:rPr lang="en-US" altLang="zh-CN" sz="2400" b="1">
                <a:solidFill>
                  <a:srgbClr val="003366"/>
                </a:solidFill>
              </a:rPr>
              <a:t>return</a:t>
            </a:r>
            <a:r>
              <a:rPr lang="en-US" altLang="zh-CN" sz="2400">
                <a:solidFill>
                  <a:srgbClr val="003366"/>
                </a:solidFill>
              </a:rPr>
              <a:t> elem[0].next;</a:t>
            </a:r>
            <a:endParaRPr lang="zh-CN" altLang="zh-CN" sz="2400">
              <a:solidFill>
                <a:srgbClr val="003366"/>
              </a:solidFill>
            </a:endParaRPr>
          </a:p>
          <a:p>
            <a:pPr eaLnBrk="1" hangingPunct="1"/>
            <a:r>
              <a:rPr lang="en-US" altLang="zh-CN" sz="2400">
                <a:solidFill>
                  <a:srgbClr val="003366"/>
                </a:solidFill>
              </a:rPr>
              <a:t>}</a:t>
            </a:r>
            <a:endParaRPr lang="zh-CN" altLang="zh-CN" sz="2400">
              <a:solidFill>
                <a:srgbClr val="003366"/>
              </a:solidFill>
            </a:endParaRPr>
          </a:p>
        </p:txBody>
      </p:sp>
      <p:sp>
        <p:nvSpPr>
          <p:cNvPr id="2" name="标题 1"/>
          <p:cNvSpPr>
            <a:spLocks noGrp="1"/>
          </p:cNvSpPr>
          <p:nvPr>
            <p:ph type="title"/>
          </p:nvPr>
        </p:nvSpPr>
        <p:spPr>
          <a:xfrm>
            <a:off x="993781" y="142875"/>
            <a:ext cx="7754938" cy="838200"/>
          </a:xfrm>
        </p:spPr>
        <p:txBody>
          <a:bodyPr/>
          <a:lstStyle/>
          <a:p>
            <a:pPr>
              <a:defRPr/>
            </a:pPr>
            <a:r>
              <a:rPr lang="zh-CN" altLang="en-US" dirty="0"/>
              <a:t>在静态链表上实现两路归并的</a:t>
            </a:r>
            <a:r>
              <a:rPr lang="zh-CN" altLang="en-US" dirty="0" smtClean="0"/>
              <a:t>算法</a:t>
            </a:r>
            <a:endParaRPr lang="zh-CN" altLang="en-US" dirty="0"/>
          </a:p>
        </p:txBody>
      </p:sp>
    </p:spTree>
    <p:extLst>
      <p:ext uri="{BB962C8B-B14F-4D97-AF65-F5344CB8AC3E}">
        <p14:creationId xmlns:p14="http://schemas.microsoft.com/office/powerpoint/2010/main" val="11935659"/>
      </p:ext>
    </p:extLst>
  </p:cSld>
  <p:clrMapOvr>
    <a:masterClrMapping/>
  </p:clrMapOvr>
  <p:transition spd="slow">
    <p:circl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258805" y="1376363"/>
            <a:ext cx="8885237"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b="1">
                <a:solidFill>
                  <a:srgbClr val="003366"/>
                </a:solidFill>
              </a:rPr>
              <a:t>template</a:t>
            </a:r>
            <a:r>
              <a:rPr lang="en-US" altLang="zh-CN" sz="2400">
                <a:solidFill>
                  <a:srgbClr val="003366"/>
                </a:solidFill>
              </a:rPr>
              <a:t> &lt;</a:t>
            </a:r>
            <a:r>
              <a:rPr lang="en-US" altLang="zh-CN" sz="2400" b="1">
                <a:solidFill>
                  <a:srgbClr val="003366"/>
                </a:solidFill>
              </a:rPr>
              <a:t>class</a:t>
            </a:r>
            <a:r>
              <a:rPr lang="en-US" altLang="zh-CN" sz="2400">
                <a:solidFill>
                  <a:srgbClr val="003366"/>
                </a:solidFill>
              </a:rPr>
              <a:t> ElemType&gt;</a:t>
            </a:r>
            <a:r>
              <a:rPr lang="en-US" altLang="zh-CN" sz="2400" b="1">
                <a:solidFill>
                  <a:srgbClr val="003366"/>
                </a:solidFill>
              </a:rPr>
              <a:t>int</a:t>
            </a:r>
            <a:r>
              <a:rPr lang="en-US" altLang="zh-CN" sz="2400">
                <a:solidFill>
                  <a:srgbClr val="003366"/>
                </a:solidFill>
              </a:rPr>
              <a:t> </a:t>
            </a:r>
          </a:p>
          <a:p>
            <a:pPr eaLnBrk="1" hangingPunct="1"/>
            <a:r>
              <a:rPr lang="en-US" altLang="zh-CN" sz="2400">
                <a:solidFill>
                  <a:srgbClr val="003366"/>
                </a:solidFill>
              </a:rPr>
              <a:t>LinkListMergeSort(Node&lt;ElemType&gt; elem[], </a:t>
            </a:r>
            <a:r>
              <a:rPr lang="en-US" altLang="zh-CN" sz="2400" b="1">
                <a:solidFill>
                  <a:srgbClr val="003366"/>
                </a:solidFill>
              </a:rPr>
              <a:t>int</a:t>
            </a:r>
            <a:r>
              <a:rPr lang="en-US" altLang="zh-CN" sz="2400">
                <a:solidFill>
                  <a:srgbClr val="003366"/>
                </a:solidFill>
              </a:rPr>
              <a:t> low, </a:t>
            </a:r>
            <a:r>
              <a:rPr lang="en-US" altLang="zh-CN" sz="2400" b="1">
                <a:solidFill>
                  <a:srgbClr val="003366"/>
                </a:solidFill>
              </a:rPr>
              <a:t>int</a:t>
            </a:r>
            <a:r>
              <a:rPr lang="en-US" altLang="zh-CN" sz="2400">
                <a:solidFill>
                  <a:srgbClr val="003366"/>
                </a:solidFill>
              </a:rPr>
              <a:t> high) {</a:t>
            </a:r>
            <a:endParaRPr lang="zh-CN" altLang="zh-CN" sz="2400">
              <a:solidFill>
                <a:srgbClr val="003366"/>
              </a:solidFill>
            </a:endParaRPr>
          </a:p>
          <a:p>
            <a:pPr eaLnBrk="1" hangingPunct="1"/>
            <a:r>
              <a:rPr lang="en-US" altLang="zh-CN" sz="2400">
                <a:solidFill>
                  <a:srgbClr val="003366"/>
                </a:solidFill>
              </a:rPr>
              <a:t>    </a:t>
            </a:r>
            <a:r>
              <a:rPr lang="en-US" altLang="zh-CN" sz="2400" b="1">
                <a:solidFill>
                  <a:srgbClr val="003366"/>
                </a:solidFill>
              </a:rPr>
              <a:t>if</a:t>
            </a:r>
            <a:r>
              <a:rPr lang="en-US" altLang="zh-CN" sz="2400">
                <a:solidFill>
                  <a:srgbClr val="003366"/>
                </a:solidFill>
              </a:rPr>
              <a:t> (low &gt;= high)</a:t>
            </a:r>
            <a:endParaRPr lang="zh-CN" altLang="zh-CN" sz="2400">
              <a:solidFill>
                <a:srgbClr val="003366"/>
              </a:solidFill>
            </a:endParaRPr>
          </a:p>
          <a:p>
            <a:pPr eaLnBrk="1" hangingPunct="1"/>
            <a:r>
              <a:rPr lang="en-US" altLang="zh-CN" sz="2400">
                <a:solidFill>
                  <a:srgbClr val="003366"/>
                </a:solidFill>
              </a:rPr>
              <a:t>        return low;</a:t>
            </a:r>
            <a:endParaRPr lang="zh-CN" altLang="zh-CN" sz="2400">
              <a:solidFill>
                <a:srgbClr val="003366"/>
              </a:solidFill>
            </a:endParaRPr>
          </a:p>
          <a:p>
            <a:pPr eaLnBrk="1" hangingPunct="1"/>
            <a:r>
              <a:rPr lang="en-US" altLang="zh-CN" sz="2400">
                <a:solidFill>
                  <a:srgbClr val="003366"/>
                </a:solidFill>
              </a:rPr>
              <a:t>    </a:t>
            </a:r>
            <a:r>
              <a:rPr lang="en-US" altLang="zh-CN" sz="2400" b="1">
                <a:solidFill>
                  <a:srgbClr val="003366"/>
                </a:solidFill>
              </a:rPr>
              <a:t>int</a:t>
            </a:r>
            <a:r>
              <a:rPr lang="en-US" altLang="zh-CN" sz="2400">
                <a:solidFill>
                  <a:srgbClr val="003366"/>
                </a:solidFill>
              </a:rPr>
              <a:t> mid=(low + high) / 2, p, q;</a:t>
            </a:r>
            <a:endParaRPr lang="zh-CN" altLang="zh-CN" sz="2400">
              <a:solidFill>
                <a:srgbClr val="003366"/>
              </a:solidFill>
            </a:endParaRPr>
          </a:p>
          <a:p>
            <a:pPr eaLnBrk="1" hangingPunct="1"/>
            <a:r>
              <a:rPr lang="en-US" altLang="zh-CN" sz="2400">
                <a:solidFill>
                  <a:srgbClr val="003366"/>
                </a:solidFill>
              </a:rPr>
              <a:t>    p=LinkListMergeSort(elem, low, mid);</a:t>
            </a:r>
            <a:endParaRPr lang="zh-CN" altLang="zh-CN" sz="2400">
              <a:solidFill>
                <a:srgbClr val="003366"/>
              </a:solidFill>
            </a:endParaRPr>
          </a:p>
          <a:p>
            <a:pPr eaLnBrk="1" hangingPunct="1"/>
            <a:r>
              <a:rPr lang="en-US" altLang="zh-CN" sz="2400">
                <a:solidFill>
                  <a:srgbClr val="003366"/>
                </a:solidFill>
              </a:rPr>
              <a:t>    q=LinkListMergeSort(elem, mid+1, high);</a:t>
            </a:r>
            <a:endParaRPr lang="zh-CN" altLang="zh-CN" sz="2400">
              <a:solidFill>
                <a:srgbClr val="003366"/>
              </a:solidFill>
            </a:endParaRPr>
          </a:p>
          <a:p>
            <a:pPr eaLnBrk="1" hangingPunct="1"/>
            <a:r>
              <a:rPr lang="en-US" altLang="zh-CN" sz="2400">
                <a:solidFill>
                  <a:srgbClr val="003366"/>
                </a:solidFill>
              </a:rPr>
              <a:t>    return LinkListMerge(elem, p, q);</a:t>
            </a:r>
            <a:endParaRPr lang="zh-CN" altLang="zh-CN" sz="2400">
              <a:solidFill>
                <a:srgbClr val="003366"/>
              </a:solidFill>
            </a:endParaRPr>
          </a:p>
          <a:p>
            <a:pPr eaLnBrk="1" hangingPunct="1"/>
            <a:r>
              <a:rPr lang="en-US" altLang="zh-CN" sz="2400">
                <a:solidFill>
                  <a:srgbClr val="003366"/>
                </a:solidFill>
              </a:rPr>
              <a:t>}</a:t>
            </a:r>
            <a:endParaRPr lang="zh-CN" altLang="zh-CN" sz="2400">
              <a:solidFill>
                <a:srgbClr val="003366"/>
              </a:solidFill>
            </a:endParaRPr>
          </a:p>
        </p:txBody>
      </p:sp>
      <p:sp>
        <p:nvSpPr>
          <p:cNvPr id="2" name="标题 1"/>
          <p:cNvSpPr>
            <a:spLocks noGrp="1"/>
          </p:cNvSpPr>
          <p:nvPr>
            <p:ph type="title"/>
          </p:nvPr>
        </p:nvSpPr>
        <p:spPr>
          <a:xfrm>
            <a:off x="993781" y="142875"/>
            <a:ext cx="7754938" cy="838200"/>
          </a:xfrm>
        </p:spPr>
        <p:txBody>
          <a:bodyPr/>
          <a:lstStyle/>
          <a:p>
            <a:pPr>
              <a:defRPr/>
            </a:pPr>
            <a:r>
              <a:rPr lang="zh-CN" altLang="en-US" dirty="0"/>
              <a:t>静态链表上的递归归并排序</a:t>
            </a:r>
          </a:p>
        </p:txBody>
      </p:sp>
    </p:spTree>
    <p:extLst>
      <p:ext uri="{BB962C8B-B14F-4D97-AF65-F5344CB8AC3E}">
        <p14:creationId xmlns:p14="http://schemas.microsoft.com/office/powerpoint/2010/main" val="2975534569"/>
      </p:ext>
    </p:extLst>
  </p:cSld>
  <p:clrMapOvr>
    <a:masterClrMapping/>
  </p:clrMapOvr>
  <p:transition spd="slow">
    <p:circl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1010" name="Group 2"/>
          <p:cNvGraphicFramePr>
            <a:graphicFrameLocks noGrp="1"/>
          </p:cNvGraphicFramePr>
          <p:nvPr/>
        </p:nvGraphicFramePr>
        <p:xfrm>
          <a:off x="650631" y="549275"/>
          <a:ext cx="7710849" cy="5329242"/>
        </p:xfrm>
        <a:graphic>
          <a:graphicData uri="http://schemas.openxmlformats.org/drawingml/2006/table">
            <a:tbl>
              <a:tblPr/>
              <a:tblGrid>
                <a:gridCol w="643304"/>
                <a:gridCol w="641838"/>
                <a:gridCol w="643303"/>
                <a:gridCol w="641838"/>
                <a:gridCol w="643304"/>
                <a:gridCol w="641838"/>
                <a:gridCol w="643303"/>
                <a:gridCol w="641838"/>
                <a:gridCol w="643304"/>
                <a:gridCol w="641838"/>
                <a:gridCol w="643303"/>
                <a:gridCol w="641838"/>
              </a:tblGrid>
              <a:tr h="4841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　</a:t>
                      </a:r>
                      <a:endParaRPr kumimoji="0" lang="zh-CN" altLang="en-US" sz="60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0</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2</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3</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4</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5</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6</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low</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high</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i</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j</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41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key</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　</a:t>
                      </a:r>
                      <a:endParaRPr kumimoji="0" lang="zh-CN" altLang="en-US"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46</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6</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19</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52</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　</a:t>
                      </a:r>
                      <a:endParaRPr kumimoji="0" lang="zh-CN" altLang="en-US"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　</a:t>
                      </a:r>
                      <a:endParaRPr kumimoji="0" lang="zh-CN" altLang="en-US"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　</a:t>
                      </a:r>
                      <a:endParaRPr kumimoji="0" lang="zh-CN" altLang="en-US"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　</a:t>
                      </a:r>
                      <a:endParaRPr kumimoji="0" lang="zh-CN" altLang="en-US"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57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next</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2</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2</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2</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41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key</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　</a:t>
                      </a:r>
                      <a:endParaRPr kumimoji="0" lang="zh-CN" altLang="en-US"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46</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6</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19</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52</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　</a:t>
                      </a:r>
                      <a:endParaRPr kumimoji="0" lang="zh-CN" altLang="en-US"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　</a:t>
                      </a:r>
                      <a:endParaRPr kumimoji="0" lang="zh-CN" altLang="en-US"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　</a:t>
                      </a:r>
                      <a:endParaRPr kumimoji="0" lang="zh-CN" altLang="en-US"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　</a:t>
                      </a:r>
                      <a:endParaRPr kumimoji="0" lang="zh-CN" altLang="en-US"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41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next</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3</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2</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3</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2</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3</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41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key</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　</a:t>
                      </a:r>
                      <a:endParaRPr kumimoji="0" lang="zh-CN" altLang="en-US"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46</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6</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19</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52</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　</a:t>
                      </a:r>
                      <a:endParaRPr kumimoji="0" lang="zh-CN" altLang="en-US"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　</a:t>
                      </a:r>
                      <a:endParaRPr kumimoji="0" lang="zh-CN" altLang="en-US"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　</a:t>
                      </a:r>
                      <a:endParaRPr kumimoji="0" lang="zh-CN" altLang="en-US"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　</a:t>
                      </a:r>
                      <a:endParaRPr kumimoji="0" lang="zh-CN" altLang="en-US"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41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next</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4</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2</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5</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4</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5</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4</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5</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41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key</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　</a:t>
                      </a:r>
                      <a:endParaRPr kumimoji="0" lang="zh-CN" altLang="en-US"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46</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6</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19</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52</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　</a:t>
                      </a:r>
                      <a:endParaRPr kumimoji="0" lang="zh-CN" altLang="en-US"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　</a:t>
                      </a:r>
                      <a:endParaRPr kumimoji="0" lang="zh-CN" altLang="en-US"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　</a:t>
                      </a:r>
                      <a:endParaRPr kumimoji="0" lang="zh-CN" altLang="en-US"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　</a:t>
                      </a:r>
                      <a:endParaRPr kumimoji="0" lang="zh-CN" altLang="en-US"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57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next</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6</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2</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6</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5</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4</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6</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4</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6</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41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key</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　</a:t>
                      </a:r>
                      <a:endParaRPr kumimoji="0" lang="zh-CN" altLang="en-US"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46</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6</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19</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52</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31*</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　</a:t>
                      </a:r>
                      <a:endParaRPr kumimoji="0" lang="zh-CN" altLang="en-US"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　</a:t>
                      </a:r>
                      <a:endParaRPr kumimoji="0" lang="zh-CN" altLang="en-US"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　</a:t>
                      </a:r>
                      <a:endParaRPr kumimoji="0" lang="zh-CN" altLang="en-US" sz="60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　</a:t>
                      </a:r>
                      <a:endParaRPr kumimoji="0" lang="zh-CN" altLang="en-US"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41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next</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3</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5</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6</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4</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3</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6</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Times New Roman" pitchFamily="18" charset="0"/>
                          <a:ea typeface="宋体" pitchFamily="2" charset="-122"/>
                        </a:rPr>
                        <a:t>3</a:t>
                      </a:r>
                      <a:endParaRPr kumimoji="0" lang="en-US" altLang="zh-CN" sz="60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4</a:t>
                      </a:r>
                      <a:endParaRPr kumimoji="0" lang="en-US" altLang="zh-CN" sz="6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97440" name="Rectangle 160"/>
          <p:cNvSpPr>
            <a:spLocks noChangeArrowheads="1"/>
          </p:cNvSpPr>
          <p:nvPr/>
        </p:nvSpPr>
        <p:spPr bwMode="auto">
          <a:xfrm>
            <a:off x="1825582" y="6306189"/>
            <a:ext cx="574195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nchor="ctr">
            <a:spAutoFit/>
          </a:bodyPr>
          <a:lstStyle/>
          <a:p>
            <a:pPr algn="ctr" eaLnBrk="0" hangingPunct="0"/>
            <a:r>
              <a:rPr lang="zh-CN" altLang="en-US" sz="2400">
                <a:solidFill>
                  <a:srgbClr val="000000"/>
                </a:solidFill>
                <a:latin typeface="Times New Roman" pitchFamily="18" charset="0"/>
                <a:ea typeface="宋体" charset="-122"/>
              </a:rPr>
              <a:t>图</a:t>
            </a:r>
            <a:r>
              <a:rPr lang="en-US" altLang="zh-CN" sz="2400">
                <a:solidFill>
                  <a:srgbClr val="000000"/>
                </a:solidFill>
                <a:latin typeface="Times New Roman" pitchFamily="18" charset="0"/>
                <a:ea typeface="宋体" charset="-122"/>
              </a:rPr>
              <a:t>9-13 </a:t>
            </a:r>
            <a:r>
              <a:rPr lang="zh-CN" altLang="en-US" sz="2400">
                <a:solidFill>
                  <a:srgbClr val="000000"/>
                </a:solidFill>
                <a:latin typeface="Times New Roman" pitchFamily="18" charset="0"/>
                <a:ea typeface="宋体" charset="-122"/>
              </a:rPr>
              <a:t>静态链表上的递归归并排序示例。</a:t>
            </a:r>
          </a:p>
        </p:txBody>
      </p:sp>
    </p:spTree>
    <p:extLst>
      <p:ext uri="{BB962C8B-B14F-4D97-AF65-F5344CB8AC3E}">
        <p14:creationId xmlns:p14="http://schemas.microsoft.com/office/powerpoint/2010/main" val="750222846"/>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503238" y="1341445"/>
            <a:ext cx="7772400" cy="4918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40000"/>
              </a:lnSpc>
              <a:spcBef>
                <a:spcPct val="50000"/>
              </a:spcBef>
            </a:pPr>
            <a:r>
              <a:rPr kumimoji="1" lang="en-US" altLang="zh-CN" sz="2400" dirty="0">
                <a:solidFill>
                  <a:srgbClr val="003366"/>
                </a:solidFill>
                <a:latin typeface="Times New Roman" pitchFamily="18" charset="0"/>
              </a:rPr>
              <a:t>        </a:t>
            </a:r>
            <a:r>
              <a:rPr kumimoji="1" lang="zh-CN" altLang="en-US" sz="3200" dirty="0">
                <a:solidFill>
                  <a:srgbClr val="003366"/>
                </a:solidFill>
                <a:latin typeface="Times New Roman" pitchFamily="18" charset="0"/>
              </a:rPr>
              <a:t>在静态链表上实现的递归归并排序算法，通过链接指针的修改以实现数据元素接点的逻辑有序链接，因此不需要数据元素移动。计算时间可以用数据元素关键字的比较次数来测量。算法的递归深度为</a:t>
            </a:r>
            <a:r>
              <a:rPr kumimoji="1" lang="en-US" altLang="zh-CN" sz="3200" dirty="0">
                <a:solidFill>
                  <a:srgbClr val="003366"/>
                </a:solidFill>
                <a:latin typeface="Times New Roman" pitchFamily="18" charset="0"/>
              </a:rPr>
              <a:t>O(log</a:t>
            </a:r>
            <a:r>
              <a:rPr kumimoji="1" lang="en-US" altLang="zh-CN" sz="3200" baseline="-30000" dirty="0">
                <a:solidFill>
                  <a:srgbClr val="003366"/>
                </a:solidFill>
                <a:latin typeface="Times New Roman" pitchFamily="18" charset="0"/>
              </a:rPr>
              <a:t>2</a:t>
            </a:r>
            <a:r>
              <a:rPr kumimoji="1" lang="en-US" altLang="zh-CN" sz="3200" dirty="0">
                <a:solidFill>
                  <a:srgbClr val="003366"/>
                </a:solidFill>
                <a:latin typeface="Times New Roman" pitchFamily="18" charset="0"/>
              </a:rPr>
              <a:t>n)</a:t>
            </a:r>
            <a:r>
              <a:rPr kumimoji="1" lang="zh-CN" altLang="en-US" sz="3200" dirty="0">
                <a:solidFill>
                  <a:srgbClr val="003366"/>
                </a:solidFill>
                <a:latin typeface="Times New Roman" pitchFamily="18" charset="0"/>
              </a:rPr>
              <a:t>，所以总的时间复杂度</a:t>
            </a:r>
            <a:r>
              <a:rPr kumimoji="1" lang="zh-CN" altLang="en-US" sz="3200" dirty="0" smtClean="0">
                <a:solidFill>
                  <a:srgbClr val="003366"/>
                </a:solidFill>
                <a:latin typeface="Times New Roman" pitchFamily="18" charset="0"/>
              </a:rPr>
              <a:t>为</a:t>
            </a:r>
            <a:r>
              <a:rPr kumimoji="1" lang="en-US" altLang="zh-CN" sz="3200" dirty="0" smtClean="0">
                <a:solidFill>
                  <a:srgbClr val="003366"/>
                </a:solidFill>
                <a:latin typeface="Times New Roman" pitchFamily="18" charset="0"/>
              </a:rPr>
              <a:t>O(nlog</a:t>
            </a:r>
            <a:r>
              <a:rPr kumimoji="1" lang="en-US" altLang="zh-CN" sz="3200" baseline="-30000" dirty="0" smtClean="0">
                <a:solidFill>
                  <a:srgbClr val="003366"/>
                </a:solidFill>
                <a:latin typeface="Times New Roman" pitchFamily="18" charset="0"/>
              </a:rPr>
              <a:t>2</a:t>
            </a:r>
            <a:r>
              <a:rPr kumimoji="1" lang="en-US" altLang="zh-CN" sz="3200" dirty="0" smtClean="0">
                <a:solidFill>
                  <a:srgbClr val="003366"/>
                </a:solidFill>
                <a:latin typeface="Times New Roman" pitchFamily="18" charset="0"/>
              </a:rPr>
              <a:t>n</a:t>
            </a:r>
            <a:r>
              <a:rPr kumimoji="1" lang="en-US" altLang="zh-CN" sz="3200" dirty="0">
                <a:solidFill>
                  <a:srgbClr val="003366"/>
                </a:solidFill>
                <a:latin typeface="Times New Roman" pitchFamily="18" charset="0"/>
              </a:rPr>
              <a:t>)</a:t>
            </a:r>
            <a:r>
              <a:rPr kumimoji="1" lang="zh-CN" altLang="en-US" sz="3200" dirty="0">
                <a:solidFill>
                  <a:srgbClr val="003366"/>
                </a:solidFill>
                <a:latin typeface="Times New Roman" pitchFamily="18" charset="0"/>
              </a:rPr>
              <a:t>。它也是一种稳定的排序方法。</a:t>
            </a:r>
            <a:r>
              <a:rPr kumimoji="1" lang="zh-CN" altLang="en-US" sz="2800" dirty="0">
                <a:solidFill>
                  <a:srgbClr val="003366"/>
                </a:solidFill>
                <a:latin typeface="Times New Roman" pitchFamily="18" charset="0"/>
              </a:rPr>
              <a:t> </a:t>
            </a:r>
          </a:p>
        </p:txBody>
      </p:sp>
      <p:sp>
        <p:nvSpPr>
          <p:cNvPr id="2" name="标题 1"/>
          <p:cNvSpPr>
            <a:spLocks noGrp="1"/>
          </p:cNvSpPr>
          <p:nvPr>
            <p:ph type="title"/>
          </p:nvPr>
        </p:nvSpPr>
        <p:spPr>
          <a:xfrm>
            <a:off x="993781" y="142875"/>
            <a:ext cx="7754938" cy="838200"/>
          </a:xfrm>
        </p:spPr>
        <p:txBody>
          <a:bodyPr/>
          <a:lstStyle/>
          <a:p>
            <a:pPr>
              <a:defRPr/>
            </a:pPr>
            <a:r>
              <a:rPr lang="zh-CN" altLang="en-US" dirty="0"/>
              <a:t>静态链表上的递归归并排序</a:t>
            </a:r>
          </a:p>
        </p:txBody>
      </p:sp>
    </p:spTree>
    <p:extLst>
      <p:ext uri="{BB962C8B-B14F-4D97-AF65-F5344CB8AC3E}">
        <p14:creationId xmlns:p14="http://schemas.microsoft.com/office/powerpoint/2010/main" val="1337258218"/>
      </p:ext>
    </p:extLst>
  </p:cSld>
  <p:clrMapOvr>
    <a:masterClrMapping/>
  </p:clrMapOvr>
  <p:transition spd="slow">
    <p:circl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650631" y="404813"/>
            <a:ext cx="7778262" cy="957262"/>
          </a:xfrm>
        </p:spPr>
        <p:txBody>
          <a:bodyPr/>
          <a:lstStyle/>
          <a:p>
            <a:r>
              <a:rPr lang="en-US" altLang="zh-CN" sz="4600" smtClean="0">
                <a:ea typeface="宋体" charset="-122"/>
              </a:rPr>
              <a:t>9.6  </a:t>
            </a:r>
            <a:r>
              <a:rPr lang="zh-CN" altLang="en-US" sz="4600" smtClean="0">
                <a:ea typeface="宋体" charset="-122"/>
              </a:rPr>
              <a:t>基 数 排 序</a:t>
            </a:r>
          </a:p>
        </p:txBody>
      </p:sp>
      <p:sp>
        <p:nvSpPr>
          <p:cNvPr id="1405955" name="Rectangle 3"/>
          <p:cNvSpPr>
            <a:spLocks noChangeArrowheads="1"/>
          </p:cNvSpPr>
          <p:nvPr/>
        </p:nvSpPr>
        <p:spPr bwMode="auto">
          <a:xfrm>
            <a:off x="681406" y="1357315"/>
            <a:ext cx="7908680" cy="4521751"/>
          </a:xfrm>
          <a:prstGeom prst="rect">
            <a:avLst/>
          </a:prstGeom>
          <a:noFill/>
          <a:ln w="22225">
            <a:noFill/>
            <a:miter lim="800000"/>
            <a:headEnd/>
            <a:tailEnd/>
          </a:ln>
          <a:effectLst/>
        </p:spPr>
        <p:txBody>
          <a:bodyPr lIns="87312" tIns="44450" rIns="87312" bIns="44450">
            <a:spAutoFit/>
          </a:bodyPr>
          <a:lstStyle/>
          <a:p>
            <a:pPr algn="just" hangingPunct="0">
              <a:spcBef>
                <a:spcPct val="20000"/>
              </a:spcBef>
              <a:defRPr/>
            </a:pPr>
            <a:r>
              <a:rPr kumimoji="1" lang="zh-CN" altLang="en-US" sz="3200" dirty="0">
                <a:solidFill>
                  <a:srgbClr val="000000"/>
                </a:solidFill>
                <a:latin typeface="宋体" pitchFamily="2" charset="-122"/>
              </a:rPr>
              <a:t>     </a:t>
            </a:r>
            <a:r>
              <a:rPr kumimoji="1" lang="zh-CN" altLang="en-US" sz="3200" b="1" dirty="0">
                <a:solidFill>
                  <a:srgbClr val="FC0128"/>
                </a:solidFill>
                <a:effectLst>
                  <a:outerShdw blurRad="38100" dist="38100" dir="2700000" algn="tl">
                    <a:srgbClr val="C0C0C0"/>
                  </a:outerShdw>
                </a:effectLst>
                <a:latin typeface="宋体" pitchFamily="2" charset="-122"/>
              </a:rPr>
              <a:t>基数排序</a:t>
            </a:r>
            <a:r>
              <a:rPr kumimoji="1" lang="zh-CN" altLang="en-US" sz="3200" dirty="0" smtClean="0">
                <a:solidFill>
                  <a:srgbClr val="000000"/>
                </a:solidFill>
                <a:latin typeface="宋体" pitchFamily="2" charset="-122"/>
              </a:rPr>
              <a:t>又称为</a:t>
            </a:r>
            <a:r>
              <a:rPr kumimoji="1" lang="zh-CN" altLang="en-US" sz="3200" b="1" dirty="0" smtClean="0">
                <a:solidFill>
                  <a:srgbClr val="FC0128"/>
                </a:solidFill>
                <a:effectLst>
                  <a:outerShdw blurRad="38100" dist="38100" dir="2700000" algn="tl">
                    <a:srgbClr val="C0C0C0"/>
                  </a:outerShdw>
                </a:effectLst>
                <a:latin typeface="宋体" pitchFamily="2" charset="-122"/>
              </a:rPr>
              <a:t>桶</a:t>
            </a:r>
            <a:r>
              <a:rPr kumimoji="1" lang="zh-CN" altLang="en-US" sz="3200" b="1" dirty="0">
                <a:solidFill>
                  <a:srgbClr val="FC0128"/>
                </a:solidFill>
                <a:effectLst>
                  <a:outerShdw blurRad="38100" dist="38100" dir="2700000" algn="tl">
                    <a:srgbClr val="C0C0C0"/>
                  </a:outerShdw>
                </a:effectLst>
                <a:latin typeface="宋体" pitchFamily="2" charset="-122"/>
              </a:rPr>
              <a:t>排序</a:t>
            </a:r>
            <a:r>
              <a:rPr kumimoji="1" lang="zh-CN" altLang="en-US" sz="3200" dirty="0" smtClean="0">
                <a:solidFill>
                  <a:srgbClr val="000000"/>
                </a:solidFill>
                <a:latin typeface="宋体" pitchFamily="2" charset="-122"/>
              </a:rPr>
              <a:t>。基数</a:t>
            </a:r>
            <a:r>
              <a:rPr kumimoji="1" lang="zh-CN" altLang="en-US" sz="3200" dirty="0">
                <a:solidFill>
                  <a:srgbClr val="000000"/>
                </a:solidFill>
                <a:latin typeface="宋体" pitchFamily="2" charset="-122"/>
              </a:rPr>
              <a:t>排序和前面介绍</a:t>
            </a:r>
            <a:r>
              <a:rPr kumimoji="1" lang="zh-CN" altLang="en-US" sz="3200" dirty="0" smtClean="0">
                <a:solidFill>
                  <a:srgbClr val="000000"/>
                </a:solidFill>
                <a:latin typeface="宋体" pitchFamily="2" charset="-122"/>
              </a:rPr>
              <a:t>的排序方法有</a:t>
            </a:r>
            <a:r>
              <a:rPr kumimoji="1" lang="zh-CN" altLang="en-US" sz="3200" dirty="0">
                <a:solidFill>
                  <a:srgbClr val="000000"/>
                </a:solidFill>
                <a:latin typeface="宋体" pitchFamily="2" charset="-122"/>
              </a:rPr>
              <a:t>明显的不同。</a:t>
            </a:r>
            <a:r>
              <a:rPr kumimoji="1" lang="zh-CN" altLang="en-US" sz="3200" dirty="0" smtClean="0">
                <a:solidFill>
                  <a:srgbClr val="000000"/>
                </a:solidFill>
                <a:latin typeface="宋体" pitchFamily="2" charset="-122"/>
              </a:rPr>
              <a:t>前述排序方法是</a:t>
            </a:r>
            <a:r>
              <a:rPr kumimoji="1" lang="zh-CN" altLang="en-US" sz="3200" dirty="0">
                <a:solidFill>
                  <a:srgbClr val="000000"/>
                </a:solidFill>
                <a:latin typeface="宋体" pitchFamily="2" charset="-122"/>
              </a:rPr>
              <a:t>建立</a:t>
            </a:r>
            <a:r>
              <a:rPr kumimoji="1" lang="zh-CN" altLang="en-US" sz="3200" dirty="0" smtClean="0">
                <a:solidFill>
                  <a:srgbClr val="000000"/>
                </a:solidFill>
                <a:latin typeface="宋体" pitchFamily="2" charset="-122"/>
              </a:rPr>
              <a:t>在元素</a:t>
            </a:r>
            <a:r>
              <a:rPr kumimoji="1" lang="zh-CN" altLang="en-US" sz="3200" dirty="0">
                <a:solidFill>
                  <a:srgbClr val="000000"/>
                </a:solidFill>
                <a:latin typeface="宋体" pitchFamily="2" charset="-122"/>
              </a:rPr>
              <a:t>关键字进行比较的基础上</a:t>
            </a:r>
            <a:r>
              <a:rPr kumimoji="1" lang="zh-CN" altLang="en-US" sz="3200" dirty="0" smtClean="0">
                <a:solidFill>
                  <a:srgbClr val="000000"/>
                </a:solidFill>
                <a:latin typeface="宋体" pitchFamily="2" charset="-122"/>
              </a:rPr>
              <a:t>，可称为</a:t>
            </a:r>
            <a:r>
              <a:rPr kumimoji="1" lang="zh-CN" altLang="en-US" sz="3200" b="1" dirty="0">
                <a:solidFill>
                  <a:srgbClr val="FF0000"/>
                </a:solidFill>
                <a:latin typeface="宋体" pitchFamily="2" charset="-122"/>
              </a:rPr>
              <a:t>基于比较</a:t>
            </a:r>
            <a:r>
              <a:rPr kumimoji="1" lang="zh-CN" altLang="en-US" sz="3200" dirty="0">
                <a:solidFill>
                  <a:srgbClr val="000000"/>
                </a:solidFill>
                <a:latin typeface="宋体" pitchFamily="2" charset="-122"/>
              </a:rPr>
              <a:t>的排序；而基数排序首先将待排序元素依次</a:t>
            </a:r>
            <a:r>
              <a:rPr kumimoji="1" lang="zh-CN" altLang="en-US" sz="3200" dirty="0">
                <a:solidFill>
                  <a:srgbClr val="000000"/>
                </a:solidFill>
                <a:latin typeface="Times New Roman"/>
              </a:rPr>
              <a:t>“</a:t>
            </a:r>
            <a:r>
              <a:rPr kumimoji="1" lang="zh-CN" altLang="en-US" sz="3200" dirty="0">
                <a:solidFill>
                  <a:srgbClr val="000000"/>
                </a:solidFill>
                <a:latin typeface="宋体" pitchFamily="2" charset="-122"/>
              </a:rPr>
              <a:t>分配</a:t>
            </a:r>
            <a:r>
              <a:rPr kumimoji="1" lang="zh-CN" altLang="en-US" sz="3200" dirty="0">
                <a:solidFill>
                  <a:srgbClr val="000000"/>
                </a:solidFill>
                <a:latin typeface="Times New Roman"/>
              </a:rPr>
              <a:t>”</a:t>
            </a:r>
            <a:r>
              <a:rPr kumimoji="1" lang="zh-CN" altLang="en-US" sz="3200" dirty="0">
                <a:solidFill>
                  <a:srgbClr val="000000"/>
                </a:solidFill>
                <a:latin typeface="宋体" pitchFamily="2" charset="-122"/>
              </a:rPr>
              <a:t>到不同的桶里，然后再把各桶中的元素</a:t>
            </a:r>
            <a:r>
              <a:rPr kumimoji="1" lang="zh-CN" altLang="en-US" sz="3200" dirty="0">
                <a:solidFill>
                  <a:srgbClr val="000000"/>
                </a:solidFill>
                <a:latin typeface="Times New Roman"/>
              </a:rPr>
              <a:t>“</a:t>
            </a:r>
            <a:r>
              <a:rPr kumimoji="1" lang="zh-CN" altLang="en-US" sz="3200" dirty="0">
                <a:solidFill>
                  <a:srgbClr val="000000"/>
                </a:solidFill>
                <a:latin typeface="宋体" pitchFamily="2" charset="-122"/>
              </a:rPr>
              <a:t>收集</a:t>
            </a:r>
            <a:r>
              <a:rPr kumimoji="1" lang="zh-CN" altLang="en-US" sz="3200" dirty="0">
                <a:solidFill>
                  <a:srgbClr val="000000"/>
                </a:solidFill>
                <a:latin typeface="Times New Roman"/>
              </a:rPr>
              <a:t>”</a:t>
            </a:r>
            <a:r>
              <a:rPr kumimoji="1" lang="zh-CN" altLang="en-US" sz="3200" dirty="0">
                <a:solidFill>
                  <a:srgbClr val="000000"/>
                </a:solidFill>
                <a:latin typeface="宋体" pitchFamily="2" charset="-122"/>
              </a:rPr>
              <a:t>到一起。通过使用对多关键字进行排序的这种</a:t>
            </a:r>
            <a:r>
              <a:rPr kumimoji="1" lang="zh-CN" altLang="en-US" sz="3200" b="1" dirty="0">
                <a:solidFill>
                  <a:srgbClr val="FC0128"/>
                </a:solidFill>
                <a:effectLst>
                  <a:outerShdw blurRad="38100" dist="38100" dir="2700000" algn="tl">
                    <a:srgbClr val="C0C0C0"/>
                  </a:outerShdw>
                </a:effectLst>
                <a:latin typeface="Times New Roman"/>
              </a:rPr>
              <a:t>“</a:t>
            </a:r>
            <a:r>
              <a:rPr kumimoji="1" lang="zh-CN" altLang="en-US" sz="3200" b="1" dirty="0">
                <a:solidFill>
                  <a:srgbClr val="FC0128"/>
                </a:solidFill>
                <a:effectLst>
                  <a:outerShdw blurRad="38100" dist="38100" dir="2700000" algn="tl">
                    <a:srgbClr val="C0C0C0"/>
                  </a:outerShdw>
                </a:effectLst>
                <a:latin typeface="宋体" pitchFamily="2" charset="-122"/>
              </a:rPr>
              <a:t>分配</a:t>
            </a:r>
            <a:r>
              <a:rPr kumimoji="1" lang="zh-CN" altLang="en-US" sz="3200" b="1" dirty="0">
                <a:solidFill>
                  <a:srgbClr val="FC0128"/>
                </a:solidFill>
                <a:effectLst>
                  <a:outerShdw blurRad="38100" dist="38100" dir="2700000" algn="tl">
                    <a:srgbClr val="C0C0C0"/>
                  </a:outerShdw>
                </a:effectLst>
                <a:latin typeface="Times New Roman"/>
              </a:rPr>
              <a:t>”</a:t>
            </a:r>
            <a:r>
              <a:rPr kumimoji="1" lang="zh-CN" altLang="en-US" sz="3200" b="1" dirty="0">
                <a:solidFill>
                  <a:srgbClr val="FC0128"/>
                </a:solidFill>
                <a:effectLst>
                  <a:outerShdw blurRad="38100" dist="38100" dir="2700000" algn="tl">
                    <a:srgbClr val="C0C0C0"/>
                  </a:outerShdw>
                </a:effectLst>
                <a:latin typeface="宋体" pitchFamily="2" charset="-122"/>
              </a:rPr>
              <a:t>和</a:t>
            </a:r>
            <a:r>
              <a:rPr kumimoji="1" lang="zh-CN" altLang="en-US" sz="3200" b="1" dirty="0">
                <a:solidFill>
                  <a:srgbClr val="FC0128"/>
                </a:solidFill>
                <a:effectLst>
                  <a:outerShdw blurRad="38100" dist="38100" dir="2700000" algn="tl">
                    <a:srgbClr val="C0C0C0"/>
                  </a:outerShdw>
                </a:effectLst>
                <a:latin typeface="Times New Roman"/>
              </a:rPr>
              <a:t>“</a:t>
            </a:r>
            <a:r>
              <a:rPr kumimoji="1" lang="zh-CN" altLang="en-US" sz="3200" b="1" dirty="0">
                <a:solidFill>
                  <a:srgbClr val="FC0128"/>
                </a:solidFill>
                <a:effectLst>
                  <a:outerShdw blurRad="38100" dist="38100" dir="2700000" algn="tl">
                    <a:srgbClr val="C0C0C0"/>
                  </a:outerShdw>
                </a:effectLst>
                <a:latin typeface="宋体" pitchFamily="2" charset="-122"/>
              </a:rPr>
              <a:t>收集</a:t>
            </a:r>
            <a:r>
              <a:rPr kumimoji="1" lang="zh-CN" altLang="en-US" sz="3200" b="1" dirty="0">
                <a:solidFill>
                  <a:srgbClr val="FC0128"/>
                </a:solidFill>
                <a:effectLst>
                  <a:outerShdw blurRad="38100" dist="38100" dir="2700000" algn="tl">
                    <a:srgbClr val="C0C0C0"/>
                  </a:outerShdw>
                </a:effectLst>
                <a:latin typeface="Times New Roman"/>
              </a:rPr>
              <a:t>”</a:t>
            </a:r>
            <a:r>
              <a:rPr kumimoji="1" lang="zh-CN" altLang="en-US" sz="3200" dirty="0">
                <a:solidFill>
                  <a:srgbClr val="000000"/>
                </a:solidFill>
                <a:latin typeface="宋体" pitchFamily="2" charset="-122"/>
              </a:rPr>
              <a:t>的方法，基数排序实现对单关键字进行排序。</a:t>
            </a:r>
            <a:endParaRPr kumimoji="1" lang="zh-CN" altLang="en-US" sz="3200" dirty="0">
              <a:solidFill>
                <a:srgbClr val="000000"/>
              </a:solidFill>
              <a:latin typeface="Times New Roman" pitchFamily="18" charset="0"/>
            </a:endParaRPr>
          </a:p>
        </p:txBody>
      </p:sp>
    </p:spTree>
    <p:extLst>
      <p:ext uri="{BB962C8B-B14F-4D97-AF65-F5344CB8AC3E}">
        <p14:creationId xmlns:p14="http://schemas.microsoft.com/office/powerpoint/2010/main" val="33881318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7554" name="Text Box 2"/>
          <p:cNvSpPr txBox="1">
            <a:spLocks noChangeArrowheads="1"/>
          </p:cNvSpPr>
          <p:nvPr/>
        </p:nvSpPr>
        <p:spPr bwMode="auto">
          <a:xfrm>
            <a:off x="281354" y="762018"/>
            <a:ext cx="8458200" cy="5133713"/>
          </a:xfrm>
          <a:prstGeom prst="rect">
            <a:avLst/>
          </a:prstGeom>
          <a:noFill/>
          <a:ln w="9525">
            <a:noFill/>
            <a:miter lim="800000"/>
            <a:headEnd/>
            <a:tailEnd/>
          </a:ln>
          <a:effectLst/>
        </p:spPr>
        <p:txBody>
          <a:bodyPr>
            <a:spAutoFit/>
          </a:bodyPr>
          <a:lstStyle/>
          <a:p>
            <a:pPr algn="just">
              <a:lnSpc>
                <a:spcPct val="130000"/>
              </a:lnSpc>
              <a:buFont typeface="Wingdings" pitchFamily="2" charset="2"/>
              <a:buChar char="Ø"/>
              <a:defRPr/>
            </a:pPr>
            <a:r>
              <a:rPr kumimoji="1" lang="zh-CN" altLang="en-US" sz="2800" b="1" dirty="0">
                <a:solidFill>
                  <a:srgbClr val="000000"/>
                </a:solidFill>
                <a:effectLst>
                  <a:outerShdw blurRad="38100" dist="38100" dir="2700000" algn="tl">
                    <a:srgbClr val="C0C0C0"/>
                  </a:outerShdw>
                </a:effectLst>
                <a:latin typeface="Times New Roman" pitchFamily="18" charset="0"/>
              </a:rPr>
              <a:t> </a:t>
            </a:r>
            <a:r>
              <a:rPr kumimoji="1" lang="zh-CN" altLang="en-US" sz="2800" b="1" dirty="0">
                <a:solidFill>
                  <a:srgbClr val="FF3300"/>
                </a:solidFill>
                <a:effectLst>
                  <a:outerShdw blurRad="38100" dist="38100" dir="2700000" algn="tl">
                    <a:srgbClr val="C0C0C0"/>
                  </a:outerShdw>
                </a:effectLst>
                <a:latin typeface="Times New Roman" pitchFamily="18" charset="0"/>
              </a:rPr>
              <a:t>排序的分类</a:t>
            </a:r>
            <a:r>
              <a:rPr kumimoji="1" lang="zh-CN" altLang="en-US" sz="2800" dirty="0">
                <a:solidFill>
                  <a:srgbClr val="000000"/>
                </a:solidFill>
                <a:latin typeface="Times New Roman" pitchFamily="18" charset="0"/>
              </a:rPr>
              <a:t>：</a:t>
            </a:r>
          </a:p>
          <a:p>
            <a:pPr algn="just">
              <a:lnSpc>
                <a:spcPct val="130000"/>
              </a:lnSpc>
              <a:buFont typeface="Wingdings" pitchFamily="2" charset="2"/>
              <a:buNone/>
              <a:defRPr/>
            </a:pPr>
            <a:r>
              <a:rPr kumimoji="1" lang="zh-CN" altLang="en-US" sz="2800" b="1" dirty="0">
                <a:solidFill>
                  <a:srgbClr val="EFEFFF">
                    <a:lumMod val="50000"/>
                  </a:srgbClr>
                </a:solidFill>
                <a:latin typeface="Times New Roman" pitchFamily="18" charset="0"/>
              </a:rPr>
              <a:t>  依据时间复杂度：</a:t>
            </a:r>
          </a:p>
          <a:p>
            <a:pPr algn="just">
              <a:lnSpc>
                <a:spcPct val="130000"/>
              </a:lnSpc>
              <a:buFont typeface="Wingdings" pitchFamily="2" charset="2"/>
              <a:buNone/>
              <a:defRPr/>
            </a:pPr>
            <a:r>
              <a:rPr kumimoji="1" lang="zh-CN" altLang="en-US" sz="2800" dirty="0">
                <a:solidFill>
                  <a:srgbClr val="000000"/>
                </a:solidFill>
                <a:latin typeface="Times New Roman" pitchFamily="18" charset="0"/>
              </a:rPr>
              <a:t>　　简单的排序方法，时间复杂度为</a:t>
            </a:r>
            <a:r>
              <a:rPr kumimoji="1" lang="en-US" altLang="zh-CN" sz="2800" dirty="0">
                <a:solidFill>
                  <a:srgbClr val="000000"/>
                </a:solidFill>
                <a:latin typeface="Times New Roman" pitchFamily="18" charset="0"/>
              </a:rPr>
              <a:t>O(n</a:t>
            </a:r>
            <a:r>
              <a:rPr kumimoji="1" lang="en-US" altLang="zh-CN" sz="2800" baseline="30000" dirty="0">
                <a:solidFill>
                  <a:srgbClr val="000000"/>
                </a:solidFill>
                <a:latin typeface="Times New Roman" pitchFamily="18" charset="0"/>
              </a:rPr>
              <a:t>2</a:t>
            </a:r>
            <a:r>
              <a:rPr kumimoji="1" lang="en-US" altLang="zh-CN" sz="2800" dirty="0">
                <a:solidFill>
                  <a:srgbClr val="000000"/>
                </a:solidFill>
                <a:latin typeface="Times New Roman" pitchFamily="18" charset="0"/>
              </a:rPr>
              <a:t>)；</a:t>
            </a:r>
          </a:p>
          <a:p>
            <a:pPr algn="just">
              <a:lnSpc>
                <a:spcPct val="130000"/>
              </a:lnSpc>
              <a:buFont typeface="Wingdings" pitchFamily="2" charset="2"/>
              <a:buNone/>
              <a:defRPr/>
            </a:pPr>
            <a:r>
              <a:rPr kumimoji="1" lang="zh-CN" altLang="en-US" sz="2800" dirty="0">
                <a:solidFill>
                  <a:srgbClr val="000000"/>
                </a:solidFill>
                <a:latin typeface="Times New Roman" pitchFamily="18" charset="0"/>
              </a:rPr>
              <a:t>        快速的排序方法，其时间复杂度为</a:t>
            </a:r>
            <a:r>
              <a:rPr kumimoji="1" lang="en-US" altLang="zh-CN" sz="2800" dirty="0">
                <a:solidFill>
                  <a:srgbClr val="000000"/>
                </a:solidFill>
                <a:latin typeface="Times New Roman" pitchFamily="18" charset="0"/>
              </a:rPr>
              <a:t>O(</a:t>
            </a:r>
            <a:r>
              <a:rPr kumimoji="1" lang="en-US" altLang="zh-CN" sz="2800" dirty="0" err="1">
                <a:solidFill>
                  <a:srgbClr val="000000"/>
                </a:solidFill>
                <a:latin typeface="Times New Roman" pitchFamily="18" charset="0"/>
              </a:rPr>
              <a:t>nlogn</a:t>
            </a:r>
            <a:r>
              <a:rPr kumimoji="1" lang="en-US" altLang="zh-CN" sz="2800" dirty="0">
                <a:solidFill>
                  <a:srgbClr val="000000"/>
                </a:solidFill>
                <a:latin typeface="Times New Roman" pitchFamily="18" charset="0"/>
              </a:rPr>
              <a:t>)；</a:t>
            </a:r>
          </a:p>
          <a:p>
            <a:pPr algn="just">
              <a:lnSpc>
                <a:spcPct val="130000"/>
              </a:lnSpc>
              <a:buFont typeface="Wingdings" pitchFamily="2" charset="2"/>
              <a:buNone/>
              <a:defRPr/>
            </a:pPr>
            <a:r>
              <a:rPr kumimoji="1" lang="zh-CN" altLang="en-US" sz="2800" dirty="0">
                <a:solidFill>
                  <a:srgbClr val="000000"/>
                </a:solidFill>
                <a:latin typeface="Times New Roman" pitchFamily="18" charset="0"/>
              </a:rPr>
              <a:t>        基数排序，其时间复杂度为</a:t>
            </a:r>
            <a:r>
              <a:rPr kumimoji="1" lang="en-US" altLang="zh-CN" sz="2800" dirty="0">
                <a:solidFill>
                  <a:srgbClr val="000000"/>
                </a:solidFill>
                <a:latin typeface="Times New Roman" pitchFamily="18" charset="0"/>
              </a:rPr>
              <a:t>O(d*n)。</a:t>
            </a:r>
          </a:p>
          <a:p>
            <a:pPr algn="just">
              <a:lnSpc>
                <a:spcPct val="130000"/>
              </a:lnSpc>
              <a:buFont typeface="Wingdings" pitchFamily="2" charset="2"/>
              <a:buNone/>
              <a:defRPr/>
            </a:pPr>
            <a:r>
              <a:rPr kumimoji="1" lang="zh-CN" altLang="en-US" sz="2800" dirty="0">
                <a:solidFill>
                  <a:srgbClr val="000000"/>
                </a:solidFill>
                <a:latin typeface="Times New Roman" pitchFamily="18" charset="0"/>
              </a:rPr>
              <a:t>  </a:t>
            </a:r>
            <a:r>
              <a:rPr kumimoji="1" lang="zh-CN" altLang="en-US" sz="2800" b="1" dirty="0">
                <a:solidFill>
                  <a:srgbClr val="EFEFFF">
                    <a:lumMod val="50000"/>
                  </a:srgbClr>
                </a:solidFill>
                <a:latin typeface="Times New Roman" pitchFamily="18" charset="0"/>
              </a:rPr>
              <a:t>依据元素位置是否改变：</a:t>
            </a:r>
          </a:p>
          <a:p>
            <a:pPr algn="just">
              <a:lnSpc>
                <a:spcPct val="130000"/>
              </a:lnSpc>
              <a:buFont typeface="Wingdings" pitchFamily="2" charset="2"/>
              <a:buNone/>
              <a:defRPr/>
            </a:pPr>
            <a:r>
              <a:rPr kumimoji="1" lang="zh-CN" altLang="en-US" sz="2800" dirty="0">
                <a:solidFill>
                  <a:srgbClr val="000000"/>
                </a:solidFill>
                <a:latin typeface="Times New Roman" pitchFamily="18" charset="0"/>
              </a:rPr>
              <a:t>       静态排序： 元素位置进行物理重排</a:t>
            </a:r>
          </a:p>
          <a:p>
            <a:pPr algn="just">
              <a:lnSpc>
                <a:spcPct val="130000"/>
              </a:lnSpc>
              <a:buFont typeface="Wingdings" pitchFamily="2" charset="2"/>
              <a:buNone/>
              <a:defRPr/>
            </a:pPr>
            <a:r>
              <a:rPr kumimoji="1" lang="zh-CN" altLang="en-US" sz="2800" dirty="0">
                <a:solidFill>
                  <a:srgbClr val="000000"/>
                </a:solidFill>
                <a:latin typeface="Times New Roman" pitchFamily="18" charset="0"/>
              </a:rPr>
              <a:t>       动态排序：修改链接指针来改变元素之间的逻辑顺序</a:t>
            </a:r>
          </a:p>
        </p:txBody>
      </p:sp>
    </p:spTree>
    <p:extLst>
      <p:ext uri="{BB962C8B-B14F-4D97-AF65-F5344CB8AC3E}">
        <p14:creationId xmlns:p14="http://schemas.microsoft.com/office/powerpoint/2010/main" val="253062540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650631" y="404813"/>
            <a:ext cx="7778262" cy="957262"/>
          </a:xfrm>
        </p:spPr>
        <p:txBody>
          <a:bodyPr/>
          <a:lstStyle/>
          <a:p>
            <a:r>
              <a:rPr lang="en-US" altLang="zh-CN" sz="4600" smtClean="0">
                <a:ea typeface="宋体" charset="-122"/>
              </a:rPr>
              <a:t>9.6  </a:t>
            </a:r>
            <a:r>
              <a:rPr lang="zh-CN" altLang="en-US" sz="4600" smtClean="0">
                <a:ea typeface="宋体" charset="-122"/>
              </a:rPr>
              <a:t>基 数 排 序</a:t>
            </a:r>
          </a:p>
        </p:txBody>
      </p:sp>
      <p:sp>
        <p:nvSpPr>
          <p:cNvPr id="99331" name="Rectangle 3"/>
          <p:cNvSpPr>
            <a:spLocks noChangeArrowheads="1"/>
          </p:cNvSpPr>
          <p:nvPr/>
        </p:nvSpPr>
        <p:spPr bwMode="auto">
          <a:xfrm>
            <a:off x="650632" y="2276475"/>
            <a:ext cx="7908681" cy="162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eaLnBrk="0" hangingPunct="0">
              <a:spcBef>
                <a:spcPct val="20000"/>
              </a:spcBef>
            </a:pPr>
            <a:r>
              <a:rPr kumimoji="1" lang="en-US" altLang="zh-CN" sz="3600">
                <a:solidFill>
                  <a:srgbClr val="000000"/>
                </a:solidFill>
                <a:latin typeface="Times New Roman" pitchFamily="18" charset="0"/>
                <a:ea typeface="宋体" charset="-122"/>
              </a:rPr>
              <a:t>9.6.1 </a:t>
            </a:r>
            <a:r>
              <a:rPr kumimoji="1" lang="zh-CN" altLang="en-US" sz="3600">
                <a:solidFill>
                  <a:srgbClr val="000000"/>
                </a:solidFill>
                <a:latin typeface="Times New Roman" pitchFamily="18" charset="0"/>
                <a:ea typeface="宋体" charset="-122"/>
              </a:rPr>
              <a:t>多关键字排序</a:t>
            </a:r>
          </a:p>
          <a:p>
            <a:pPr eaLnBrk="0" hangingPunct="0">
              <a:spcBef>
                <a:spcPct val="20000"/>
              </a:spcBef>
            </a:pPr>
            <a:r>
              <a:rPr kumimoji="1" lang="zh-CN" altLang="en-US">
                <a:solidFill>
                  <a:srgbClr val="000000"/>
                </a:solidFill>
                <a:latin typeface="Times New Roman" pitchFamily="18" charset="0"/>
                <a:ea typeface="宋体" charset="-122"/>
              </a:rPr>
              <a:t> </a:t>
            </a:r>
          </a:p>
          <a:p>
            <a:pPr eaLnBrk="0" hangingPunct="0">
              <a:spcBef>
                <a:spcPct val="20000"/>
              </a:spcBef>
            </a:pPr>
            <a:r>
              <a:rPr kumimoji="1" lang="en-US" altLang="zh-CN" sz="3600">
                <a:solidFill>
                  <a:srgbClr val="000000"/>
                </a:solidFill>
                <a:latin typeface="Times New Roman" pitchFamily="18" charset="0"/>
                <a:ea typeface="宋体" charset="-122"/>
              </a:rPr>
              <a:t>9.6.2 </a:t>
            </a:r>
            <a:r>
              <a:rPr kumimoji="1" lang="zh-CN" altLang="en-US" sz="3600">
                <a:solidFill>
                  <a:srgbClr val="000000"/>
                </a:solidFill>
                <a:latin typeface="Times New Roman" pitchFamily="18" charset="0"/>
                <a:ea typeface="宋体" charset="-122"/>
              </a:rPr>
              <a:t>链式基数排序</a:t>
            </a:r>
            <a:endParaRPr kumimoji="1" lang="zh-CN" altLang="en-US">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358883526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783981" y="333378"/>
            <a:ext cx="7778262" cy="957263"/>
          </a:xfrm>
        </p:spPr>
        <p:txBody>
          <a:bodyPr/>
          <a:lstStyle/>
          <a:p>
            <a:r>
              <a:rPr lang="en-US" altLang="zh-CN" sz="3800" smtClean="0">
                <a:ea typeface="宋体" charset="-122"/>
              </a:rPr>
              <a:t>9.6.1 </a:t>
            </a:r>
            <a:r>
              <a:rPr lang="zh-CN" altLang="en-US" sz="3800" smtClean="0">
                <a:ea typeface="宋体" charset="-122"/>
              </a:rPr>
              <a:t>多 关 键 字 排 序</a:t>
            </a:r>
            <a:endParaRPr lang="en-US" altLang="zh-CN" sz="3800" smtClean="0">
              <a:ea typeface="宋体" charset="-122"/>
            </a:endParaRPr>
          </a:p>
        </p:txBody>
      </p:sp>
      <p:sp>
        <p:nvSpPr>
          <p:cNvPr id="100355" name="Rectangle 7"/>
          <p:cNvSpPr>
            <a:spLocks noChangeArrowheads="1"/>
          </p:cNvSpPr>
          <p:nvPr/>
        </p:nvSpPr>
        <p:spPr bwMode="auto">
          <a:xfrm>
            <a:off x="2642089" y="2200277"/>
            <a:ext cx="914400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just" hangingPunct="0">
              <a:spcBef>
                <a:spcPct val="20000"/>
              </a:spcBef>
            </a:pPr>
            <a:endParaRPr kumimoji="1" lang="zh-CN" altLang="en-US" sz="2800">
              <a:solidFill>
                <a:srgbClr val="000000"/>
              </a:solidFill>
              <a:latin typeface="Times New Roman" pitchFamily="18" charset="0"/>
              <a:ea typeface="宋体" charset="-122"/>
            </a:endParaRPr>
          </a:p>
        </p:txBody>
      </p:sp>
      <p:sp>
        <p:nvSpPr>
          <p:cNvPr id="1574917" name="Rectangle 5"/>
          <p:cNvSpPr>
            <a:spLocks noChangeArrowheads="1"/>
          </p:cNvSpPr>
          <p:nvPr/>
        </p:nvSpPr>
        <p:spPr bwMode="auto">
          <a:xfrm>
            <a:off x="583225" y="1557338"/>
            <a:ext cx="7910146" cy="3881575"/>
          </a:xfrm>
          <a:prstGeom prst="rect">
            <a:avLst/>
          </a:prstGeom>
          <a:noFill/>
          <a:ln w="22225">
            <a:noFill/>
            <a:miter lim="800000"/>
            <a:headEnd/>
            <a:tailEnd/>
          </a:ln>
          <a:effectLst/>
        </p:spPr>
        <p:txBody>
          <a:bodyPr lIns="87312" tIns="44450" rIns="87312" bIns="44450">
            <a:spAutoFit/>
          </a:bodyPr>
          <a:lstStyle/>
          <a:p>
            <a:pPr algn="just" hangingPunct="0">
              <a:lnSpc>
                <a:spcPct val="105000"/>
              </a:lnSpc>
              <a:spcBef>
                <a:spcPct val="20000"/>
              </a:spcBef>
              <a:defRPr/>
            </a:pPr>
            <a:r>
              <a:rPr kumimoji="1" lang="zh-CN" altLang="en-US" sz="2800" dirty="0">
                <a:solidFill>
                  <a:srgbClr val="000000"/>
                </a:solidFill>
                <a:latin typeface="Times New Roman" pitchFamily="18" charset="0"/>
              </a:rPr>
              <a:t>	假定排序表中有</a:t>
            </a:r>
            <a:r>
              <a:rPr kumimoji="1" lang="en-US" altLang="zh-CN" sz="2800" dirty="0">
                <a:solidFill>
                  <a:srgbClr val="000000"/>
                </a:solidFill>
                <a:latin typeface="Times New Roman" pitchFamily="18" charset="0"/>
              </a:rPr>
              <a:t>n</a:t>
            </a:r>
            <a:r>
              <a:rPr kumimoji="1" lang="zh-CN" altLang="en-US" sz="2800" dirty="0">
                <a:solidFill>
                  <a:srgbClr val="000000"/>
                </a:solidFill>
                <a:latin typeface="Times New Roman" pitchFamily="18" charset="0"/>
              </a:rPr>
              <a:t>个元素（</a:t>
            </a:r>
            <a:r>
              <a:rPr kumimoji="1" lang="en-US" altLang="zh-CN" sz="2800" dirty="0" err="1">
                <a:solidFill>
                  <a:srgbClr val="000000"/>
                </a:solidFill>
                <a:latin typeface="Times New Roman" pitchFamily="18" charset="0"/>
              </a:rPr>
              <a:t>Arr</a:t>
            </a:r>
            <a:r>
              <a:rPr kumimoji="1" lang="en-US" altLang="zh-CN" sz="2800" dirty="0">
                <a:solidFill>
                  <a:srgbClr val="000000"/>
                </a:solidFill>
                <a:latin typeface="Times New Roman" pitchFamily="18" charset="0"/>
              </a:rPr>
              <a:t>[0]</a:t>
            </a:r>
            <a:r>
              <a:rPr kumimoji="1" lang="zh-CN" altLang="en-US" sz="2800" dirty="0">
                <a:solidFill>
                  <a:srgbClr val="000000"/>
                </a:solidFill>
                <a:latin typeface="Times New Roman" pitchFamily="18" charset="0"/>
              </a:rPr>
              <a:t>、</a:t>
            </a:r>
            <a:r>
              <a:rPr kumimoji="1" lang="en-US" altLang="zh-CN" sz="2800" dirty="0" err="1">
                <a:solidFill>
                  <a:srgbClr val="000000"/>
                </a:solidFill>
                <a:latin typeface="Times New Roman" pitchFamily="18" charset="0"/>
              </a:rPr>
              <a:t>Arr</a:t>
            </a:r>
            <a:r>
              <a:rPr kumimoji="1" lang="en-US" altLang="zh-CN" sz="2800" dirty="0">
                <a:solidFill>
                  <a:srgbClr val="000000"/>
                </a:solidFill>
                <a:latin typeface="Times New Roman" pitchFamily="18" charset="0"/>
              </a:rPr>
              <a:t>[1]</a:t>
            </a:r>
            <a:r>
              <a:rPr kumimoji="1" lang="zh-CN" altLang="en-US" sz="2800" dirty="0">
                <a:solidFill>
                  <a:srgbClr val="000000"/>
                </a:solidFill>
                <a:latin typeface="Times New Roman" pitchFamily="18" charset="0"/>
              </a:rPr>
              <a:t>、</a:t>
            </a:r>
            <a:r>
              <a:rPr kumimoji="1" lang="en-US" altLang="zh-CN" sz="2800" dirty="0">
                <a:solidFill>
                  <a:srgbClr val="000000"/>
                </a:solidFill>
                <a:latin typeface="Times New Roman" pitchFamily="18" charset="0"/>
              </a:rPr>
              <a:t>…</a:t>
            </a:r>
            <a:r>
              <a:rPr kumimoji="1" lang="zh-CN" altLang="en-US" sz="2800" dirty="0">
                <a:solidFill>
                  <a:srgbClr val="000000"/>
                </a:solidFill>
                <a:latin typeface="Times New Roman" pitchFamily="18" charset="0"/>
              </a:rPr>
              <a:t>、</a:t>
            </a:r>
            <a:r>
              <a:rPr kumimoji="1" lang="en-US" altLang="zh-CN" sz="2800" dirty="0" err="1">
                <a:solidFill>
                  <a:srgbClr val="000000"/>
                </a:solidFill>
                <a:latin typeface="Times New Roman" pitchFamily="18" charset="0"/>
              </a:rPr>
              <a:t>Arr</a:t>
            </a:r>
            <a:r>
              <a:rPr kumimoji="1" lang="en-US" altLang="zh-CN" sz="2800" dirty="0">
                <a:solidFill>
                  <a:srgbClr val="000000"/>
                </a:solidFill>
                <a:latin typeface="Times New Roman" pitchFamily="18" charset="0"/>
              </a:rPr>
              <a:t>[n-1]</a:t>
            </a:r>
            <a:r>
              <a:rPr kumimoji="1" lang="zh-CN" altLang="en-US" sz="2800" dirty="0">
                <a:solidFill>
                  <a:srgbClr val="000000"/>
                </a:solidFill>
                <a:latin typeface="Times New Roman" pitchFamily="18" charset="0"/>
              </a:rPr>
              <a:t>）。其中，每个元素</a:t>
            </a:r>
            <a:r>
              <a:rPr kumimoji="1" lang="en-US" altLang="zh-CN" sz="2800" dirty="0" err="1">
                <a:solidFill>
                  <a:srgbClr val="000000"/>
                </a:solidFill>
                <a:latin typeface="Times New Roman" pitchFamily="18" charset="0"/>
              </a:rPr>
              <a:t>Arr</a:t>
            </a:r>
            <a:r>
              <a:rPr kumimoji="1" lang="en-US" altLang="zh-CN" sz="2800" dirty="0">
                <a:solidFill>
                  <a:srgbClr val="000000"/>
                </a:solidFill>
                <a:latin typeface="Times New Roman" pitchFamily="18" charset="0"/>
              </a:rPr>
              <a:t>[i]</a:t>
            </a:r>
            <a:r>
              <a:rPr kumimoji="1" lang="zh-CN" altLang="en-US" sz="2800" dirty="0">
                <a:solidFill>
                  <a:srgbClr val="000000"/>
                </a:solidFill>
                <a:latin typeface="Times New Roman" pitchFamily="18" charset="0"/>
              </a:rPr>
              <a:t>（</a:t>
            </a:r>
            <a:r>
              <a:rPr kumimoji="1" lang="en-US" altLang="zh-CN" sz="2800" dirty="0">
                <a:solidFill>
                  <a:srgbClr val="000000"/>
                </a:solidFill>
                <a:latin typeface="Times New Roman" pitchFamily="18" charset="0"/>
              </a:rPr>
              <a:t>0 </a:t>
            </a:r>
            <a:r>
              <a:rPr kumimoji="1" lang="en-US" altLang="zh-CN" sz="2800" dirty="0">
                <a:solidFill>
                  <a:srgbClr val="000000"/>
                </a:solidFill>
                <a:latin typeface="Times New Roman" pitchFamily="18" charset="0"/>
                <a:sym typeface="Symbol" pitchFamily="18" charset="2"/>
              </a:rPr>
              <a:t></a:t>
            </a:r>
            <a:r>
              <a:rPr kumimoji="1" lang="en-US" altLang="zh-CN" sz="2800" dirty="0">
                <a:solidFill>
                  <a:srgbClr val="000000"/>
                </a:solidFill>
                <a:latin typeface="Times New Roman" pitchFamily="18" charset="0"/>
              </a:rPr>
              <a:t> i </a:t>
            </a:r>
            <a:r>
              <a:rPr kumimoji="1" lang="en-US" altLang="zh-CN" sz="2800" dirty="0">
                <a:solidFill>
                  <a:srgbClr val="000000"/>
                </a:solidFill>
                <a:latin typeface="Times New Roman" pitchFamily="18" charset="0"/>
                <a:sym typeface="Symbol" pitchFamily="18" charset="2"/>
              </a:rPr>
              <a:t> </a:t>
            </a:r>
            <a:r>
              <a:rPr kumimoji="1" lang="en-US" altLang="zh-CN" sz="2800" dirty="0">
                <a:solidFill>
                  <a:srgbClr val="000000"/>
                </a:solidFill>
                <a:latin typeface="Times New Roman" pitchFamily="18" charset="0"/>
              </a:rPr>
              <a:t>n-1</a:t>
            </a:r>
            <a:r>
              <a:rPr kumimoji="1" lang="zh-CN" altLang="en-US" sz="2800" dirty="0">
                <a:solidFill>
                  <a:srgbClr val="000000"/>
                </a:solidFill>
                <a:latin typeface="Times New Roman" pitchFamily="18" charset="0"/>
              </a:rPr>
              <a:t>）含有</a:t>
            </a:r>
            <a:r>
              <a:rPr kumimoji="1" lang="en-US" altLang="zh-CN" sz="2800" dirty="0">
                <a:solidFill>
                  <a:srgbClr val="000000"/>
                </a:solidFill>
                <a:latin typeface="Times New Roman" pitchFamily="18" charset="0"/>
              </a:rPr>
              <a:t>d</a:t>
            </a:r>
            <a:r>
              <a:rPr kumimoji="1" lang="zh-CN" altLang="en-US" sz="2800" dirty="0">
                <a:solidFill>
                  <a:srgbClr val="000000"/>
                </a:solidFill>
                <a:latin typeface="Times New Roman" pitchFamily="18" charset="0"/>
              </a:rPr>
              <a:t>个关键字</a:t>
            </a:r>
            <a:r>
              <a:rPr kumimoji="1" lang="en-US" altLang="zh-CN" sz="2800" dirty="0">
                <a:solidFill>
                  <a:srgbClr val="000000"/>
                </a:solidFill>
                <a:latin typeface="Times New Roman" pitchFamily="18" charset="0"/>
              </a:rPr>
              <a:t>(k</a:t>
            </a:r>
            <a:r>
              <a:rPr kumimoji="1" lang="en-US" altLang="zh-CN" sz="2800" baseline="-25000" dirty="0">
                <a:solidFill>
                  <a:srgbClr val="000000"/>
                </a:solidFill>
                <a:latin typeface="Times New Roman" pitchFamily="18" charset="0"/>
              </a:rPr>
              <a:t>i</a:t>
            </a:r>
            <a:r>
              <a:rPr kumimoji="1" lang="en-US" altLang="zh-CN" sz="2800" baseline="30000" dirty="0">
                <a:solidFill>
                  <a:srgbClr val="000000"/>
                </a:solidFill>
                <a:latin typeface="Times New Roman" pitchFamily="18" charset="0"/>
              </a:rPr>
              <a:t>1</a:t>
            </a:r>
            <a:r>
              <a:rPr kumimoji="1" lang="zh-CN" altLang="en-US" sz="2800" dirty="0">
                <a:solidFill>
                  <a:srgbClr val="000000"/>
                </a:solidFill>
                <a:latin typeface="Times New Roman" pitchFamily="18" charset="0"/>
              </a:rPr>
              <a:t>，</a:t>
            </a:r>
            <a:r>
              <a:rPr kumimoji="1" lang="en-US" altLang="zh-CN" sz="2800" dirty="0">
                <a:solidFill>
                  <a:srgbClr val="000000"/>
                </a:solidFill>
                <a:latin typeface="Times New Roman" pitchFamily="18" charset="0"/>
              </a:rPr>
              <a:t>k</a:t>
            </a:r>
            <a:r>
              <a:rPr kumimoji="1" lang="en-US" altLang="zh-CN" sz="2800" baseline="-25000" dirty="0">
                <a:solidFill>
                  <a:srgbClr val="000000"/>
                </a:solidFill>
                <a:latin typeface="Times New Roman" pitchFamily="18" charset="0"/>
              </a:rPr>
              <a:t>i</a:t>
            </a:r>
            <a:r>
              <a:rPr kumimoji="1" lang="en-US" altLang="zh-CN" sz="2800" baseline="30000" dirty="0">
                <a:solidFill>
                  <a:srgbClr val="000000"/>
                </a:solidFill>
                <a:latin typeface="Times New Roman" pitchFamily="18" charset="0"/>
              </a:rPr>
              <a:t>2</a:t>
            </a:r>
            <a:r>
              <a:rPr kumimoji="1" lang="zh-CN" altLang="en-US" sz="2800" dirty="0">
                <a:solidFill>
                  <a:srgbClr val="000000"/>
                </a:solidFill>
                <a:latin typeface="Times New Roman" pitchFamily="18" charset="0"/>
              </a:rPr>
              <a:t>，</a:t>
            </a:r>
            <a:r>
              <a:rPr kumimoji="1" lang="en-US" altLang="zh-CN" sz="2800" dirty="0">
                <a:solidFill>
                  <a:srgbClr val="000000"/>
                </a:solidFill>
                <a:latin typeface="Times New Roman" pitchFamily="18" charset="0"/>
              </a:rPr>
              <a:t>…</a:t>
            </a:r>
            <a:r>
              <a:rPr kumimoji="1" lang="zh-CN" altLang="en-US" sz="2800" dirty="0">
                <a:solidFill>
                  <a:srgbClr val="000000"/>
                </a:solidFill>
                <a:latin typeface="Times New Roman" pitchFamily="18" charset="0"/>
              </a:rPr>
              <a:t>，</a:t>
            </a:r>
            <a:r>
              <a:rPr kumimoji="1" lang="en-US" altLang="zh-CN" sz="2800" dirty="0">
                <a:solidFill>
                  <a:srgbClr val="000000"/>
                </a:solidFill>
                <a:latin typeface="Times New Roman" pitchFamily="18" charset="0"/>
              </a:rPr>
              <a:t>k</a:t>
            </a:r>
            <a:r>
              <a:rPr kumimoji="1" lang="en-US" altLang="zh-CN" sz="2800" baseline="-25000" dirty="0">
                <a:solidFill>
                  <a:srgbClr val="000000"/>
                </a:solidFill>
                <a:latin typeface="Times New Roman" pitchFamily="18" charset="0"/>
              </a:rPr>
              <a:t>i</a:t>
            </a:r>
            <a:r>
              <a:rPr kumimoji="1" lang="en-US" altLang="zh-CN" sz="2800" baseline="30000" dirty="0">
                <a:solidFill>
                  <a:srgbClr val="000000"/>
                </a:solidFill>
                <a:latin typeface="Times New Roman" pitchFamily="18" charset="0"/>
              </a:rPr>
              <a:t>d</a:t>
            </a:r>
            <a:r>
              <a:rPr kumimoji="1" lang="en-US" altLang="zh-CN" sz="2800" dirty="0">
                <a:solidFill>
                  <a:srgbClr val="000000"/>
                </a:solidFill>
                <a:latin typeface="Times New Roman" pitchFamily="18" charset="0"/>
              </a:rPr>
              <a:t>)</a:t>
            </a:r>
            <a:r>
              <a:rPr kumimoji="1" lang="zh-CN" altLang="en-US" sz="2800" dirty="0">
                <a:solidFill>
                  <a:srgbClr val="000000"/>
                </a:solidFill>
                <a:latin typeface="Times New Roman" pitchFamily="18" charset="0"/>
              </a:rPr>
              <a:t>。如果对于序列中任意两个元素</a:t>
            </a:r>
            <a:r>
              <a:rPr kumimoji="1" lang="en-US" altLang="zh-CN" sz="2800" dirty="0" err="1">
                <a:solidFill>
                  <a:srgbClr val="000000"/>
                </a:solidFill>
                <a:latin typeface="Times New Roman" pitchFamily="18" charset="0"/>
              </a:rPr>
              <a:t>Arr</a:t>
            </a:r>
            <a:r>
              <a:rPr kumimoji="1" lang="en-US" altLang="zh-CN" sz="2800" dirty="0">
                <a:solidFill>
                  <a:srgbClr val="000000"/>
                </a:solidFill>
                <a:latin typeface="Times New Roman" pitchFamily="18" charset="0"/>
              </a:rPr>
              <a:t>[j]</a:t>
            </a:r>
            <a:r>
              <a:rPr kumimoji="1" lang="zh-CN" altLang="en-US" sz="2800" dirty="0">
                <a:solidFill>
                  <a:srgbClr val="000000"/>
                </a:solidFill>
                <a:latin typeface="Times New Roman" pitchFamily="18" charset="0"/>
              </a:rPr>
              <a:t>和</a:t>
            </a:r>
            <a:r>
              <a:rPr kumimoji="1" lang="en-US" altLang="zh-CN" sz="2800" dirty="0" err="1">
                <a:solidFill>
                  <a:srgbClr val="000000"/>
                </a:solidFill>
                <a:latin typeface="Times New Roman" pitchFamily="18" charset="0"/>
              </a:rPr>
              <a:t>Arr</a:t>
            </a:r>
            <a:r>
              <a:rPr kumimoji="1" lang="en-US" altLang="zh-CN" sz="2800" dirty="0">
                <a:solidFill>
                  <a:srgbClr val="000000"/>
                </a:solidFill>
                <a:latin typeface="Times New Roman" pitchFamily="18" charset="0"/>
              </a:rPr>
              <a:t>[i](0</a:t>
            </a:r>
            <a:r>
              <a:rPr kumimoji="1" lang="en-US" altLang="zh-CN" sz="2800" dirty="0">
                <a:solidFill>
                  <a:srgbClr val="000000"/>
                </a:solidFill>
                <a:latin typeface="Times New Roman" pitchFamily="18" charset="0"/>
                <a:sym typeface="Symbol" pitchFamily="18" charset="2"/>
              </a:rPr>
              <a:t></a:t>
            </a:r>
            <a:r>
              <a:rPr kumimoji="1" lang="en-US" altLang="zh-CN" sz="2800" dirty="0">
                <a:solidFill>
                  <a:srgbClr val="000000"/>
                </a:solidFill>
                <a:latin typeface="Times New Roman" pitchFamily="18" charset="0"/>
              </a:rPr>
              <a:t>j&lt;i</a:t>
            </a:r>
            <a:r>
              <a:rPr kumimoji="1" lang="en-US" altLang="zh-CN" sz="2800" dirty="0">
                <a:solidFill>
                  <a:srgbClr val="000000"/>
                </a:solidFill>
                <a:latin typeface="Times New Roman" pitchFamily="18" charset="0"/>
                <a:sym typeface="Symbol" pitchFamily="18" charset="2"/>
              </a:rPr>
              <a:t></a:t>
            </a:r>
            <a:r>
              <a:rPr kumimoji="1" lang="en-US" altLang="zh-CN" sz="2800" dirty="0">
                <a:solidFill>
                  <a:srgbClr val="000000"/>
                </a:solidFill>
                <a:latin typeface="Times New Roman" pitchFamily="18" charset="0"/>
              </a:rPr>
              <a:t>n-1)</a:t>
            </a:r>
            <a:r>
              <a:rPr kumimoji="1" lang="zh-CN" altLang="en-US" sz="2800" dirty="0">
                <a:solidFill>
                  <a:srgbClr val="000000"/>
                </a:solidFill>
                <a:latin typeface="Times New Roman" pitchFamily="18" charset="0"/>
              </a:rPr>
              <a:t>都满足：</a:t>
            </a:r>
          </a:p>
          <a:p>
            <a:pPr algn="ctr" hangingPunct="0">
              <a:lnSpc>
                <a:spcPct val="105000"/>
              </a:lnSpc>
              <a:spcBef>
                <a:spcPct val="20000"/>
              </a:spcBef>
              <a:defRPr/>
            </a:pPr>
            <a:r>
              <a:rPr kumimoji="1" lang="en-US" altLang="zh-CN" sz="2800" dirty="0">
                <a:solidFill>
                  <a:srgbClr val="000000"/>
                </a:solidFill>
                <a:latin typeface="Times New Roman" pitchFamily="18" charset="0"/>
              </a:rPr>
              <a:t>(k</a:t>
            </a:r>
            <a:r>
              <a:rPr kumimoji="1" lang="en-US" altLang="zh-CN" sz="2800" baseline="-25000" dirty="0">
                <a:solidFill>
                  <a:srgbClr val="000000"/>
                </a:solidFill>
                <a:latin typeface="Times New Roman" pitchFamily="18" charset="0"/>
              </a:rPr>
              <a:t>j</a:t>
            </a:r>
            <a:r>
              <a:rPr kumimoji="1" lang="en-US" altLang="zh-CN" sz="2800" baseline="30000" dirty="0">
                <a:solidFill>
                  <a:srgbClr val="000000"/>
                </a:solidFill>
                <a:latin typeface="Times New Roman" pitchFamily="18" charset="0"/>
              </a:rPr>
              <a:t>1</a:t>
            </a:r>
            <a:r>
              <a:rPr kumimoji="1" lang="zh-CN" altLang="en-US" sz="2800" dirty="0">
                <a:solidFill>
                  <a:srgbClr val="000000"/>
                </a:solidFill>
                <a:latin typeface="Times New Roman" pitchFamily="18" charset="0"/>
              </a:rPr>
              <a:t>，</a:t>
            </a:r>
            <a:r>
              <a:rPr kumimoji="1" lang="en-US" altLang="zh-CN" sz="2800" dirty="0">
                <a:solidFill>
                  <a:srgbClr val="000000"/>
                </a:solidFill>
                <a:latin typeface="Times New Roman" pitchFamily="18" charset="0"/>
              </a:rPr>
              <a:t>k</a:t>
            </a:r>
            <a:r>
              <a:rPr kumimoji="1" lang="en-US" altLang="zh-CN" sz="2800" baseline="-25000" dirty="0">
                <a:solidFill>
                  <a:srgbClr val="000000"/>
                </a:solidFill>
                <a:latin typeface="Times New Roman" pitchFamily="18" charset="0"/>
              </a:rPr>
              <a:t>j</a:t>
            </a:r>
            <a:r>
              <a:rPr kumimoji="1" lang="en-US" altLang="zh-CN" sz="2800" baseline="30000" dirty="0">
                <a:solidFill>
                  <a:srgbClr val="000000"/>
                </a:solidFill>
                <a:latin typeface="Times New Roman" pitchFamily="18" charset="0"/>
              </a:rPr>
              <a:t>2</a:t>
            </a:r>
            <a:r>
              <a:rPr kumimoji="1" lang="zh-CN" altLang="en-US" sz="2800" dirty="0">
                <a:solidFill>
                  <a:srgbClr val="000000"/>
                </a:solidFill>
                <a:latin typeface="Times New Roman" pitchFamily="18" charset="0"/>
              </a:rPr>
              <a:t>，</a:t>
            </a:r>
            <a:r>
              <a:rPr kumimoji="1" lang="en-US" altLang="zh-CN" sz="2800" dirty="0">
                <a:solidFill>
                  <a:srgbClr val="000000"/>
                </a:solidFill>
                <a:latin typeface="Times New Roman" pitchFamily="18" charset="0"/>
              </a:rPr>
              <a:t>…</a:t>
            </a:r>
            <a:r>
              <a:rPr kumimoji="1" lang="zh-CN" altLang="en-US" sz="2800" dirty="0">
                <a:solidFill>
                  <a:srgbClr val="000000"/>
                </a:solidFill>
                <a:latin typeface="Times New Roman" pitchFamily="18" charset="0"/>
              </a:rPr>
              <a:t>，</a:t>
            </a:r>
            <a:r>
              <a:rPr kumimoji="1" lang="en-US" altLang="zh-CN" sz="2800" dirty="0" err="1">
                <a:solidFill>
                  <a:srgbClr val="000000"/>
                </a:solidFill>
                <a:latin typeface="Times New Roman" pitchFamily="18" charset="0"/>
              </a:rPr>
              <a:t>k</a:t>
            </a:r>
            <a:r>
              <a:rPr kumimoji="1" lang="en-US" altLang="zh-CN" sz="2800" baseline="-25000" dirty="0" err="1">
                <a:solidFill>
                  <a:srgbClr val="000000"/>
                </a:solidFill>
                <a:latin typeface="Times New Roman" pitchFamily="18" charset="0"/>
              </a:rPr>
              <a:t>j</a:t>
            </a:r>
            <a:r>
              <a:rPr kumimoji="1" lang="en-US" altLang="zh-CN" sz="2800" baseline="30000" dirty="0" err="1">
                <a:solidFill>
                  <a:srgbClr val="000000"/>
                </a:solidFill>
                <a:latin typeface="Times New Roman" pitchFamily="18" charset="0"/>
              </a:rPr>
              <a:t>d</a:t>
            </a:r>
            <a:r>
              <a:rPr kumimoji="1" lang="en-US" altLang="zh-CN" sz="2800" dirty="0">
                <a:solidFill>
                  <a:srgbClr val="000000"/>
                </a:solidFill>
                <a:latin typeface="Times New Roman" pitchFamily="18" charset="0"/>
              </a:rPr>
              <a:t>) &lt;  (k</a:t>
            </a:r>
            <a:r>
              <a:rPr kumimoji="1" lang="en-US" altLang="zh-CN" sz="2800" baseline="-25000" dirty="0">
                <a:solidFill>
                  <a:srgbClr val="000000"/>
                </a:solidFill>
                <a:latin typeface="Times New Roman" pitchFamily="18" charset="0"/>
              </a:rPr>
              <a:t>i</a:t>
            </a:r>
            <a:r>
              <a:rPr kumimoji="1" lang="en-US" altLang="zh-CN" sz="2800" baseline="30000" dirty="0">
                <a:solidFill>
                  <a:srgbClr val="000000"/>
                </a:solidFill>
                <a:latin typeface="Times New Roman" pitchFamily="18" charset="0"/>
              </a:rPr>
              <a:t>1</a:t>
            </a:r>
            <a:r>
              <a:rPr kumimoji="1" lang="zh-CN" altLang="en-US" sz="2800" dirty="0">
                <a:solidFill>
                  <a:srgbClr val="000000"/>
                </a:solidFill>
                <a:latin typeface="Times New Roman" pitchFamily="18" charset="0"/>
              </a:rPr>
              <a:t>，</a:t>
            </a:r>
            <a:r>
              <a:rPr kumimoji="1" lang="en-US" altLang="zh-CN" sz="2800" dirty="0">
                <a:solidFill>
                  <a:srgbClr val="000000"/>
                </a:solidFill>
                <a:latin typeface="Times New Roman" pitchFamily="18" charset="0"/>
              </a:rPr>
              <a:t>k</a:t>
            </a:r>
            <a:r>
              <a:rPr kumimoji="1" lang="en-US" altLang="zh-CN" sz="2800" baseline="-25000" dirty="0">
                <a:solidFill>
                  <a:srgbClr val="000000"/>
                </a:solidFill>
                <a:latin typeface="Times New Roman" pitchFamily="18" charset="0"/>
              </a:rPr>
              <a:t>i</a:t>
            </a:r>
            <a:r>
              <a:rPr kumimoji="1" lang="en-US" altLang="zh-CN" sz="2800" baseline="30000" dirty="0">
                <a:solidFill>
                  <a:srgbClr val="000000"/>
                </a:solidFill>
                <a:latin typeface="Times New Roman" pitchFamily="18" charset="0"/>
              </a:rPr>
              <a:t>2</a:t>
            </a:r>
            <a:r>
              <a:rPr kumimoji="1" lang="zh-CN" altLang="en-US" sz="2800" dirty="0">
                <a:solidFill>
                  <a:srgbClr val="000000"/>
                </a:solidFill>
                <a:latin typeface="Times New Roman" pitchFamily="18" charset="0"/>
              </a:rPr>
              <a:t>，</a:t>
            </a:r>
            <a:r>
              <a:rPr kumimoji="1" lang="en-US" altLang="zh-CN" sz="2800" dirty="0">
                <a:solidFill>
                  <a:srgbClr val="000000"/>
                </a:solidFill>
                <a:latin typeface="Times New Roman" pitchFamily="18" charset="0"/>
              </a:rPr>
              <a:t>…</a:t>
            </a:r>
            <a:r>
              <a:rPr kumimoji="1" lang="zh-CN" altLang="en-US" sz="2800" dirty="0">
                <a:solidFill>
                  <a:srgbClr val="000000"/>
                </a:solidFill>
                <a:latin typeface="Times New Roman" pitchFamily="18" charset="0"/>
              </a:rPr>
              <a:t>，</a:t>
            </a:r>
            <a:r>
              <a:rPr kumimoji="1" lang="en-US" altLang="zh-CN" sz="2800" dirty="0">
                <a:solidFill>
                  <a:srgbClr val="000000"/>
                </a:solidFill>
                <a:latin typeface="Times New Roman" pitchFamily="18" charset="0"/>
              </a:rPr>
              <a:t>k</a:t>
            </a:r>
            <a:r>
              <a:rPr kumimoji="1" lang="en-US" altLang="zh-CN" sz="2800" baseline="-25000" dirty="0">
                <a:solidFill>
                  <a:srgbClr val="000000"/>
                </a:solidFill>
                <a:latin typeface="Times New Roman" pitchFamily="18" charset="0"/>
              </a:rPr>
              <a:t>i</a:t>
            </a:r>
            <a:r>
              <a:rPr kumimoji="1" lang="en-US" altLang="zh-CN" sz="2800" baseline="30000" dirty="0">
                <a:solidFill>
                  <a:srgbClr val="000000"/>
                </a:solidFill>
                <a:latin typeface="Times New Roman" pitchFamily="18" charset="0"/>
              </a:rPr>
              <a:t>d</a:t>
            </a:r>
            <a:r>
              <a:rPr kumimoji="1" lang="en-US" altLang="zh-CN" sz="2800" dirty="0">
                <a:solidFill>
                  <a:srgbClr val="000000"/>
                </a:solidFill>
                <a:latin typeface="Times New Roman" pitchFamily="18" charset="0"/>
              </a:rPr>
              <a:t>)</a:t>
            </a:r>
          </a:p>
          <a:p>
            <a:pPr algn="just" hangingPunct="0">
              <a:lnSpc>
                <a:spcPct val="105000"/>
              </a:lnSpc>
              <a:spcBef>
                <a:spcPct val="20000"/>
              </a:spcBef>
              <a:defRPr/>
            </a:pPr>
            <a:r>
              <a:rPr kumimoji="1" lang="zh-CN" altLang="en-US" sz="2800" dirty="0">
                <a:solidFill>
                  <a:srgbClr val="000000"/>
                </a:solidFill>
                <a:latin typeface="Times New Roman" pitchFamily="18" charset="0"/>
              </a:rPr>
              <a:t>则称元素序列以</a:t>
            </a:r>
            <a:r>
              <a:rPr kumimoji="1" lang="zh-CN" altLang="en-US" sz="2800" b="1" dirty="0">
                <a:solidFill>
                  <a:srgbClr val="FC0128"/>
                </a:solidFill>
                <a:effectLst>
                  <a:outerShdw blurRad="38100" dist="38100" dir="2700000" algn="tl">
                    <a:srgbClr val="C0C0C0"/>
                  </a:outerShdw>
                </a:effectLst>
                <a:latin typeface="宋体" pitchFamily="2" charset="-122"/>
              </a:rPr>
              <a:t>关键字</a:t>
            </a:r>
            <a:r>
              <a:rPr kumimoji="1" lang="en-US" altLang="zh-CN" sz="2800" dirty="0">
                <a:solidFill>
                  <a:srgbClr val="000000"/>
                </a:solidFill>
                <a:latin typeface="Times New Roman" pitchFamily="18" charset="0"/>
              </a:rPr>
              <a:t>(k</a:t>
            </a:r>
            <a:r>
              <a:rPr kumimoji="1" lang="en-US" altLang="zh-CN" sz="2800" baseline="30000" dirty="0">
                <a:solidFill>
                  <a:srgbClr val="000000"/>
                </a:solidFill>
                <a:latin typeface="Times New Roman" pitchFamily="18" charset="0"/>
              </a:rPr>
              <a:t>1</a:t>
            </a:r>
            <a:r>
              <a:rPr kumimoji="1" lang="zh-CN" altLang="en-US" sz="2800" dirty="0">
                <a:solidFill>
                  <a:srgbClr val="000000"/>
                </a:solidFill>
                <a:latin typeface="Times New Roman" pitchFamily="18" charset="0"/>
              </a:rPr>
              <a:t>，</a:t>
            </a:r>
            <a:r>
              <a:rPr kumimoji="1" lang="en-US" altLang="zh-CN" sz="2800" dirty="0">
                <a:solidFill>
                  <a:srgbClr val="000000"/>
                </a:solidFill>
                <a:latin typeface="Times New Roman" pitchFamily="18" charset="0"/>
              </a:rPr>
              <a:t>k</a:t>
            </a:r>
            <a:r>
              <a:rPr kumimoji="1" lang="en-US" altLang="zh-CN" sz="2800" baseline="30000" dirty="0">
                <a:solidFill>
                  <a:srgbClr val="000000"/>
                </a:solidFill>
                <a:latin typeface="Times New Roman" pitchFamily="18" charset="0"/>
              </a:rPr>
              <a:t>2</a:t>
            </a:r>
            <a:r>
              <a:rPr kumimoji="1" lang="zh-CN" altLang="en-US" sz="2800" dirty="0">
                <a:solidFill>
                  <a:srgbClr val="000000"/>
                </a:solidFill>
                <a:latin typeface="Times New Roman" pitchFamily="18" charset="0"/>
              </a:rPr>
              <a:t>，</a:t>
            </a:r>
            <a:r>
              <a:rPr kumimoji="1" lang="en-US" altLang="zh-CN" sz="2800" dirty="0">
                <a:solidFill>
                  <a:srgbClr val="000000"/>
                </a:solidFill>
                <a:latin typeface="Times New Roman" pitchFamily="18" charset="0"/>
              </a:rPr>
              <a:t>…</a:t>
            </a:r>
            <a:r>
              <a:rPr kumimoji="1" lang="zh-CN" altLang="en-US" sz="2800" dirty="0">
                <a:solidFill>
                  <a:srgbClr val="000000"/>
                </a:solidFill>
                <a:latin typeface="Times New Roman" pitchFamily="18" charset="0"/>
              </a:rPr>
              <a:t>，</a:t>
            </a:r>
            <a:r>
              <a:rPr kumimoji="1" lang="en-US" altLang="zh-CN" sz="2800" dirty="0" err="1">
                <a:solidFill>
                  <a:srgbClr val="000000"/>
                </a:solidFill>
                <a:latin typeface="Times New Roman" pitchFamily="18" charset="0"/>
              </a:rPr>
              <a:t>k</a:t>
            </a:r>
            <a:r>
              <a:rPr kumimoji="1" lang="en-US" altLang="zh-CN" sz="2800" baseline="30000" dirty="0" err="1">
                <a:solidFill>
                  <a:srgbClr val="000000"/>
                </a:solidFill>
                <a:latin typeface="Times New Roman" pitchFamily="18" charset="0"/>
              </a:rPr>
              <a:t>d</a:t>
            </a:r>
            <a:r>
              <a:rPr kumimoji="1" lang="en-US" altLang="zh-CN" sz="2800" dirty="0">
                <a:solidFill>
                  <a:srgbClr val="000000"/>
                </a:solidFill>
                <a:latin typeface="Times New Roman" pitchFamily="18" charset="0"/>
              </a:rPr>
              <a:t>)</a:t>
            </a:r>
            <a:r>
              <a:rPr kumimoji="1" lang="zh-CN" altLang="en-US" sz="2800" b="1" dirty="0">
                <a:solidFill>
                  <a:srgbClr val="FC0128"/>
                </a:solidFill>
                <a:effectLst>
                  <a:outerShdw blurRad="38100" dist="38100" dir="2700000" algn="tl">
                    <a:srgbClr val="C0C0C0"/>
                  </a:outerShdw>
                </a:effectLst>
                <a:latin typeface="宋体" pitchFamily="2" charset="-122"/>
              </a:rPr>
              <a:t>有序</a:t>
            </a:r>
            <a:r>
              <a:rPr kumimoji="1" lang="zh-CN" altLang="en-US" sz="2800" dirty="0">
                <a:solidFill>
                  <a:srgbClr val="000000"/>
                </a:solidFill>
                <a:latin typeface="Times New Roman" pitchFamily="18" charset="0"/>
              </a:rPr>
              <a:t>。</a:t>
            </a:r>
            <a:r>
              <a:rPr kumimoji="1" lang="en-US" altLang="zh-CN" sz="2800" dirty="0">
                <a:solidFill>
                  <a:srgbClr val="000000"/>
                </a:solidFill>
                <a:latin typeface="Times New Roman" pitchFamily="18" charset="0"/>
              </a:rPr>
              <a:t>k</a:t>
            </a:r>
            <a:r>
              <a:rPr kumimoji="1" lang="en-US" altLang="zh-CN" sz="2800" baseline="30000" dirty="0">
                <a:solidFill>
                  <a:srgbClr val="000000"/>
                </a:solidFill>
                <a:latin typeface="Times New Roman" pitchFamily="18" charset="0"/>
              </a:rPr>
              <a:t>1</a:t>
            </a:r>
            <a:r>
              <a:rPr kumimoji="1" lang="zh-CN" altLang="en-US" sz="2800" dirty="0">
                <a:solidFill>
                  <a:srgbClr val="000000"/>
                </a:solidFill>
                <a:latin typeface="Times New Roman" pitchFamily="18" charset="0"/>
              </a:rPr>
              <a:t>称为</a:t>
            </a:r>
            <a:r>
              <a:rPr kumimoji="1" lang="zh-CN" altLang="en-US" sz="2800" b="1" dirty="0">
                <a:solidFill>
                  <a:srgbClr val="FC0128"/>
                </a:solidFill>
                <a:effectLst>
                  <a:outerShdw blurRad="38100" dist="38100" dir="2700000" algn="tl">
                    <a:srgbClr val="C0C0C0"/>
                  </a:outerShdw>
                </a:effectLst>
                <a:latin typeface="宋体" pitchFamily="2" charset="-122"/>
              </a:rPr>
              <a:t>最高位关键字</a:t>
            </a:r>
            <a:r>
              <a:rPr kumimoji="1" lang="zh-CN" altLang="en-US" sz="2800" dirty="0">
                <a:solidFill>
                  <a:srgbClr val="000000"/>
                </a:solidFill>
                <a:latin typeface="Times New Roman" pitchFamily="18" charset="0"/>
              </a:rPr>
              <a:t>，</a:t>
            </a:r>
            <a:r>
              <a:rPr kumimoji="1" lang="en-US" altLang="zh-CN" sz="2800" dirty="0" err="1">
                <a:solidFill>
                  <a:srgbClr val="000000"/>
                </a:solidFill>
                <a:latin typeface="Times New Roman" pitchFamily="18" charset="0"/>
              </a:rPr>
              <a:t>k</a:t>
            </a:r>
            <a:r>
              <a:rPr kumimoji="1" lang="en-US" altLang="zh-CN" sz="2800" baseline="30000" dirty="0" err="1">
                <a:solidFill>
                  <a:srgbClr val="000000"/>
                </a:solidFill>
                <a:latin typeface="Times New Roman" pitchFamily="18" charset="0"/>
              </a:rPr>
              <a:t>d</a:t>
            </a:r>
            <a:r>
              <a:rPr kumimoji="1" lang="zh-CN" altLang="en-US" sz="2800" dirty="0">
                <a:solidFill>
                  <a:srgbClr val="000000"/>
                </a:solidFill>
                <a:latin typeface="Times New Roman" pitchFamily="18" charset="0"/>
              </a:rPr>
              <a:t>称为</a:t>
            </a:r>
            <a:r>
              <a:rPr kumimoji="1" lang="zh-CN" altLang="en-US" sz="2800" b="1" dirty="0">
                <a:solidFill>
                  <a:srgbClr val="FC0128"/>
                </a:solidFill>
                <a:effectLst>
                  <a:outerShdw blurRad="38100" dist="38100" dir="2700000" algn="tl">
                    <a:srgbClr val="C0C0C0"/>
                  </a:outerShdw>
                </a:effectLst>
                <a:latin typeface="宋体" pitchFamily="2" charset="-122"/>
              </a:rPr>
              <a:t>最低位关键字</a:t>
            </a:r>
            <a:r>
              <a:rPr kumimoji="1" lang="zh-CN" altLang="en-US" sz="2800" dirty="0">
                <a:solidFill>
                  <a:srgbClr val="000000"/>
                </a:solidFill>
                <a:latin typeface="Times New Roman" pitchFamily="18" charset="0"/>
              </a:rPr>
              <a:t>。</a:t>
            </a:r>
          </a:p>
        </p:txBody>
      </p:sp>
    </p:spTree>
    <p:extLst>
      <p:ext uri="{BB962C8B-B14F-4D97-AF65-F5344CB8AC3E}">
        <p14:creationId xmlns:p14="http://schemas.microsoft.com/office/powerpoint/2010/main" val="351488602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5557" name="Rectangle 5"/>
          <p:cNvSpPr>
            <a:spLocks noChangeArrowheads="1"/>
          </p:cNvSpPr>
          <p:nvPr/>
        </p:nvSpPr>
        <p:spPr bwMode="auto">
          <a:xfrm>
            <a:off x="184640" y="620713"/>
            <a:ext cx="8508023" cy="5213350"/>
          </a:xfrm>
          <a:prstGeom prst="rect">
            <a:avLst/>
          </a:prstGeom>
          <a:noFill/>
          <a:ln w="22225">
            <a:noFill/>
            <a:miter lim="800000"/>
            <a:headEnd/>
            <a:tailEnd/>
          </a:ln>
          <a:effectLst/>
        </p:spPr>
        <p:txBody>
          <a:bodyPr lIns="87312" tIns="44450" rIns="87312" bIns="44450" anchor="ctr">
            <a:spAutoFit/>
          </a:bodyPr>
          <a:lstStyle/>
          <a:p>
            <a:pPr algn="just" hangingPunct="0">
              <a:defRPr/>
            </a:pPr>
            <a:r>
              <a:rPr lang="zh-CN" altLang="en-US" sz="2800" dirty="0">
                <a:solidFill>
                  <a:srgbClr val="000000"/>
                </a:solidFill>
                <a:latin typeface="Times New Roman" pitchFamily="18" charset="0"/>
              </a:rPr>
              <a:t>     </a:t>
            </a:r>
            <a:r>
              <a:rPr lang="zh-CN" altLang="en-US" sz="2800" dirty="0" smtClean="0">
                <a:solidFill>
                  <a:srgbClr val="000000"/>
                </a:solidFill>
                <a:latin typeface="Times New Roman" pitchFamily="18" charset="0"/>
              </a:rPr>
              <a:t> </a:t>
            </a:r>
            <a:r>
              <a:rPr kumimoji="1" lang="zh-CN" altLang="en-US" sz="2800" b="1" dirty="0" smtClean="0">
                <a:solidFill>
                  <a:srgbClr val="FC0128"/>
                </a:solidFill>
                <a:effectLst>
                  <a:outerShdw blurRad="38100" dist="38100" dir="2700000" algn="tl">
                    <a:srgbClr val="C0C0C0"/>
                  </a:outerShdw>
                </a:effectLst>
                <a:latin typeface="Times New Roman" pitchFamily="18" charset="0"/>
              </a:rPr>
              <a:t>最高位优先法</a:t>
            </a:r>
            <a:r>
              <a:rPr lang="en-US" altLang="zh-CN" sz="2800" dirty="0" smtClean="0">
                <a:solidFill>
                  <a:srgbClr val="000000"/>
                </a:solidFill>
                <a:latin typeface="Times New Roman" pitchFamily="18" charset="0"/>
              </a:rPr>
              <a:t>MSD(Most Significant Digit first)</a:t>
            </a:r>
            <a:r>
              <a:rPr lang="zh-CN" altLang="en-US" sz="2800" dirty="0" smtClean="0">
                <a:solidFill>
                  <a:srgbClr val="000000"/>
                </a:solidFill>
                <a:latin typeface="Times New Roman" pitchFamily="18" charset="0"/>
              </a:rPr>
              <a:t>：首先根据最高位关键字</a:t>
            </a:r>
            <a:r>
              <a:rPr lang="en-US" altLang="zh-CN" sz="2800" dirty="0" smtClean="0">
                <a:solidFill>
                  <a:srgbClr val="000000"/>
                </a:solidFill>
                <a:latin typeface="Times New Roman" pitchFamily="18" charset="0"/>
              </a:rPr>
              <a:t>k</a:t>
            </a:r>
            <a:r>
              <a:rPr lang="en-US" altLang="zh-CN" sz="2800" baseline="-25000" dirty="0" smtClean="0">
                <a:solidFill>
                  <a:srgbClr val="000000"/>
                </a:solidFill>
                <a:latin typeface="Times New Roman" pitchFamily="18" charset="0"/>
              </a:rPr>
              <a:t>1</a:t>
            </a:r>
            <a:r>
              <a:rPr lang="zh-CN" altLang="en-US" sz="2800" dirty="0" smtClean="0">
                <a:solidFill>
                  <a:srgbClr val="000000"/>
                </a:solidFill>
                <a:latin typeface="Times New Roman" pitchFamily="18" charset="0"/>
              </a:rPr>
              <a:t>排序，将整个排序表分成若干个子表，每个子表中的元素具有相同的关键字</a:t>
            </a:r>
            <a:r>
              <a:rPr lang="en-US" altLang="zh-CN" sz="2800" dirty="0" smtClean="0">
                <a:solidFill>
                  <a:srgbClr val="000000"/>
                </a:solidFill>
                <a:latin typeface="Times New Roman" pitchFamily="18" charset="0"/>
              </a:rPr>
              <a:t>k</a:t>
            </a:r>
            <a:r>
              <a:rPr lang="en-US" altLang="zh-CN" sz="2800" baseline="-25000" dirty="0" smtClean="0">
                <a:solidFill>
                  <a:srgbClr val="000000"/>
                </a:solidFill>
                <a:latin typeface="Times New Roman" pitchFamily="18" charset="0"/>
              </a:rPr>
              <a:t>1</a:t>
            </a:r>
            <a:r>
              <a:rPr lang="zh-CN" altLang="en-US" sz="2800" dirty="0" smtClean="0">
                <a:solidFill>
                  <a:srgbClr val="000000"/>
                </a:solidFill>
                <a:latin typeface="Times New Roman" pitchFamily="18" charset="0"/>
              </a:rPr>
              <a:t>。然后分别对每一个每个子表中的元素根据关键字（</a:t>
            </a:r>
            <a:r>
              <a:rPr lang="en-US" altLang="zh-CN" sz="2800" dirty="0" smtClean="0">
                <a:solidFill>
                  <a:srgbClr val="000000"/>
                </a:solidFill>
                <a:latin typeface="Times New Roman" pitchFamily="18" charset="0"/>
              </a:rPr>
              <a:t>k</a:t>
            </a:r>
            <a:r>
              <a:rPr lang="en-US" altLang="zh-CN" sz="2800" baseline="-25000" dirty="0" smtClean="0">
                <a:solidFill>
                  <a:srgbClr val="000000"/>
                </a:solidFill>
                <a:latin typeface="Times New Roman" pitchFamily="18" charset="0"/>
              </a:rPr>
              <a:t>2</a:t>
            </a:r>
            <a:r>
              <a:rPr lang="zh-CN" altLang="en-US" sz="2800" dirty="0" smtClean="0">
                <a:solidFill>
                  <a:srgbClr val="000000"/>
                </a:solidFill>
                <a:latin typeface="Times New Roman" pitchFamily="18" charset="0"/>
              </a:rPr>
              <a:t>，</a:t>
            </a:r>
            <a:r>
              <a:rPr lang="en-US" altLang="zh-CN" sz="2800" dirty="0" smtClean="0">
                <a:solidFill>
                  <a:srgbClr val="000000"/>
                </a:solidFill>
                <a:latin typeface="Times New Roman" pitchFamily="18" charset="0"/>
              </a:rPr>
              <a:t>…</a:t>
            </a:r>
            <a:r>
              <a:rPr lang="zh-CN" altLang="en-US" sz="2800" dirty="0" smtClean="0">
                <a:solidFill>
                  <a:srgbClr val="000000"/>
                </a:solidFill>
                <a:latin typeface="Times New Roman" pitchFamily="18" charset="0"/>
              </a:rPr>
              <a:t>，</a:t>
            </a:r>
            <a:r>
              <a:rPr lang="en-US" altLang="zh-CN" sz="2800" dirty="0" err="1" smtClean="0">
                <a:solidFill>
                  <a:srgbClr val="000000"/>
                </a:solidFill>
                <a:latin typeface="Times New Roman" pitchFamily="18" charset="0"/>
              </a:rPr>
              <a:t>k</a:t>
            </a:r>
            <a:r>
              <a:rPr lang="en-US" altLang="zh-CN" sz="2800" baseline="-25000" dirty="0" err="1" smtClean="0">
                <a:solidFill>
                  <a:srgbClr val="000000"/>
                </a:solidFill>
                <a:latin typeface="Times New Roman" pitchFamily="18" charset="0"/>
              </a:rPr>
              <a:t>d</a:t>
            </a:r>
            <a:r>
              <a:rPr lang="zh-CN" altLang="en-US" sz="2800" dirty="0" smtClean="0">
                <a:solidFill>
                  <a:srgbClr val="000000"/>
                </a:solidFill>
                <a:latin typeface="Times New Roman" pitchFamily="18" charset="0"/>
              </a:rPr>
              <a:t>）用最高位优先法排序。如此递归，直到对关键字</a:t>
            </a:r>
            <a:r>
              <a:rPr lang="en-US" altLang="zh-CN" sz="2800" dirty="0" err="1" smtClean="0">
                <a:solidFill>
                  <a:srgbClr val="000000"/>
                </a:solidFill>
                <a:latin typeface="Times New Roman" pitchFamily="18" charset="0"/>
              </a:rPr>
              <a:t>k</a:t>
            </a:r>
            <a:r>
              <a:rPr lang="en-US" altLang="zh-CN" sz="2800" baseline="-25000" dirty="0" err="1" smtClean="0">
                <a:solidFill>
                  <a:srgbClr val="000000"/>
                </a:solidFill>
                <a:latin typeface="Times New Roman" pitchFamily="18" charset="0"/>
              </a:rPr>
              <a:t>d</a:t>
            </a:r>
            <a:r>
              <a:rPr lang="zh-CN" altLang="en-US" sz="2800" dirty="0" smtClean="0">
                <a:solidFill>
                  <a:srgbClr val="000000"/>
                </a:solidFill>
                <a:latin typeface="Times New Roman" pitchFamily="18" charset="0"/>
              </a:rPr>
              <a:t>完成排序为止。</a:t>
            </a:r>
            <a:endParaRPr lang="zh-CN" altLang="en-US" sz="2800" dirty="0">
              <a:solidFill>
                <a:srgbClr val="000000"/>
              </a:solidFill>
              <a:latin typeface="Times New Roman" pitchFamily="18" charset="0"/>
            </a:endParaRPr>
          </a:p>
          <a:p>
            <a:pPr algn="just" hangingPunct="0">
              <a:defRPr/>
            </a:pPr>
            <a:r>
              <a:rPr kumimoji="1" lang="zh-CN" altLang="en-US" sz="2800" b="1" dirty="0">
                <a:solidFill>
                  <a:srgbClr val="FC0128"/>
                </a:solidFill>
                <a:effectLst>
                  <a:outerShdw blurRad="38100" dist="38100" dir="2700000" algn="tl">
                    <a:srgbClr val="C0C0C0"/>
                  </a:outerShdw>
                </a:effectLst>
                <a:latin typeface="Times New Roman" pitchFamily="18" charset="0"/>
              </a:rPr>
              <a:t>     最低位优先法</a:t>
            </a:r>
            <a:r>
              <a:rPr lang="en-US" altLang="zh-CN" sz="2800" dirty="0">
                <a:solidFill>
                  <a:srgbClr val="000000"/>
                </a:solidFill>
                <a:latin typeface="Times New Roman" pitchFamily="18" charset="0"/>
              </a:rPr>
              <a:t>LSD(Last Significant Digit first)</a:t>
            </a:r>
            <a:r>
              <a:rPr lang="zh-CN" altLang="en-US" sz="2800" dirty="0">
                <a:solidFill>
                  <a:srgbClr val="000000"/>
                </a:solidFill>
                <a:latin typeface="Times New Roman" pitchFamily="18" charset="0"/>
              </a:rPr>
              <a:t>是首先依据最低位关键字</a:t>
            </a:r>
            <a:r>
              <a:rPr lang="en-US" altLang="zh-CN" sz="2800" dirty="0" err="1">
                <a:solidFill>
                  <a:srgbClr val="000000"/>
                </a:solidFill>
                <a:latin typeface="Times New Roman" pitchFamily="18" charset="0"/>
              </a:rPr>
              <a:t>k</a:t>
            </a:r>
            <a:r>
              <a:rPr lang="en-US" altLang="zh-CN" sz="2800" baseline="30000" dirty="0" err="1">
                <a:solidFill>
                  <a:srgbClr val="000000"/>
                </a:solidFill>
                <a:latin typeface="Times New Roman" pitchFamily="18" charset="0"/>
              </a:rPr>
              <a:t>d</a:t>
            </a:r>
            <a:r>
              <a:rPr lang="zh-CN" altLang="en-US" sz="2800" dirty="0">
                <a:solidFill>
                  <a:srgbClr val="000000"/>
                </a:solidFill>
                <a:latin typeface="Times New Roman" pitchFamily="18" charset="0"/>
              </a:rPr>
              <a:t>对排序表中所有元素进行一趟排序，然后依据次低位关键字</a:t>
            </a:r>
            <a:r>
              <a:rPr lang="en-US" altLang="zh-CN" sz="2800" dirty="0">
                <a:solidFill>
                  <a:srgbClr val="000000"/>
                </a:solidFill>
                <a:latin typeface="Times New Roman" pitchFamily="18" charset="0"/>
              </a:rPr>
              <a:t>k</a:t>
            </a:r>
            <a:r>
              <a:rPr lang="en-US" altLang="zh-CN" sz="2800" baseline="30000" dirty="0">
                <a:solidFill>
                  <a:srgbClr val="000000"/>
                </a:solidFill>
                <a:latin typeface="Times New Roman" pitchFamily="18" charset="0"/>
              </a:rPr>
              <a:t>d-1</a:t>
            </a:r>
            <a:r>
              <a:rPr lang="zh-CN" altLang="en-US" sz="2800" dirty="0">
                <a:solidFill>
                  <a:srgbClr val="000000"/>
                </a:solidFill>
                <a:latin typeface="Times New Roman" pitchFamily="18" charset="0"/>
              </a:rPr>
              <a:t>对上一趟排序的结果再排序，依次重复，直到按关键字</a:t>
            </a:r>
            <a:r>
              <a:rPr lang="en-US" altLang="zh-CN" sz="2800" dirty="0">
                <a:solidFill>
                  <a:srgbClr val="000000"/>
                </a:solidFill>
                <a:latin typeface="Times New Roman" pitchFamily="18" charset="0"/>
              </a:rPr>
              <a:t>k</a:t>
            </a:r>
            <a:r>
              <a:rPr lang="en-US" altLang="zh-CN" sz="2800" baseline="30000" dirty="0">
                <a:solidFill>
                  <a:srgbClr val="000000"/>
                </a:solidFill>
                <a:latin typeface="Times New Roman" pitchFamily="18" charset="0"/>
              </a:rPr>
              <a:t>1</a:t>
            </a:r>
            <a:r>
              <a:rPr lang="zh-CN" altLang="en-US" sz="2800" dirty="0">
                <a:solidFill>
                  <a:srgbClr val="000000"/>
                </a:solidFill>
                <a:latin typeface="Times New Roman" pitchFamily="18" charset="0"/>
              </a:rPr>
              <a:t>最后一趟排序完成。使用这种排序方法时，每一趟排序都是对整个排序表操作，且需采用稳定的排序方法。</a:t>
            </a:r>
          </a:p>
        </p:txBody>
      </p:sp>
    </p:spTree>
    <p:extLst>
      <p:ext uri="{BB962C8B-B14F-4D97-AF65-F5344CB8AC3E}">
        <p14:creationId xmlns:p14="http://schemas.microsoft.com/office/powerpoint/2010/main" val="235602500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228600" y="74613"/>
            <a:ext cx="8937062"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pPr eaLnBrk="1">
              <a:lnSpc>
                <a:spcPct val="120000"/>
              </a:lnSpc>
            </a:pPr>
            <a:r>
              <a:rPr lang="zh-CN" altLang="en-US" sz="3600" b="1">
                <a:solidFill>
                  <a:srgbClr val="990033"/>
                </a:solidFill>
                <a:ea typeface="楷体_GB2312" pitchFamily="49" charset="-122"/>
              </a:rPr>
              <a:t>例如：</a:t>
            </a:r>
            <a:r>
              <a:rPr lang="zh-CN" altLang="en-US" sz="3600">
                <a:solidFill>
                  <a:srgbClr val="990000"/>
                </a:solidFill>
                <a:ea typeface="楷体_GB2312" pitchFamily="49" charset="-122"/>
              </a:rPr>
              <a:t>对下列这组关键字</a:t>
            </a:r>
            <a:endParaRPr lang="zh-CN" altLang="en-US" sz="4000">
              <a:solidFill>
                <a:srgbClr val="990000"/>
              </a:solidFill>
              <a:ea typeface="楷体_GB2312" pitchFamily="49" charset="-122"/>
            </a:endParaRPr>
          </a:p>
          <a:p>
            <a:pPr eaLnBrk="1">
              <a:lnSpc>
                <a:spcPct val="120000"/>
              </a:lnSpc>
            </a:pPr>
            <a:r>
              <a:rPr lang="zh-CN" altLang="en-US" sz="3600">
                <a:solidFill>
                  <a:srgbClr val="0000FF"/>
                </a:solidFill>
                <a:ea typeface="楷体_GB2312" pitchFamily="49" charset="-122"/>
              </a:rPr>
              <a:t> </a:t>
            </a:r>
            <a:r>
              <a:rPr lang="en-US" altLang="zh-CN" sz="3600">
                <a:solidFill>
                  <a:srgbClr val="0000FF"/>
                </a:solidFill>
                <a:ea typeface="楷体_GB2312" pitchFamily="49" charset="-122"/>
              </a:rPr>
              <a:t>{209, 386, 768, 185, 247, 606, 230, 834, 539 }</a:t>
            </a:r>
            <a:endParaRPr lang="en-US" altLang="zh-CN" sz="3600">
              <a:solidFill>
                <a:srgbClr val="000000"/>
              </a:solidFill>
              <a:ea typeface="楷体_GB2312" pitchFamily="49" charset="-122"/>
            </a:endParaRPr>
          </a:p>
        </p:txBody>
      </p:sp>
      <p:sp>
        <p:nvSpPr>
          <p:cNvPr id="1816579" name="Text Box 3"/>
          <p:cNvSpPr txBox="1">
            <a:spLocks noChangeArrowheads="1"/>
          </p:cNvSpPr>
          <p:nvPr/>
        </p:nvSpPr>
        <p:spPr bwMode="auto">
          <a:xfrm>
            <a:off x="441081" y="1458913"/>
            <a:ext cx="8321919"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pPr algn="just" eaLnBrk="1">
              <a:lnSpc>
                <a:spcPct val="140000"/>
              </a:lnSpc>
            </a:pPr>
            <a:r>
              <a:rPr lang="zh-CN" altLang="en-US" sz="3200" dirty="0">
                <a:solidFill>
                  <a:srgbClr val="990000"/>
                </a:solidFill>
                <a:ea typeface="楷体_GB2312" pitchFamily="49" charset="-122"/>
              </a:rPr>
              <a:t>    首先按其 </a:t>
            </a:r>
            <a:r>
              <a:rPr lang="zh-CN" altLang="en-US" sz="3200" dirty="0">
                <a:solidFill>
                  <a:srgbClr val="0000FF"/>
                </a:solidFill>
                <a:ea typeface="楷体_GB2312" pitchFamily="49" charset="-122"/>
              </a:rPr>
              <a:t>“个位数”</a:t>
            </a:r>
            <a:r>
              <a:rPr lang="zh-CN" altLang="en-US" sz="3200" dirty="0">
                <a:solidFill>
                  <a:srgbClr val="990000"/>
                </a:solidFill>
                <a:ea typeface="楷体_GB2312" pitchFamily="49" charset="-122"/>
              </a:rPr>
              <a:t>  取值分别为 </a:t>
            </a:r>
            <a:r>
              <a:rPr lang="en-US" altLang="zh-CN" sz="3200" dirty="0">
                <a:solidFill>
                  <a:srgbClr val="990000"/>
                </a:solidFill>
                <a:ea typeface="楷体_GB2312" pitchFamily="49" charset="-122"/>
              </a:rPr>
              <a:t>0, 1, …,  </a:t>
            </a:r>
            <a:r>
              <a:rPr lang="en-US" altLang="zh-CN" sz="3200" dirty="0" smtClean="0">
                <a:solidFill>
                  <a:srgbClr val="990000"/>
                </a:solidFill>
                <a:ea typeface="楷体_GB2312" pitchFamily="49" charset="-122"/>
              </a:rPr>
              <a:t>9</a:t>
            </a:r>
            <a:r>
              <a:rPr lang="zh-CN" altLang="en-US" sz="3200" dirty="0" smtClean="0">
                <a:solidFill>
                  <a:srgbClr val="990000"/>
                </a:solidFill>
                <a:ea typeface="楷体_GB2312" pitchFamily="49" charset="-122"/>
              </a:rPr>
              <a:t> </a:t>
            </a:r>
            <a:r>
              <a:rPr lang="zh-CN" altLang="en-US" sz="3200" b="1" dirty="0" smtClean="0">
                <a:solidFill>
                  <a:srgbClr val="FF0000"/>
                </a:solidFill>
                <a:ea typeface="楷体_GB2312" pitchFamily="49" charset="-122"/>
              </a:rPr>
              <a:t>“分配” </a:t>
            </a:r>
            <a:r>
              <a:rPr lang="zh-CN" altLang="en-US" sz="3200" dirty="0">
                <a:solidFill>
                  <a:srgbClr val="990000"/>
                </a:solidFill>
                <a:ea typeface="楷体_GB2312" pitchFamily="49" charset="-122"/>
              </a:rPr>
              <a:t>成 </a:t>
            </a:r>
            <a:r>
              <a:rPr lang="en-US" altLang="zh-CN" sz="3200" dirty="0">
                <a:solidFill>
                  <a:srgbClr val="990000"/>
                </a:solidFill>
                <a:ea typeface="楷体_GB2312" pitchFamily="49" charset="-122"/>
              </a:rPr>
              <a:t>10 </a:t>
            </a:r>
            <a:r>
              <a:rPr lang="zh-CN" altLang="en-US" sz="3200" dirty="0">
                <a:solidFill>
                  <a:srgbClr val="990000"/>
                </a:solidFill>
                <a:ea typeface="楷体_GB2312" pitchFamily="49" charset="-122"/>
              </a:rPr>
              <a:t>组，之后按从 </a:t>
            </a:r>
            <a:r>
              <a:rPr lang="en-US" altLang="zh-CN" sz="3200" dirty="0">
                <a:solidFill>
                  <a:srgbClr val="990000"/>
                </a:solidFill>
                <a:ea typeface="楷体_GB2312" pitchFamily="49" charset="-122"/>
              </a:rPr>
              <a:t>0 </a:t>
            </a:r>
            <a:r>
              <a:rPr lang="zh-CN" altLang="en-US" sz="3200" dirty="0">
                <a:solidFill>
                  <a:srgbClr val="990000"/>
                </a:solidFill>
                <a:ea typeface="楷体_GB2312" pitchFamily="49" charset="-122"/>
              </a:rPr>
              <a:t>至 </a:t>
            </a:r>
            <a:r>
              <a:rPr lang="en-US" altLang="zh-CN" sz="3200" dirty="0">
                <a:solidFill>
                  <a:srgbClr val="990000"/>
                </a:solidFill>
                <a:ea typeface="楷体_GB2312" pitchFamily="49" charset="-122"/>
              </a:rPr>
              <a:t>9 </a:t>
            </a:r>
            <a:r>
              <a:rPr lang="zh-CN" altLang="en-US" sz="3200" dirty="0">
                <a:solidFill>
                  <a:srgbClr val="990000"/>
                </a:solidFill>
                <a:ea typeface="楷体_GB2312" pitchFamily="49" charset="-122"/>
              </a:rPr>
              <a:t>的顺序将  它们 </a:t>
            </a:r>
            <a:r>
              <a:rPr lang="zh-CN" altLang="en-US" sz="3200" b="1" dirty="0">
                <a:solidFill>
                  <a:srgbClr val="FF0000"/>
                </a:solidFill>
                <a:ea typeface="楷体_GB2312" pitchFamily="49" charset="-122"/>
              </a:rPr>
              <a:t>“收集”</a:t>
            </a:r>
            <a:r>
              <a:rPr lang="zh-CN" altLang="en-US" sz="3200" dirty="0">
                <a:solidFill>
                  <a:srgbClr val="990000"/>
                </a:solidFill>
                <a:ea typeface="楷体_GB2312" pitchFamily="49" charset="-122"/>
              </a:rPr>
              <a:t> 在一起；</a:t>
            </a:r>
            <a:endParaRPr lang="zh-CN" altLang="en-US" sz="3200" dirty="0">
              <a:solidFill>
                <a:srgbClr val="990000"/>
              </a:solidFill>
              <a:latin typeface="楷体_GB2312" pitchFamily="49" charset="-122"/>
              <a:ea typeface="楷体_GB2312" pitchFamily="49" charset="-122"/>
            </a:endParaRPr>
          </a:p>
        </p:txBody>
      </p:sp>
      <p:sp>
        <p:nvSpPr>
          <p:cNvPr id="1816580" name="Rectangle 4"/>
          <p:cNvSpPr>
            <a:spLocks noChangeArrowheads="1"/>
          </p:cNvSpPr>
          <p:nvPr/>
        </p:nvSpPr>
        <p:spPr bwMode="auto">
          <a:xfrm>
            <a:off x="252046" y="3516313"/>
            <a:ext cx="8534400"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40000"/>
              </a:lnSpc>
            </a:pPr>
            <a:r>
              <a:rPr kumimoji="1" lang="zh-CN" altLang="en-US" sz="3200">
                <a:solidFill>
                  <a:srgbClr val="990000"/>
                </a:solidFill>
                <a:latin typeface="Times New Roman" pitchFamily="18" charset="0"/>
                <a:ea typeface="楷体_GB2312" pitchFamily="49" charset="-122"/>
              </a:rPr>
              <a:t>     然后按其 </a:t>
            </a:r>
            <a:r>
              <a:rPr kumimoji="1" lang="zh-CN" altLang="en-US" sz="3200">
                <a:solidFill>
                  <a:srgbClr val="0000FF"/>
                </a:solidFill>
                <a:latin typeface="Times New Roman" pitchFamily="18" charset="0"/>
                <a:ea typeface="楷体_GB2312" pitchFamily="49" charset="-122"/>
              </a:rPr>
              <a:t>“十位数”</a:t>
            </a:r>
            <a:r>
              <a:rPr kumimoji="1" lang="zh-CN" altLang="en-US" sz="3200">
                <a:solidFill>
                  <a:srgbClr val="990000"/>
                </a:solidFill>
                <a:latin typeface="Times New Roman" pitchFamily="18" charset="0"/>
                <a:ea typeface="楷体_GB2312" pitchFamily="49" charset="-122"/>
              </a:rPr>
              <a:t>  取值分别为 </a:t>
            </a:r>
            <a:r>
              <a:rPr kumimoji="1" lang="en-US" altLang="zh-CN" sz="3200">
                <a:solidFill>
                  <a:srgbClr val="990000"/>
                </a:solidFill>
                <a:latin typeface="Times New Roman" pitchFamily="18" charset="0"/>
                <a:ea typeface="楷体_GB2312" pitchFamily="49" charset="-122"/>
              </a:rPr>
              <a:t>0, 1, …, 9   </a:t>
            </a:r>
            <a:r>
              <a:rPr kumimoji="1" lang="en-US" altLang="zh-CN" sz="3200" b="1">
                <a:solidFill>
                  <a:srgbClr val="FF0000"/>
                </a:solidFill>
                <a:latin typeface="Times New Roman" pitchFamily="18" charset="0"/>
                <a:ea typeface="楷体_GB2312" pitchFamily="49" charset="-122"/>
              </a:rPr>
              <a:t>“</a:t>
            </a:r>
            <a:r>
              <a:rPr kumimoji="1" lang="zh-CN" altLang="en-US" sz="3200" b="1">
                <a:solidFill>
                  <a:srgbClr val="FF0000"/>
                </a:solidFill>
                <a:latin typeface="Times New Roman" pitchFamily="18" charset="0"/>
                <a:ea typeface="楷体_GB2312" pitchFamily="49" charset="-122"/>
              </a:rPr>
              <a:t>分配”</a:t>
            </a:r>
            <a:r>
              <a:rPr kumimoji="1" lang="zh-CN" altLang="en-US" sz="3200">
                <a:solidFill>
                  <a:srgbClr val="FF0000"/>
                </a:solidFill>
                <a:latin typeface="Times New Roman" pitchFamily="18" charset="0"/>
                <a:ea typeface="楷体_GB2312" pitchFamily="49" charset="-122"/>
              </a:rPr>
              <a:t> </a:t>
            </a:r>
            <a:r>
              <a:rPr kumimoji="1" lang="zh-CN" altLang="en-US" sz="3200">
                <a:solidFill>
                  <a:srgbClr val="990000"/>
                </a:solidFill>
                <a:latin typeface="Times New Roman" pitchFamily="18" charset="0"/>
                <a:ea typeface="楷体_GB2312" pitchFamily="49" charset="-122"/>
              </a:rPr>
              <a:t>成 </a:t>
            </a:r>
            <a:r>
              <a:rPr kumimoji="1" lang="en-US" altLang="zh-CN" sz="3200">
                <a:solidFill>
                  <a:srgbClr val="990000"/>
                </a:solidFill>
                <a:latin typeface="Times New Roman" pitchFamily="18" charset="0"/>
                <a:ea typeface="楷体_GB2312" pitchFamily="49" charset="-122"/>
              </a:rPr>
              <a:t>10 </a:t>
            </a:r>
            <a:r>
              <a:rPr kumimoji="1" lang="zh-CN" altLang="en-US" sz="3200">
                <a:solidFill>
                  <a:srgbClr val="990000"/>
                </a:solidFill>
                <a:latin typeface="Times New Roman" pitchFamily="18" charset="0"/>
                <a:ea typeface="楷体_GB2312" pitchFamily="49" charset="-122"/>
              </a:rPr>
              <a:t>组，之后再按从 </a:t>
            </a:r>
            <a:r>
              <a:rPr kumimoji="1" lang="en-US" altLang="zh-CN" sz="3200">
                <a:solidFill>
                  <a:srgbClr val="990000"/>
                </a:solidFill>
                <a:latin typeface="Times New Roman" pitchFamily="18" charset="0"/>
                <a:ea typeface="楷体_GB2312" pitchFamily="49" charset="-122"/>
              </a:rPr>
              <a:t>0 </a:t>
            </a:r>
            <a:r>
              <a:rPr kumimoji="1" lang="zh-CN" altLang="en-US" sz="3200">
                <a:solidFill>
                  <a:srgbClr val="990000"/>
                </a:solidFill>
                <a:latin typeface="Times New Roman" pitchFamily="18" charset="0"/>
                <a:ea typeface="楷体_GB2312" pitchFamily="49" charset="-122"/>
              </a:rPr>
              <a:t>至 </a:t>
            </a:r>
            <a:r>
              <a:rPr kumimoji="1" lang="en-US" altLang="zh-CN" sz="3200">
                <a:solidFill>
                  <a:srgbClr val="990000"/>
                </a:solidFill>
                <a:latin typeface="Times New Roman" pitchFamily="18" charset="0"/>
                <a:ea typeface="楷体_GB2312" pitchFamily="49" charset="-122"/>
              </a:rPr>
              <a:t>9 </a:t>
            </a:r>
            <a:r>
              <a:rPr kumimoji="1" lang="zh-CN" altLang="en-US" sz="3200">
                <a:solidFill>
                  <a:srgbClr val="990000"/>
                </a:solidFill>
                <a:latin typeface="楷体_GB2312" pitchFamily="49" charset="-122"/>
                <a:ea typeface="楷体_GB2312" pitchFamily="49" charset="-122"/>
              </a:rPr>
              <a:t>的顺序将它们 </a:t>
            </a:r>
            <a:r>
              <a:rPr kumimoji="1" lang="zh-CN" altLang="en-US" sz="3200" b="1">
                <a:solidFill>
                  <a:srgbClr val="FF0000"/>
                </a:solidFill>
                <a:latin typeface="Times New Roman" pitchFamily="18" charset="0"/>
                <a:ea typeface="楷体_GB2312" pitchFamily="49" charset="-122"/>
              </a:rPr>
              <a:t>“</a:t>
            </a:r>
            <a:r>
              <a:rPr kumimoji="1" lang="zh-CN" altLang="en-US" sz="3200" b="1">
                <a:solidFill>
                  <a:srgbClr val="FF0000"/>
                </a:solidFill>
                <a:latin typeface="楷体_GB2312" pitchFamily="49" charset="-122"/>
                <a:ea typeface="楷体_GB2312" pitchFamily="49" charset="-122"/>
              </a:rPr>
              <a:t>收集</a:t>
            </a:r>
            <a:r>
              <a:rPr kumimoji="1" lang="zh-CN" altLang="en-US" sz="3200" b="1">
                <a:solidFill>
                  <a:srgbClr val="FF0000"/>
                </a:solidFill>
                <a:latin typeface="Times New Roman" pitchFamily="18" charset="0"/>
                <a:ea typeface="楷体_GB2312" pitchFamily="49" charset="-122"/>
              </a:rPr>
              <a:t>”</a:t>
            </a:r>
            <a:r>
              <a:rPr kumimoji="1" lang="zh-CN" altLang="en-US" sz="3200" b="1">
                <a:solidFill>
                  <a:srgbClr val="FF0000"/>
                </a:solidFill>
                <a:latin typeface="楷体_GB2312" pitchFamily="49" charset="-122"/>
                <a:ea typeface="楷体_GB2312" pitchFamily="49" charset="-122"/>
              </a:rPr>
              <a:t> </a:t>
            </a:r>
            <a:r>
              <a:rPr kumimoji="1" lang="zh-CN" altLang="en-US" sz="3200">
                <a:solidFill>
                  <a:srgbClr val="990000"/>
                </a:solidFill>
                <a:latin typeface="楷体_GB2312" pitchFamily="49" charset="-122"/>
                <a:ea typeface="楷体_GB2312" pitchFamily="49" charset="-122"/>
              </a:rPr>
              <a:t>在一起；</a:t>
            </a:r>
          </a:p>
        </p:txBody>
      </p:sp>
      <p:sp>
        <p:nvSpPr>
          <p:cNvPr id="1816581" name="Rectangle 5"/>
          <p:cNvSpPr>
            <a:spLocks noChangeArrowheads="1"/>
          </p:cNvSpPr>
          <p:nvPr/>
        </p:nvSpPr>
        <p:spPr bwMode="auto">
          <a:xfrm>
            <a:off x="876301" y="5661027"/>
            <a:ext cx="75713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zh-CN" altLang="en-US" sz="3200">
                <a:solidFill>
                  <a:srgbClr val="990000"/>
                </a:solidFill>
                <a:latin typeface="楷体_GB2312" pitchFamily="49" charset="-122"/>
                <a:ea typeface="楷体_GB2312" pitchFamily="49" charset="-122"/>
              </a:rPr>
              <a:t>最后按其</a:t>
            </a:r>
            <a:r>
              <a:rPr kumimoji="1" lang="zh-CN" altLang="en-US" sz="3200">
                <a:solidFill>
                  <a:srgbClr val="0000FF"/>
                </a:solidFill>
                <a:latin typeface="Times New Roman" pitchFamily="18" charset="0"/>
                <a:ea typeface="楷体_GB2312" pitchFamily="49" charset="-122"/>
              </a:rPr>
              <a:t>“</a:t>
            </a:r>
            <a:r>
              <a:rPr kumimoji="1" lang="zh-CN" altLang="en-US" sz="3200">
                <a:solidFill>
                  <a:srgbClr val="0000FF"/>
                </a:solidFill>
                <a:latin typeface="楷体_GB2312" pitchFamily="49" charset="-122"/>
                <a:ea typeface="楷体_GB2312" pitchFamily="49" charset="-122"/>
              </a:rPr>
              <a:t>百位数</a:t>
            </a:r>
            <a:r>
              <a:rPr kumimoji="1" lang="zh-CN" altLang="en-US" sz="3200">
                <a:solidFill>
                  <a:srgbClr val="0000FF"/>
                </a:solidFill>
                <a:latin typeface="Times New Roman" pitchFamily="18" charset="0"/>
                <a:ea typeface="楷体_GB2312" pitchFamily="49" charset="-122"/>
              </a:rPr>
              <a:t>”</a:t>
            </a:r>
            <a:r>
              <a:rPr kumimoji="1" lang="zh-CN" altLang="en-US" sz="3200">
                <a:solidFill>
                  <a:srgbClr val="990000"/>
                </a:solidFill>
                <a:latin typeface="楷体_GB2312" pitchFamily="49" charset="-122"/>
                <a:ea typeface="楷体_GB2312" pitchFamily="49" charset="-122"/>
              </a:rPr>
              <a:t>重复一遍上述操作。</a:t>
            </a:r>
          </a:p>
        </p:txBody>
      </p:sp>
    </p:spTree>
    <p:extLst>
      <p:ext uri="{BB962C8B-B14F-4D97-AF65-F5344CB8AC3E}">
        <p14:creationId xmlns:p14="http://schemas.microsoft.com/office/powerpoint/2010/main" val="127641925"/>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816579"/>
                                        </p:tgtEl>
                                        <p:attrNameLst>
                                          <p:attrName>style.visibility</p:attrName>
                                        </p:attrNameLst>
                                      </p:cBhvr>
                                      <p:to>
                                        <p:strVal val="visible"/>
                                      </p:to>
                                    </p:set>
                                    <p:animEffect transition="in" filter="wipe(left)">
                                      <p:cBhvr>
                                        <p:cTn id="7" dur="300"/>
                                        <p:tgtEl>
                                          <p:spTgt spid="18165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816580"/>
                                        </p:tgtEl>
                                        <p:attrNameLst>
                                          <p:attrName>style.visibility</p:attrName>
                                        </p:attrNameLst>
                                      </p:cBhvr>
                                      <p:to>
                                        <p:strVal val="visible"/>
                                      </p:to>
                                    </p:set>
                                    <p:animEffect transition="in" filter="wipe(left)">
                                      <p:cBhvr>
                                        <p:cTn id="12" dur="300"/>
                                        <p:tgtEl>
                                          <p:spTgt spid="18165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1816581"/>
                                        </p:tgtEl>
                                        <p:attrNameLst>
                                          <p:attrName>style.visibility</p:attrName>
                                        </p:attrNameLst>
                                      </p:cBhvr>
                                      <p:to>
                                        <p:strVal val="visible"/>
                                      </p:to>
                                    </p:set>
                                    <p:animEffect transition="in" filter="wipe(left)">
                                      <p:cBhvr>
                                        <p:cTn id="17" dur="300"/>
                                        <p:tgtEl>
                                          <p:spTgt spid="1816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6579" grpId="0" autoUpdateAnimBg="0"/>
      <p:bldP spid="1816580" grpId="0" autoUpdateAnimBg="0"/>
      <p:bldP spid="1816581" grpId="0"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783981" y="333378"/>
            <a:ext cx="7778262" cy="957263"/>
          </a:xfrm>
        </p:spPr>
        <p:txBody>
          <a:bodyPr/>
          <a:lstStyle/>
          <a:p>
            <a:r>
              <a:rPr lang="en-US" altLang="zh-CN" sz="3800" smtClean="0">
                <a:ea typeface="宋体" charset="-122"/>
              </a:rPr>
              <a:t>9.6.2 </a:t>
            </a:r>
            <a:r>
              <a:rPr lang="zh-CN" altLang="en-US" sz="3800" smtClean="0">
                <a:ea typeface="宋体" charset="-122"/>
              </a:rPr>
              <a:t>链 式 基 数 排 序</a:t>
            </a:r>
            <a:endParaRPr lang="en-US" altLang="zh-CN" sz="3800" smtClean="0">
              <a:ea typeface="宋体" charset="-122"/>
            </a:endParaRPr>
          </a:p>
        </p:txBody>
      </p:sp>
      <p:sp>
        <p:nvSpPr>
          <p:cNvPr id="103427" name="Rectangle 3"/>
          <p:cNvSpPr>
            <a:spLocks noChangeArrowheads="1"/>
          </p:cNvSpPr>
          <p:nvPr/>
        </p:nvSpPr>
        <p:spPr bwMode="auto">
          <a:xfrm>
            <a:off x="2642089" y="2200277"/>
            <a:ext cx="914400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just" hangingPunct="0">
              <a:spcBef>
                <a:spcPct val="20000"/>
              </a:spcBef>
            </a:pPr>
            <a:endParaRPr kumimoji="1" lang="zh-CN" altLang="en-US" sz="2800">
              <a:solidFill>
                <a:srgbClr val="000000"/>
              </a:solidFill>
              <a:latin typeface="Times New Roman" pitchFamily="18" charset="0"/>
              <a:ea typeface="宋体" charset="-122"/>
            </a:endParaRPr>
          </a:p>
        </p:txBody>
      </p:sp>
      <p:sp>
        <p:nvSpPr>
          <p:cNvPr id="103428" name="Text Box 28"/>
          <p:cNvSpPr txBox="1">
            <a:spLocks noChangeArrowheads="1"/>
          </p:cNvSpPr>
          <p:nvPr/>
        </p:nvSpPr>
        <p:spPr bwMode="auto">
          <a:xfrm>
            <a:off x="323528" y="1088740"/>
            <a:ext cx="8420100"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pPr eaLnBrk="1">
              <a:lnSpc>
                <a:spcPct val="130000"/>
              </a:lnSpc>
              <a:spcBef>
                <a:spcPct val="50000"/>
              </a:spcBef>
            </a:pPr>
            <a:r>
              <a:rPr lang="en-US" altLang="zh-CN" sz="2400" dirty="0">
                <a:solidFill>
                  <a:srgbClr val="000000"/>
                </a:solidFill>
              </a:rPr>
              <a:t>      </a:t>
            </a:r>
            <a:r>
              <a:rPr lang="zh-CN" altLang="zh-CN" sz="2400" dirty="0">
                <a:solidFill>
                  <a:srgbClr val="000000"/>
                </a:solidFill>
              </a:rPr>
              <a:t>利用</a:t>
            </a:r>
            <a:r>
              <a:rPr lang="zh-CN" altLang="en-US" sz="2400" dirty="0">
                <a:solidFill>
                  <a:srgbClr val="000000"/>
                </a:solidFill>
              </a:rPr>
              <a:t>"</a:t>
            </a:r>
            <a:r>
              <a:rPr lang="zh-CN" altLang="zh-CN" sz="2400" dirty="0">
                <a:solidFill>
                  <a:srgbClr val="000000"/>
                </a:solidFill>
              </a:rPr>
              <a:t>分配</a:t>
            </a:r>
            <a:r>
              <a:rPr lang="zh-CN" altLang="en-US" sz="2400" dirty="0">
                <a:solidFill>
                  <a:srgbClr val="000000"/>
                </a:solidFill>
              </a:rPr>
              <a:t>"</a:t>
            </a:r>
            <a:r>
              <a:rPr lang="zh-CN" altLang="zh-CN" sz="2400" dirty="0">
                <a:solidFill>
                  <a:srgbClr val="000000"/>
                </a:solidFill>
              </a:rPr>
              <a:t>和</a:t>
            </a:r>
            <a:r>
              <a:rPr lang="zh-CN" altLang="en-US" sz="2400" dirty="0">
                <a:solidFill>
                  <a:srgbClr val="000000"/>
                </a:solidFill>
              </a:rPr>
              <a:t>"</a:t>
            </a:r>
            <a:r>
              <a:rPr lang="zh-CN" altLang="zh-CN" sz="2400" dirty="0">
                <a:solidFill>
                  <a:srgbClr val="000000"/>
                </a:solidFill>
              </a:rPr>
              <a:t>收集</a:t>
            </a:r>
            <a:r>
              <a:rPr lang="zh-CN" altLang="en-US" sz="2400" dirty="0">
                <a:solidFill>
                  <a:srgbClr val="000000"/>
                </a:solidFill>
              </a:rPr>
              <a:t>"</a:t>
            </a:r>
            <a:r>
              <a:rPr lang="zh-CN" altLang="zh-CN" sz="2400" dirty="0">
                <a:solidFill>
                  <a:srgbClr val="000000"/>
                </a:solidFill>
              </a:rPr>
              <a:t>运算对单关键字进行排序。在这种方法中，把关键字k看成是一个d元组：</a:t>
            </a:r>
            <a:br>
              <a:rPr lang="zh-CN" altLang="zh-CN" sz="2400" dirty="0">
                <a:solidFill>
                  <a:srgbClr val="000000"/>
                </a:solidFill>
              </a:rPr>
            </a:br>
            <a:r>
              <a:rPr lang="zh-CN" altLang="zh-CN" sz="2400" dirty="0">
                <a:solidFill>
                  <a:srgbClr val="000000"/>
                </a:solidFill>
              </a:rPr>
              <a:t>            (k</a:t>
            </a:r>
            <a:r>
              <a:rPr lang="zh-CN" altLang="zh-CN" sz="2400" baseline="30000" dirty="0">
                <a:solidFill>
                  <a:srgbClr val="000000"/>
                </a:solidFill>
              </a:rPr>
              <a:t>1</a:t>
            </a:r>
            <a:r>
              <a:rPr lang="zh-CN" altLang="zh-CN" sz="2400" dirty="0">
                <a:solidFill>
                  <a:srgbClr val="000000"/>
                </a:solidFill>
              </a:rPr>
              <a:t>，k</a:t>
            </a:r>
            <a:r>
              <a:rPr lang="zh-CN" altLang="zh-CN" sz="2400" baseline="30000" dirty="0">
                <a:solidFill>
                  <a:srgbClr val="000000"/>
                </a:solidFill>
              </a:rPr>
              <a:t>2</a:t>
            </a:r>
            <a:r>
              <a:rPr lang="zh-CN" altLang="zh-CN" sz="2400" dirty="0">
                <a:solidFill>
                  <a:srgbClr val="000000"/>
                </a:solidFill>
              </a:rPr>
              <a:t>，…，k</a:t>
            </a:r>
            <a:r>
              <a:rPr lang="zh-CN" altLang="zh-CN" sz="2400" baseline="30000" dirty="0">
                <a:solidFill>
                  <a:srgbClr val="000000"/>
                </a:solidFill>
              </a:rPr>
              <a:t>d</a:t>
            </a:r>
            <a:r>
              <a:rPr lang="zh-CN" altLang="zh-CN" sz="2400" dirty="0" smtClean="0">
                <a:solidFill>
                  <a:srgbClr val="000000"/>
                </a:solidFill>
              </a:rPr>
              <a:t>)</a:t>
            </a:r>
            <a:endParaRPr lang="en-US" altLang="zh-CN" sz="2400" dirty="0" smtClean="0">
              <a:solidFill>
                <a:srgbClr val="000000"/>
              </a:solidFill>
            </a:endParaRPr>
          </a:p>
          <a:p>
            <a:pPr algn="just" eaLnBrk="1">
              <a:lnSpc>
                <a:spcPct val="130000"/>
              </a:lnSpc>
              <a:spcBef>
                <a:spcPct val="50000"/>
              </a:spcBef>
            </a:pPr>
            <a:r>
              <a:rPr lang="zh-CN" altLang="zh-CN" sz="2400" dirty="0" smtClean="0">
                <a:solidFill>
                  <a:srgbClr val="000000"/>
                </a:solidFill>
              </a:rPr>
              <a:t>其中每一分量可看成是关键字</a:t>
            </a:r>
            <a:r>
              <a:rPr lang="zh-CN" altLang="zh-CN" sz="2400" dirty="0">
                <a:solidFill>
                  <a:srgbClr val="000000"/>
                </a:solidFill>
              </a:rPr>
              <a:t>，</a:t>
            </a:r>
            <a:r>
              <a:rPr lang="zh-CN" altLang="zh-CN" sz="2400" dirty="0" smtClean="0">
                <a:solidFill>
                  <a:srgbClr val="000000"/>
                </a:solidFill>
              </a:rPr>
              <a:t>假设</a:t>
            </a:r>
            <a:r>
              <a:rPr lang="zh-CN" altLang="zh-CN" sz="2400" baseline="30000" dirty="0" smtClean="0">
                <a:solidFill>
                  <a:srgbClr val="000000"/>
                </a:solidFill>
              </a:rPr>
              <a:t>j</a:t>
            </a:r>
            <a:r>
              <a:rPr lang="zh-CN" altLang="zh-CN" sz="2400" dirty="0">
                <a:solidFill>
                  <a:srgbClr val="000000"/>
                </a:solidFill>
              </a:rPr>
              <a:t>(1≤j≤d)有radix种取值，则称radix为</a:t>
            </a:r>
            <a:r>
              <a:rPr lang="zh-CN" altLang="zh-CN" sz="2400" b="1" dirty="0">
                <a:solidFill>
                  <a:srgbClr val="FF0000"/>
                </a:solidFill>
              </a:rPr>
              <a:t>基数</a:t>
            </a:r>
            <a:r>
              <a:rPr lang="zh-CN" altLang="zh-CN" sz="2400" dirty="0">
                <a:solidFill>
                  <a:srgbClr val="000000"/>
                </a:solidFill>
              </a:rPr>
              <a:t>。按k</a:t>
            </a:r>
            <a:r>
              <a:rPr lang="zh-CN" altLang="zh-CN" sz="2400" baseline="30000" dirty="0">
                <a:solidFill>
                  <a:srgbClr val="000000"/>
                </a:solidFill>
              </a:rPr>
              <a:t>j</a:t>
            </a:r>
            <a:r>
              <a:rPr lang="zh-CN" altLang="zh-CN" sz="2400" dirty="0">
                <a:solidFill>
                  <a:srgbClr val="000000"/>
                </a:solidFill>
              </a:rPr>
              <a:t>的取值，先“分配”到radix个队列（桶）中去，然后再按各队列的顺序，依次把</a:t>
            </a:r>
            <a:r>
              <a:rPr lang="zh-CN" altLang="en-US" sz="2400" dirty="0">
                <a:solidFill>
                  <a:srgbClr val="000000"/>
                </a:solidFill>
              </a:rPr>
              <a:t>元素</a:t>
            </a:r>
            <a:r>
              <a:rPr lang="zh-CN" altLang="zh-CN" sz="2400" dirty="0">
                <a:solidFill>
                  <a:srgbClr val="000000"/>
                </a:solidFill>
              </a:rPr>
              <a:t>从队列中“收集”起来，这样所有</a:t>
            </a:r>
            <a:r>
              <a:rPr lang="zh-CN" altLang="en-US" sz="2400" dirty="0">
                <a:solidFill>
                  <a:srgbClr val="000000"/>
                </a:solidFill>
              </a:rPr>
              <a:t>元素</a:t>
            </a:r>
            <a:r>
              <a:rPr lang="zh-CN" altLang="zh-CN" sz="2400" dirty="0">
                <a:solidFill>
                  <a:srgbClr val="000000"/>
                </a:solidFill>
              </a:rPr>
              <a:t>按k</a:t>
            </a:r>
            <a:r>
              <a:rPr lang="zh-CN" altLang="zh-CN" sz="2400" baseline="30000" dirty="0">
                <a:solidFill>
                  <a:srgbClr val="000000"/>
                </a:solidFill>
              </a:rPr>
              <a:t>j</a:t>
            </a:r>
            <a:r>
              <a:rPr lang="zh-CN" altLang="zh-CN" sz="2400" dirty="0">
                <a:solidFill>
                  <a:srgbClr val="000000"/>
                </a:solidFill>
              </a:rPr>
              <a:t>取值排序完成。如果对排序表中所有</a:t>
            </a:r>
            <a:r>
              <a:rPr lang="zh-CN" altLang="en-US" sz="2400" dirty="0">
                <a:solidFill>
                  <a:srgbClr val="000000"/>
                </a:solidFill>
              </a:rPr>
              <a:t>元素</a:t>
            </a:r>
            <a:r>
              <a:rPr lang="zh-CN" altLang="zh-CN" sz="2400" dirty="0">
                <a:solidFill>
                  <a:srgbClr val="000000"/>
                </a:solidFill>
              </a:rPr>
              <a:t>按关键字（k</a:t>
            </a:r>
            <a:r>
              <a:rPr lang="zh-CN" altLang="zh-CN" sz="2400" baseline="30000" dirty="0">
                <a:solidFill>
                  <a:srgbClr val="000000"/>
                </a:solidFill>
              </a:rPr>
              <a:t>1</a:t>
            </a:r>
            <a:r>
              <a:rPr lang="zh-CN" altLang="zh-CN" sz="2400" dirty="0">
                <a:solidFill>
                  <a:srgbClr val="000000"/>
                </a:solidFill>
              </a:rPr>
              <a:t>，k</a:t>
            </a:r>
            <a:r>
              <a:rPr lang="zh-CN" altLang="zh-CN" sz="2400" baseline="30000" dirty="0">
                <a:solidFill>
                  <a:srgbClr val="000000"/>
                </a:solidFill>
              </a:rPr>
              <a:t>2</a:t>
            </a:r>
            <a:r>
              <a:rPr lang="zh-CN" altLang="zh-CN" sz="2400" dirty="0">
                <a:solidFill>
                  <a:srgbClr val="000000"/>
                </a:solidFill>
              </a:rPr>
              <a:t>，…，k</a:t>
            </a:r>
            <a:r>
              <a:rPr lang="zh-CN" altLang="zh-CN" sz="2400" baseline="30000" dirty="0">
                <a:solidFill>
                  <a:srgbClr val="000000"/>
                </a:solidFill>
              </a:rPr>
              <a:t>d</a:t>
            </a:r>
            <a:r>
              <a:rPr lang="zh-CN" altLang="zh-CN" sz="2400" dirty="0">
                <a:solidFill>
                  <a:srgbClr val="000000"/>
                </a:solidFill>
              </a:rPr>
              <a:t>），依次对各分量k</a:t>
            </a:r>
            <a:r>
              <a:rPr lang="zh-CN" altLang="zh-CN" sz="2400" baseline="30000" dirty="0">
                <a:solidFill>
                  <a:srgbClr val="000000"/>
                </a:solidFill>
              </a:rPr>
              <a:t>j</a:t>
            </a:r>
            <a:r>
              <a:rPr lang="zh-CN" altLang="zh-CN" sz="2400" dirty="0">
                <a:solidFill>
                  <a:srgbClr val="000000"/>
                </a:solidFill>
              </a:rPr>
              <a:t>（j＝d，d-1，…，1），分别用这种“分配”、“收集”的运算逐趟进行排序，最后一趟“分配”、“收集”完成后，排序</a:t>
            </a:r>
            <a:r>
              <a:rPr lang="zh-CN" altLang="en-US" sz="2400" dirty="0">
                <a:solidFill>
                  <a:srgbClr val="000000"/>
                </a:solidFill>
              </a:rPr>
              <a:t>即告完成</a:t>
            </a:r>
            <a:r>
              <a:rPr lang="zh-CN" altLang="zh-CN" sz="2400" dirty="0">
                <a:solidFill>
                  <a:srgbClr val="000000"/>
                </a:solidFill>
              </a:rPr>
              <a:t>。</a:t>
            </a:r>
            <a:endParaRPr lang="zh-CN" altLang="en-US" sz="2400" dirty="0">
              <a:solidFill>
                <a:srgbClr val="000000"/>
              </a:solidFill>
            </a:endParaRPr>
          </a:p>
        </p:txBody>
      </p:sp>
    </p:spTree>
    <p:extLst>
      <p:ext uri="{BB962C8B-B14F-4D97-AF65-F5344CB8AC3E}">
        <p14:creationId xmlns:p14="http://schemas.microsoft.com/office/powerpoint/2010/main" val="111394721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4450" name="Object 11"/>
          <p:cNvGraphicFramePr>
            <a:graphicFrameLocks noChangeAspect="1"/>
          </p:cNvGraphicFramePr>
          <p:nvPr/>
        </p:nvGraphicFramePr>
        <p:xfrm>
          <a:off x="451339" y="669925"/>
          <a:ext cx="8109438" cy="311150"/>
        </p:xfrm>
        <a:graphic>
          <a:graphicData uri="http://schemas.openxmlformats.org/presentationml/2006/ole">
            <mc:AlternateContent xmlns:mc="http://schemas.openxmlformats.org/markup-compatibility/2006">
              <mc:Choice xmlns:v="urn:schemas-microsoft-com:vml" Requires="v">
                <p:oleObj spid="_x0000_s80952" name="Visio" r:id="rId3" imgW="6982730" imgH="250746" progId="Visio.Drawing.11">
                  <p:embed/>
                </p:oleObj>
              </mc:Choice>
              <mc:Fallback>
                <p:oleObj name="Visio" r:id="rId3" imgW="6982730" imgH="25074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339" y="669925"/>
                        <a:ext cx="8109438"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4451" name="Object 13"/>
          <p:cNvGraphicFramePr>
            <a:graphicFrameLocks noChangeAspect="1"/>
          </p:cNvGraphicFramePr>
          <p:nvPr/>
        </p:nvGraphicFramePr>
        <p:xfrm>
          <a:off x="783983" y="2060578"/>
          <a:ext cx="7576038" cy="3990975"/>
        </p:xfrm>
        <a:graphic>
          <a:graphicData uri="http://schemas.openxmlformats.org/presentationml/2006/ole">
            <mc:AlternateContent xmlns:mc="http://schemas.openxmlformats.org/markup-compatibility/2006">
              <mc:Choice xmlns:v="urn:schemas-microsoft-com:vml" Requires="v">
                <p:oleObj spid="_x0000_s80953" name="Visio" r:id="rId5" imgW="4821174" imgH="2352723" progId="Visio.Drawing.11">
                  <p:embed/>
                </p:oleObj>
              </mc:Choice>
              <mc:Fallback>
                <p:oleObj name="Visio" r:id="rId5" imgW="4821174" imgH="2352723"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3983" y="2060578"/>
                        <a:ext cx="7576038" cy="3990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452" name="Text Box 14"/>
          <p:cNvSpPr txBox="1">
            <a:spLocks noChangeArrowheads="1"/>
          </p:cNvSpPr>
          <p:nvPr/>
        </p:nvSpPr>
        <p:spPr bwMode="auto">
          <a:xfrm>
            <a:off x="2244969" y="1270000"/>
            <a:ext cx="432142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pPr algn="ctr" eaLnBrk="1"/>
            <a:r>
              <a:rPr lang="en-US" altLang="zh-CN" sz="1800">
                <a:solidFill>
                  <a:srgbClr val="000000"/>
                </a:solidFill>
              </a:rPr>
              <a:t>(a)</a:t>
            </a:r>
            <a:r>
              <a:rPr lang="zh-CN" altLang="en-US" sz="1800">
                <a:solidFill>
                  <a:srgbClr val="000000"/>
                </a:solidFill>
              </a:rPr>
              <a:t>初始排序表</a:t>
            </a:r>
            <a:endParaRPr lang="zh-CN" altLang="en-US" sz="4400">
              <a:solidFill>
                <a:srgbClr val="000000"/>
              </a:solidFill>
            </a:endParaRPr>
          </a:p>
        </p:txBody>
      </p:sp>
      <p:sp>
        <p:nvSpPr>
          <p:cNvPr id="104453" name="Text Box 15"/>
          <p:cNvSpPr txBox="1">
            <a:spLocks noChangeArrowheads="1"/>
          </p:cNvSpPr>
          <p:nvPr/>
        </p:nvSpPr>
        <p:spPr bwMode="auto">
          <a:xfrm>
            <a:off x="2511669" y="6353178"/>
            <a:ext cx="432142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pPr algn="ctr" eaLnBrk="1"/>
            <a:r>
              <a:rPr lang="zh-CN" altLang="en-US" sz="2400" b="1">
                <a:solidFill>
                  <a:srgbClr val="000000"/>
                </a:solidFill>
              </a:rPr>
              <a:t>图</a:t>
            </a:r>
            <a:r>
              <a:rPr lang="en-US" altLang="zh-CN" sz="2400" b="1">
                <a:solidFill>
                  <a:srgbClr val="000000"/>
                </a:solidFill>
              </a:rPr>
              <a:t>9-14 </a:t>
            </a:r>
            <a:r>
              <a:rPr lang="zh-CN" altLang="en-US" sz="2400" b="1">
                <a:solidFill>
                  <a:srgbClr val="000000"/>
                </a:solidFill>
              </a:rPr>
              <a:t>基数排序的示例</a:t>
            </a:r>
          </a:p>
        </p:txBody>
      </p:sp>
      <mc:AlternateContent xmlns:mc="http://schemas.openxmlformats.org/markup-compatibility/2006" xmlns:p14="http://schemas.microsoft.com/office/powerpoint/2010/main">
        <mc:Choice Requires="p14">
          <p:contentPart p14:bwMode="auto" r:id="rId7">
            <p14:nvContentPartPr>
              <p14:cNvPr id="104455" name="Ink 7"/>
              <p14:cNvContentPartPr>
                <a14:cpLocks xmlns:a14="http://schemas.microsoft.com/office/drawing/2010/main" noRot="1" noChangeAspect="1" noEditPoints="1" noChangeArrowheads="1" noChangeShapeType="1"/>
              </p14:cNvContentPartPr>
              <p14:nvPr/>
            </p14:nvContentPartPr>
            <p14:xfrm>
              <a:off x="1151794" y="2795591"/>
              <a:ext cx="1526931" cy="1895475"/>
            </p14:xfrm>
          </p:contentPart>
        </mc:Choice>
        <mc:Fallback xmlns="">
          <p:pic>
            <p:nvPicPr>
              <p:cNvPr id="104455" name="Ink 7"/>
              <p:cNvPicPr>
                <a:picLocks noRot="1" noChangeAspect="1" noEditPoints="1" noChangeArrowheads="1" noChangeShapeType="1"/>
              </p:cNvPicPr>
              <p:nvPr/>
            </p:nvPicPr>
            <p:blipFill>
              <a:blip r:embed="rId8"/>
              <a:stretch>
                <a:fillRect/>
              </a:stretch>
            </p:blipFill>
            <p:spPr>
              <a:xfrm>
                <a:off x="1229969" y="2777951"/>
                <a:ext cx="1689788" cy="1930750"/>
              </a:xfrm>
              <a:prstGeom prst="rect">
                <a:avLst/>
              </a:prstGeom>
            </p:spPr>
          </p:pic>
        </mc:Fallback>
      </mc:AlternateContent>
    </p:spTree>
    <p:extLst>
      <p:ext uri="{BB962C8B-B14F-4D97-AF65-F5344CB8AC3E}">
        <p14:creationId xmlns:p14="http://schemas.microsoft.com/office/powerpoint/2010/main" val="3510993210"/>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474" name="Object 3"/>
          <p:cNvGraphicFramePr>
            <a:graphicFrameLocks noChangeAspect="1"/>
          </p:cNvGraphicFramePr>
          <p:nvPr/>
        </p:nvGraphicFramePr>
        <p:xfrm>
          <a:off x="451339" y="669925"/>
          <a:ext cx="8109438" cy="311150"/>
        </p:xfrm>
        <a:graphic>
          <a:graphicData uri="http://schemas.openxmlformats.org/presentationml/2006/ole">
            <mc:AlternateContent xmlns:mc="http://schemas.openxmlformats.org/markup-compatibility/2006">
              <mc:Choice xmlns:v="urn:schemas-microsoft-com:vml" Requires="v">
                <p:oleObj spid="_x0000_s81976" name="Visio" r:id="rId3" imgW="6982730" imgH="250746" progId="Visio.Drawing.11">
                  <p:embed/>
                </p:oleObj>
              </mc:Choice>
              <mc:Fallback>
                <p:oleObj name="Visio" r:id="rId3" imgW="6982730" imgH="25074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339" y="669925"/>
                        <a:ext cx="8109438"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475" name="Object 4"/>
          <p:cNvGraphicFramePr>
            <a:graphicFrameLocks noChangeAspect="1"/>
          </p:cNvGraphicFramePr>
          <p:nvPr/>
        </p:nvGraphicFramePr>
        <p:xfrm>
          <a:off x="696059" y="2006603"/>
          <a:ext cx="7753350" cy="4098925"/>
        </p:xfrm>
        <a:graphic>
          <a:graphicData uri="http://schemas.openxmlformats.org/presentationml/2006/ole">
            <mc:AlternateContent xmlns:mc="http://schemas.openxmlformats.org/markup-compatibility/2006">
              <mc:Choice xmlns:v="urn:schemas-microsoft-com:vml" Requires="v">
                <p:oleObj spid="_x0000_s81977" name="Visio" r:id="rId5" imgW="4821174" imgH="2352723" progId="Visio.Drawing.11">
                  <p:embed/>
                </p:oleObj>
              </mc:Choice>
              <mc:Fallback>
                <p:oleObj name="Visio" r:id="rId5" imgW="4821174" imgH="2352723"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6059" y="2006603"/>
                        <a:ext cx="7753350" cy="409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476" name="Text Box 5"/>
          <p:cNvSpPr txBox="1">
            <a:spLocks noChangeArrowheads="1"/>
          </p:cNvSpPr>
          <p:nvPr/>
        </p:nvSpPr>
        <p:spPr bwMode="auto">
          <a:xfrm>
            <a:off x="2244969" y="1270000"/>
            <a:ext cx="432142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pPr algn="ctr" eaLnBrk="1"/>
            <a:r>
              <a:rPr lang="en-US" altLang="zh-CN" sz="1800">
                <a:solidFill>
                  <a:srgbClr val="000000"/>
                </a:solidFill>
              </a:rPr>
              <a:t>(c)</a:t>
            </a:r>
            <a:r>
              <a:rPr lang="zh-CN" altLang="en-US" sz="1800">
                <a:solidFill>
                  <a:srgbClr val="000000"/>
                </a:solidFill>
              </a:rPr>
              <a:t>第一趟回收</a:t>
            </a:r>
            <a:endParaRPr lang="zh-CN" altLang="en-US" sz="4400">
              <a:solidFill>
                <a:srgbClr val="000000"/>
              </a:solidFill>
            </a:endParaRPr>
          </a:p>
        </p:txBody>
      </p:sp>
      <p:sp>
        <p:nvSpPr>
          <p:cNvPr id="105477" name="Text Box 6"/>
          <p:cNvSpPr txBox="1">
            <a:spLocks noChangeArrowheads="1"/>
          </p:cNvSpPr>
          <p:nvPr/>
        </p:nvSpPr>
        <p:spPr bwMode="auto">
          <a:xfrm>
            <a:off x="2511669" y="6353178"/>
            <a:ext cx="432142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pPr algn="ctr" eaLnBrk="1"/>
            <a:r>
              <a:rPr lang="zh-CN" altLang="en-US" sz="2400" b="1">
                <a:solidFill>
                  <a:srgbClr val="000000"/>
                </a:solidFill>
              </a:rPr>
              <a:t>图</a:t>
            </a:r>
            <a:r>
              <a:rPr lang="en-US" altLang="zh-CN" sz="2400" b="1">
                <a:solidFill>
                  <a:srgbClr val="000000"/>
                </a:solidFill>
              </a:rPr>
              <a:t>9-14 </a:t>
            </a:r>
            <a:r>
              <a:rPr lang="zh-CN" altLang="en-US" sz="2400" b="1">
                <a:solidFill>
                  <a:srgbClr val="000000"/>
                </a:solidFill>
              </a:rPr>
              <a:t>基数排序的示例</a:t>
            </a:r>
          </a:p>
        </p:txBody>
      </p:sp>
    </p:spTree>
    <p:extLst>
      <p:ext uri="{BB962C8B-B14F-4D97-AF65-F5344CB8AC3E}">
        <p14:creationId xmlns:p14="http://schemas.microsoft.com/office/powerpoint/2010/main" val="3345611785"/>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2511669" y="6353178"/>
            <a:ext cx="432142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pPr algn="ctr" eaLnBrk="1"/>
            <a:r>
              <a:rPr lang="zh-CN" altLang="en-US" sz="2400" b="1">
                <a:solidFill>
                  <a:srgbClr val="000000"/>
                </a:solidFill>
              </a:rPr>
              <a:t>图</a:t>
            </a:r>
            <a:r>
              <a:rPr lang="en-US" altLang="zh-CN" sz="2400" b="1">
                <a:solidFill>
                  <a:srgbClr val="000000"/>
                </a:solidFill>
              </a:rPr>
              <a:t>9-14 </a:t>
            </a:r>
            <a:r>
              <a:rPr lang="zh-CN" altLang="en-US" sz="2400" b="1">
                <a:solidFill>
                  <a:srgbClr val="000000"/>
                </a:solidFill>
              </a:rPr>
              <a:t>基数排序的示例</a:t>
            </a:r>
          </a:p>
        </p:txBody>
      </p:sp>
      <p:graphicFrame>
        <p:nvGraphicFramePr>
          <p:cNvPr id="106499" name="Object 3"/>
          <p:cNvGraphicFramePr>
            <a:graphicFrameLocks noChangeAspect="1"/>
          </p:cNvGraphicFramePr>
          <p:nvPr/>
        </p:nvGraphicFramePr>
        <p:xfrm>
          <a:off x="451339" y="476250"/>
          <a:ext cx="8109438" cy="311150"/>
        </p:xfrm>
        <a:graphic>
          <a:graphicData uri="http://schemas.openxmlformats.org/presentationml/2006/ole">
            <mc:AlternateContent xmlns:mc="http://schemas.openxmlformats.org/markup-compatibility/2006">
              <mc:Choice xmlns:v="urn:schemas-microsoft-com:vml" Requires="v">
                <p:oleObj spid="_x0000_s83027" name="Visio" r:id="rId3" imgW="6982730" imgH="250746" progId="Visio.Drawing.11">
                  <p:embed/>
                </p:oleObj>
              </mc:Choice>
              <mc:Fallback>
                <p:oleObj name="Visio" r:id="rId3" imgW="6982730" imgH="25074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339" y="476250"/>
                        <a:ext cx="8109438"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00" name="Object 4"/>
          <p:cNvGraphicFramePr>
            <a:graphicFrameLocks noChangeAspect="1"/>
          </p:cNvGraphicFramePr>
          <p:nvPr/>
        </p:nvGraphicFramePr>
        <p:xfrm>
          <a:off x="696059" y="1484313"/>
          <a:ext cx="7753350" cy="3816350"/>
        </p:xfrm>
        <a:graphic>
          <a:graphicData uri="http://schemas.openxmlformats.org/presentationml/2006/ole">
            <mc:AlternateContent xmlns:mc="http://schemas.openxmlformats.org/markup-compatibility/2006">
              <mc:Choice xmlns:v="urn:schemas-microsoft-com:vml" Requires="v">
                <p:oleObj spid="_x0000_s83028" name="Visio" r:id="rId5" imgW="4821174" imgH="2352723" progId="Visio.Drawing.11">
                  <p:embed/>
                </p:oleObj>
              </mc:Choice>
              <mc:Fallback>
                <p:oleObj name="Visio" r:id="rId5" imgW="4821174" imgH="2352723"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b="6894"/>
                      <a:stretch>
                        <a:fillRect/>
                      </a:stretch>
                    </p:blipFill>
                    <p:spPr bwMode="auto">
                      <a:xfrm>
                        <a:off x="696059" y="1484313"/>
                        <a:ext cx="7753350"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6501" name="Text Box 5"/>
          <p:cNvSpPr txBox="1">
            <a:spLocks noChangeArrowheads="1"/>
          </p:cNvSpPr>
          <p:nvPr/>
        </p:nvSpPr>
        <p:spPr bwMode="auto">
          <a:xfrm>
            <a:off x="2244969" y="981075"/>
            <a:ext cx="432142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pPr algn="ctr" eaLnBrk="1"/>
            <a:r>
              <a:rPr lang="en-US" altLang="zh-CN" sz="1800">
                <a:solidFill>
                  <a:srgbClr val="000000"/>
                </a:solidFill>
              </a:rPr>
              <a:t>(e)</a:t>
            </a:r>
            <a:r>
              <a:rPr lang="zh-CN" altLang="en-US" sz="1800">
                <a:solidFill>
                  <a:srgbClr val="000000"/>
                </a:solidFill>
              </a:rPr>
              <a:t>第二趟回收</a:t>
            </a:r>
            <a:endParaRPr lang="zh-CN" altLang="en-US" sz="4400">
              <a:solidFill>
                <a:srgbClr val="000000"/>
              </a:solidFill>
            </a:endParaRPr>
          </a:p>
        </p:txBody>
      </p:sp>
      <p:graphicFrame>
        <p:nvGraphicFramePr>
          <p:cNvPr id="106502" name="Object 6"/>
          <p:cNvGraphicFramePr>
            <a:graphicFrameLocks noChangeAspect="1"/>
          </p:cNvGraphicFramePr>
          <p:nvPr/>
        </p:nvGraphicFramePr>
        <p:xfrm>
          <a:off x="451339" y="5445125"/>
          <a:ext cx="8109438" cy="311150"/>
        </p:xfrm>
        <a:graphic>
          <a:graphicData uri="http://schemas.openxmlformats.org/presentationml/2006/ole">
            <mc:AlternateContent xmlns:mc="http://schemas.openxmlformats.org/markup-compatibility/2006">
              <mc:Choice xmlns:v="urn:schemas-microsoft-com:vml" Requires="v">
                <p:oleObj spid="_x0000_s83029" name="Visio" r:id="rId7" imgW="6982730" imgH="250746" progId="Visio.Drawing.11">
                  <p:embed/>
                </p:oleObj>
              </mc:Choice>
              <mc:Fallback>
                <p:oleObj name="Visio" r:id="rId7" imgW="6982730" imgH="250746" progId="Visio.Drawing.1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1339" y="5445125"/>
                        <a:ext cx="8109438"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6503" name="Text Box 7"/>
          <p:cNvSpPr txBox="1">
            <a:spLocks noChangeArrowheads="1"/>
          </p:cNvSpPr>
          <p:nvPr/>
        </p:nvSpPr>
        <p:spPr bwMode="auto">
          <a:xfrm>
            <a:off x="2244969" y="5949950"/>
            <a:ext cx="432142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kumimoji="1" sz="2800">
                <a:solidFill>
                  <a:schemeClr val="tx1"/>
                </a:solidFill>
                <a:latin typeface="Times New Roman" pitchFamily="18" charset="0"/>
                <a:ea typeface="宋体" charset="-122"/>
              </a:defRPr>
            </a:lvl1pPr>
            <a:lvl2pPr marL="742950" indent="-285750" eaLnBrk="0">
              <a:defRPr kumimoji="1" sz="2800">
                <a:solidFill>
                  <a:schemeClr val="tx1"/>
                </a:solidFill>
                <a:latin typeface="Times New Roman" pitchFamily="18" charset="0"/>
                <a:ea typeface="宋体" charset="-122"/>
              </a:defRPr>
            </a:lvl2pPr>
            <a:lvl3pPr marL="1143000" indent="-228600" eaLnBrk="0">
              <a:defRPr kumimoji="1" sz="2800">
                <a:solidFill>
                  <a:schemeClr val="tx1"/>
                </a:solidFill>
                <a:latin typeface="Times New Roman" pitchFamily="18" charset="0"/>
                <a:ea typeface="宋体" charset="-122"/>
              </a:defRPr>
            </a:lvl3pPr>
            <a:lvl4pPr marL="1600200" indent="-228600" eaLnBrk="0">
              <a:defRPr kumimoji="1" sz="2800">
                <a:solidFill>
                  <a:schemeClr val="tx1"/>
                </a:solidFill>
                <a:latin typeface="Times New Roman" pitchFamily="18" charset="0"/>
                <a:ea typeface="宋体" charset="-122"/>
              </a:defRPr>
            </a:lvl4pPr>
            <a:lvl5pPr marL="2057400" indent="-228600" eaLnBrk="0">
              <a:defRPr kumimoji="1" sz="2800">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defRPr kumimoji="1" sz="2800">
                <a:solidFill>
                  <a:schemeClr val="tx1"/>
                </a:solidFill>
                <a:latin typeface="Times New Roman" pitchFamily="18" charset="0"/>
                <a:ea typeface="宋体" charset="-122"/>
              </a:defRPr>
            </a:lvl9pPr>
          </a:lstStyle>
          <a:p>
            <a:pPr algn="ctr" eaLnBrk="1"/>
            <a:r>
              <a:rPr lang="en-US" altLang="zh-CN" sz="1800">
                <a:solidFill>
                  <a:srgbClr val="000000"/>
                </a:solidFill>
              </a:rPr>
              <a:t>(e)</a:t>
            </a:r>
            <a:r>
              <a:rPr lang="zh-CN" altLang="en-US" sz="1800">
                <a:solidFill>
                  <a:srgbClr val="000000"/>
                </a:solidFill>
              </a:rPr>
              <a:t>第三趟回收</a:t>
            </a:r>
            <a:endParaRPr lang="zh-CN" altLang="en-US" sz="4400">
              <a:solidFill>
                <a:srgbClr val="000000"/>
              </a:solidFill>
            </a:endParaRPr>
          </a:p>
        </p:txBody>
      </p:sp>
    </p:spTree>
    <p:extLst>
      <p:ext uri="{BB962C8B-B14F-4D97-AF65-F5344CB8AC3E}">
        <p14:creationId xmlns:p14="http://schemas.microsoft.com/office/powerpoint/2010/main" val="379113814"/>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0" y="1338263"/>
            <a:ext cx="9144000"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b="1">
                <a:solidFill>
                  <a:srgbClr val="003366"/>
                </a:solidFill>
              </a:rPr>
              <a:t>template</a:t>
            </a:r>
            <a:r>
              <a:rPr lang="en-US" altLang="zh-CN" sz="2400">
                <a:solidFill>
                  <a:srgbClr val="003366"/>
                </a:solidFill>
              </a:rPr>
              <a:t> &lt;</a:t>
            </a:r>
            <a:r>
              <a:rPr lang="en-US" altLang="zh-CN" sz="2400" b="1">
                <a:solidFill>
                  <a:srgbClr val="003366"/>
                </a:solidFill>
              </a:rPr>
              <a:t>class</a:t>
            </a:r>
            <a:r>
              <a:rPr lang="en-US" altLang="zh-CN" sz="2400">
                <a:solidFill>
                  <a:srgbClr val="003366"/>
                </a:solidFill>
              </a:rPr>
              <a:t> ElemType&gt;</a:t>
            </a:r>
            <a:r>
              <a:rPr lang="en-US" altLang="zh-CN" sz="2400" b="1">
                <a:solidFill>
                  <a:srgbClr val="003366"/>
                </a:solidFill>
              </a:rPr>
              <a:t>void</a:t>
            </a:r>
            <a:r>
              <a:rPr lang="en-US" altLang="zh-CN" sz="2400">
                <a:solidFill>
                  <a:srgbClr val="003366"/>
                </a:solidFill>
              </a:rPr>
              <a:t> </a:t>
            </a:r>
          </a:p>
          <a:p>
            <a:pPr eaLnBrk="1" hangingPunct="1"/>
            <a:r>
              <a:rPr lang="en-US" altLang="zh-CN" sz="2400">
                <a:solidFill>
                  <a:srgbClr val="003366"/>
                </a:solidFill>
              </a:rPr>
              <a:t>RadixSort (Node&lt;ElemType&gt; elem[], const </a:t>
            </a:r>
            <a:r>
              <a:rPr lang="en-US" altLang="zh-CN" sz="2400" b="1">
                <a:solidFill>
                  <a:srgbClr val="003366"/>
                </a:solidFill>
              </a:rPr>
              <a:t>int</a:t>
            </a:r>
            <a:r>
              <a:rPr lang="en-US" altLang="zh-CN" sz="2400">
                <a:solidFill>
                  <a:srgbClr val="003366"/>
                </a:solidFill>
              </a:rPr>
              <a:t> d, const </a:t>
            </a:r>
            <a:r>
              <a:rPr lang="en-US" altLang="zh-CN" sz="2400" b="1">
                <a:solidFill>
                  <a:srgbClr val="003366"/>
                </a:solidFill>
              </a:rPr>
              <a:t>int</a:t>
            </a:r>
            <a:r>
              <a:rPr lang="en-US" altLang="zh-CN" sz="2400">
                <a:solidFill>
                  <a:srgbClr val="003366"/>
                </a:solidFill>
              </a:rPr>
              <a:t> radix) {</a:t>
            </a:r>
            <a:endParaRPr lang="zh-CN" altLang="zh-CN" sz="2400">
              <a:solidFill>
                <a:srgbClr val="003366"/>
              </a:solidFill>
            </a:endParaRPr>
          </a:p>
          <a:p>
            <a:pPr eaLnBrk="1" hangingPunct="1"/>
            <a:r>
              <a:rPr lang="en-US" altLang="zh-CN" sz="2400">
                <a:solidFill>
                  <a:srgbClr val="003366"/>
                </a:solidFill>
              </a:rPr>
              <a:t>    </a:t>
            </a:r>
            <a:r>
              <a:rPr lang="en-US" altLang="zh-CN" sz="2400" b="1">
                <a:solidFill>
                  <a:srgbClr val="003366"/>
                </a:solidFill>
              </a:rPr>
              <a:t>int</a:t>
            </a:r>
            <a:r>
              <a:rPr lang="en-US" altLang="zh-CN" sz="2400">
                <a:solidFill>
                  <a:srgbClr val="003366"/>
                </a:solidFill>
              </a:rPr>
              <a:t> e[radix], f[radix], p, i, j, k, power;</a:t>
            </a:r>
            <a:endParaRPr lang="zh-CN" altLang="zh-CN" sz="2400">
              <a:solidFill>
                <a:srgbClr val="003366"/>
              </a:solidFill>
            </a:endParaRPr>
          </a:p>
          <a:p>
            <a:pPr eaLnBrk="1" hangingPunct="1"/>
            <a:r>
              <a:rPr lang="en-US" altLang="zh-CN" sz="2400">
                <a:solidFill>
                  <a:srgbClr val="003366"/>
                </a:solidFill>
              </a:rPr>
              <a:t>    </a:t>
            </a:r>
            <a:r>
              <a:rPr lang="en-US" altLang="zh-CN" sz="2400" b="1">
                <a:solidFill>
                  <a:srgbClr val="003366"/>
                </a:solidFill>
              </a:rPr>
              <a:t>for</a:t>
            </a:r>
            <a:r>
              <a:rPr lang="en-US" altLang="zh-CN" sz="2400">
                <a:solidFill>
                  <a:srgbClr val="003366"/>
                </a:solidFill>
              </a:rPr>
              <a:t> (i=0; i &lt; d; i++) {   </a:t>
            </a:r>
            <a:endParaRPr lang="zh-CN" altLang="zh-CN" sz="2400">
              <a:solidFill>
                <a:srgbClr val="003366"/>
              </a:solidFill>
            </a:endParaRPr>
          </a:p>
          <a:p>
            <a:pPr eaLnBrk="1" hangingPunct="1"/>
            <a:r>
              <a:rPr lang="en-US" altLang="zh-CN" sz="2400">
                <a:solidFill>
                  <a:srgbClr val="003366"/>
                </a:solidFill>
              </a:rPr>
              <a:t>       </a:t>
            </a:r>
            <a:r>
              <a:rPr lang="en-US" altLang="zh-CN" sz="2400" b="1">
                <a:solidFill>
                  <a:srgbClr val="003366"/>
                </a:solidFill>
              </a:rPr>
              <a:t>for</a:t>
            </a:r>
            <a:r>
              <a:rPr lang="en-US" altLang="zh-CN" sz="2400">
                <a:solidFill>
                  <a:srgbClr val="003366"/>
                </a:solidFill>
              </a:rPr>
              <a:t> (j=0; j &lt; radix; j++)    f[j]=0;    </a:t>
            </a:r>
            <a:endParaRPr lang="zh-CN" altLang="zh-CN" sz="2400">
              <a:solidFill>
                <a:srgbClr val="003366"/>
              </a:solidFill>
            </a:endParaRPr>
          </a:p>
          <a:p>
            <a:pPr eaLnBrk="1" hangingPunct="1"/>
            <a:r>
              <a:rPr lang="en-US" altLang="zh-CN" sz="2400">
                <a:solidFill>
                  <a:srgbClr val="003366"/>
                </a:solidFill>
              </a:rPr>
              <a:t>       power=(</a:t>
            </a:r>
            <a:r>
              <a:rPr lang="en-US" altLang="zh-CN" sz="2400" b="1">
                <a:solidFill>
                  <a:srgbClr val="003366"/>
                </a:solidFill>
              </a:rPr>
              <a:t>int</a:t>
            </a:r>
            <a:r>
              <a:rPr lang="en-US" altLang="zh-CN" sz="2400">
                <a:solidFill>
                  <a:srgbClr val="003366"/>
                </a:solidFill>
              </a:rPr>
              <a:t>)pow((double)radix, i);       p=elem[0].next;</a:t>
            </a:r>
            <a:endParaRPr lang="zh-CN" altLang="zh-CN" sz="2400">
              <a:solidFill>
                <a:srgbClr val="003366"/>
              </a:solidFill>
            </a:endParaRPr>
          </a:p>
          <a:p>
            <a:pPr eaLnBrk="1" hangingPunct="1"/>
            <a:r>
              <a:rPr lang="en-US" altLang="zh-CN" sz="2400">
                <a:solidFill>
                  <a:srgbClr val="003366"/>
                </a:solidFill>
              </a:rPr>
              <a:t>       </a:t>
            </a:r>
            <a:r>
              <a:rPr lang="en-US" altLang="zh-CN" sz="2400" b="1">
                <a:solidFill>
                  <a:srgbClr val="003366"/>
                </a:solidFill>
              </a:rPr>
              <a:t>while</a:t>
            </a:r>
            <a:r>
              <a:rPr lang="en-US" altLang="zh-CN" sz="2400">
                <a:solidFill>
                  <a:srgbClr val="003366"/>
                </a:solidFill>
              </a:rPr>
              <a:t> (p != -1) {   </a:t>
            </a:r>
            <a:endParaRPr lang="zh-CN" altLang="zh-CN" sz="2400">
              <a:solidFill>
                <a:srgbClr val="003366"/>
              </a:solidFill>
            </a:endParaRPr>
          </a:p>
          <a:p>
            <a:pPr eaLnBrk="1" hangingPunct="1"/>
            <a:r>
              <a:rPr lang="en-US" altLang="zh-CN" sz="2400">
                <a:solidFill>
                  <a:srgbClr val="003366"/>
                </a:solidFill>
              </a:rPr>
              <a:t>           k=(elem[p].data / power) % radix;</a:t>
            </a:r>
            <a:endParaRPr lang="zh-CN" altLang="zh-CN" sz="2400">
              <a:solidFill>
                <a:srgbClr val="003366"/>
              </a:solidFill>
            </a:endParaRPr>
          </a:p>
          <a:p>
            <a:pPr eaLnBrk="1" hangingPunct="1"/>
            <a:r>
              <a:rPr lang="en-US" altLang="zh-CN" sz="2400" b="1">
                <a:solidFill>
                  <a:srgbClr val="003366"/>
                </a:solidFill>
              </a:rPr>
              <a:t>           if</a:t>
            </a:r>
            <a:r>
              <a:rPr lang="en-US" altLang="zh-CN" sz="2400">
                <a:solidFill>
                  <a:srgbClr val="003366"/>
                </a:solidFill>
              </a:rPr>
              <a:t> (f[k] == 0)        f[k]=p;   </a:t>
            </a:r>
          </a:p>
          <a:p>
            <a:pPr eaLnBrk="1" hangingPunct="1"/>
            <a:r>
              <a:rPr lang="en-US" altLang="zh-CN" sz="2400">
                <a:solidFill>
                  <a:srgbClr val="003366"/>
                </a:solidFill>
              </a:rPr>
              <a:t>           else   elem[e[k]].next=p;</a:t>
            </a:r>
            <a:endParaRPr lang="zh-CN" altLang="zh-CN" sz="2400">
              <a:solidFill>
                <a:srgbClr val="003366"/>
              </a:solidFill>
            </a:endParaRPr>
          </a:p>
          <a:p>
            <a:pPr eaLnBrk="1" hangingPunct="1"/>
            <a:r>
              <a:rPr lang="en-US" altLang="zh-CN" sz="2400">
                <a:solidFill>
                  <a:srgbClr val="003366"/>
                </a:solidFill>
              </a:rPr>
              <a:t>           e[k]=p;       </a:t>
            </a:r>
            <a:endParaRPr lang="zh-CN" altLang="zh-CN" sz="2400">
              <a:solidFill>
                <a:srgbClr val="003366"/>
              </a:solidFill>
            </a:endParaRPr>
          </a:p>
          <a:p>
            <a:pPr eaLnBrk="1" hangingPunct="1"/>
            <a:r>
              <a:rPr lang="en-US" altLang="zh-CN" sz="2400">
                <a:solidFill>
                  <a:srgbClr val="003366"/>
                </a:solidFill>
              </a:rPr>
              <a:t>           p=elem[p].next; </a:t>
            </a:r>
            <a:endParaRPr lang="zh-CN" altLang="zh-CN" sz="2400">
              <a:solidFill>
                <a:srgbClr val="003366"/>
              </a:solidFill>
            </a:endParaRPr>
          </a:p>
          <a:p>
            <a:pPr eaLnBrk="1" hangingPunct="1"/>
            <a:r>
              <a:rPr lang="en-US" altLang="zh-CN" sz="2400">
                <a:solidFill>
                  <a:srgbClr val="003366"/>
                </a:solidFill>
              </a:rPr>
              <a:t>        }</a:t>
            </a:r>
            <a:endParaRPr lang="zh-CN" altLang="zh-CN" sz="2400">
              <a:solidFill>
                <a:srgbClr val="003366"/>
              </a:solidFill>
            </a:endParaRPr>
          </a:p>
        </p:txBody>
      </p:sp>
      <p:sp>
        <p:nvSpPr>
          <p:cNvPr id="2" name="标题 1"/>
          <p:cNvSpPr>
            <a:spLocks noGrp="1"/>
          </p:cNvSpPr>
          <p:nvPr>
            <p:ph type="title"/>
          </p:nvPr>
        </p:nvSpPr>
        <p:spPr>
          <a:xfrm>
            <a:off x="993781" y="142875"/>
            <a:ext cx="7754938" cy="838200"/>
          </a:xfrm>
        </p:spPr>
        <p:txBody>
          <a:bodyPr/>
          <a:lstStyle/>
          <a:p>
            <a:pPr>
              <a:defRPr/>
            </a:pPr>
            <a:r>
              <a:rPr lang="zh-CN" altLang="en-US" dirty="0"/>
              <a:t>链式基数排序 </a:t>
            </a:r>
          </a:p>
        </p:txBody>
      </p:sp>
    </p:spTree>
    <p:extLst>
      <p:ext uri="{BB962C8B-B14F-4D97-AF65-F5344CB8AC3E}">
        <p14:creationId xmlns:p14="http://schemas.microsoft.com/office/powerpoint/2010/main" val="3212825471"/>
      </p:ext>
    </p:extLst>
  </p:cSld>
  <p:clrMapOvr>
    <a:masterClrMapping/>
  </p:clrMapOvr>
  <p:transition spd="slow">
    <p:circl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468346" y="1338263"/>
            <a:ext cx="7991475"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a:solidFill>
                  <a:srgbClr val="003366"/>
                </a:solidFill>
              </a:rPr>
              <a:t>        j=0  ;                       //</a:t>
            </a:r>
            <a:r>
              <a:rPr lang="zh-CN" altLang="zh-CN" sz="2400">
                <a:solidFill>
                  <a:srgbClr val="003366"/>
                </a:solidFill>
              </a:rPr>
              <a:t>开始数据收集</a:t>
            </a:r>
          </a:p>
          <a:p>
            <a:pPr eaLnBrk="1" hangingPunct="1"/>
            <a:r>
              <a:rPr lang="en-US" altLang="zh-CN" sz="2400">
                <a:solidFill>
                  <a:srgbClr val="003366"/>
                </a:solidFill>
              </a:rPr>
              <a:t>        </a:t>
            </a:r>
            <a:r>
              <a:rPr lang="en-US" altLang="zh-CN" sz="2400" b="1">
                <a:solidFill>
                  <a:srgbClr val="003366"/>
                </a:solidFill>
              </a:rPr>
              <a:t>while</a:t>
            </a:r>
            <a:r>
              <a:rPr lang="en-US" altLang="zh-CN" sz="2400">
                <a:solidFill>
                  <a:srgbClr val="003366"/>
                </a:solidFill>
              </a:rPr>
              <a:t> (f[j] == 0)       //</a:t>
            </a:r>
            <a:r>
              <a:rPr lang="zh-CN" altLang="zh-CN" sz="2400">
                <a:solidFill>
                  <a:srgbClr val="003366"/>
                </a:solidFill>
              </a:rPr>
              <a:t>跳过空队列</a:t>
            </a:r>
          </a:p>
          <a:p>
            <a:pPr eaLnBrk="1" hangingPunct="1"/>
            <a:r>
              <a:rPr lang="en-US" altLang="zh-CN" sz="2400">
                <a:solidFill>
                  <a:srgbClr val="003366"/>
                </a:solidFill>
              </a:rPr>
              <a:t>            j++; </a:t>
            </a:r>
            <a:endParaRPr lang="zh-CN" altLang="zh-CN" sz="2400">
              <a:solidFill>
                <a:srgbClr val="003366"/>
              </a:solidFill>
            </a:endParaRPr>
          </a:p>
          <a:p>
            <a:pPr eaLnBrk="1" hangingPunct="1"/>
            <a:r>
              <a:rPr lang="en-US" altLang="zh-CN" sz="2400">
                <a:solidFill>
                  <a:srgbClr val="003366"/>
                </a:solidFill>
              </a:rPr>
              <a:t>        elem[0].next=f[j];    </a:t>
            </a:r>
            <a:endParaRPr lang="zh-CN" altLang="zh-CN" sz="2400">
              <a:solidFill>
                <a:srgbClr val="003366"/>
              </a:solidFill>
            </a:endParaRPr>
          </a:p>
          <a:p>
            <a:pPr eaLnBrk="1" hangingPunct="1"/>
            <a:r>
              <a:rPr lang="en-US" altLang="zh-CN" sz="2400">
                <a:solidFill>
                  <a:srgbClr val="003366"/>
                </a:solidFill>
              </a:rPr>
              <a:t>        p=e[j];   </a:t>
            </a:r>
            <a:endParaRPr lang="zh-CN" altLang="zh-CN" sz="2400">
              <a:solidFill>
                <a:srgbClr val="003366"/>
              </a:solidFill>
            </a:endParaRPr>
          </a:p>
          <a:p>
            <a:pPr eaLnBrk="1" hangingPunct="1"/>
            <a:r>
              <a:rPr lang="en-US" altLang="zh-CN" sz="2400">
                <a:solidFill>
                  <a:srgbClr val="003366"/>
                </a:solidFill>
              </a:rPr>
              <a:t>        </a:t>
            </a:r>
            <a:r>
              <a:rPr lang="en-US" altLang="zh-CN" sz="2400" b="1">
                <a:solidFill>
                  <a:srgbClr val="003366"/>
                </a:solidFill>
              </a:rPr>
              <a:t>for</a:t>
            </a:r>
            <a:r>
              <a:rPr lang="en-US" altLang="zh-CN" sz="2400">
                <a:solidFill>
                  <a:srgbClr val="003366"/>
                </a:solidFill>
              </a:rPr>
              <a:t> (k=j + 1; k &lt; radix; k++)</a:t>
            </a:r>
            <a:endParaRPr lang="zh-CN" altLang="zh-CN" sz="2400">
              <a:solidFill>
                <a:srgbClr val="003366"/>
              </a:solidFill>
            </a:endParaRPr>
          </a:p>
          <a:p>
            <a:pPr eaLnBrk="1" hangingPunct="1"/>
            <a:r>
              <a:rPr lang="en-US" altLang="zh-CN" sz="2400">
                <a:solidFill>
                  <a:srgbClr val="003366"/>
                </a:solidFill>
              </a:rPr>
              <a:t>            </a:t>
            </a:r>
            <a:r>
              <a:rPr lang="en-US" altLang="zh-CN" sz="2400" b="1">
                <a:solidFill>
                  <a:srgbClr val="003366"/>
                </a:solidFill>
              </a:rPr>
              <a:t>if</a:t>
            </a:r>
            <a:r>
              <a:rPr lang="en-US" altLang="zh-CN" sz="2400">
                <a:solidFill>
                  <a:srgbClr val="003366"/>
                </a:solidFill>
              </a:rPr>
              <a:t> (f[k] != 0) {     //</a:t>
            </a:r>
            <a:r>
              <a:rPr lang="zh-CN" altLang="zh-CN" sz="2400">
                <a:solidFill>
                  <a:srgbClr val="003366"/>
                </a:solidFill>
              </a:rPr>
              <a:t>回收每个非空队列链入</a:t>
            </a:r>
          </a:p>
          <a:p>
            <a:pPr eaLnBrk="1" hangingPunct="1"/>
            <a:r>
              <a:rPr lang="en-US" altLang="zh-CN" sz="2400">
                <a:solidFill>
                  <a:srgbClr val="003366"/>
                </a:solidFill>
              </a:rPr>
              <a:t>                elem[p].next=f[k]; </a:t>
            </a:r>
            <a:endParaRPr lang="zh-CN" altLang="zh-CN" sz="2400">
              <a:solidFill>
                <a:srgbClr val="003366"/>
              </a:solidFill>
            </a:endParaRPr>
          </a:p>
          <a:p>
            <a:pPr eaLnBrk="1" hangingPunct="1"/>
            <a:r>
              <a:rPr lang="en-US" altLang="zh-CN" sz="2400">
                <a:solidFill>
                  <a:srgbClr val="003366"/>
                </a:solidFill>
              </a:rPr>
              <a:t>                p=e[k];</a:t>
            </a:r>
            <a:endParaRPr lang="zh-CN" altLang="zh-CN" sz="2400">
              <a:solidFill>
                <a:srgbClr val="003366"/>
              </a:solidFill>
            </a:endParaRPr>
          </a:p>
          <a:p>
            <a:pPr eaLnBrk="1" hangingPunct="1"/>
            <a:r>
              <a:rPr lang="en-US" altLang="zh-CN" sz="2400">
                <a:solidFill>
                  <a:srgbClr val="003366"/>
                </a:solidFill>
              </a:rPr>
              <a:t>            }</a:t>
            </a:r>
            <a:endParaRPr lang="zh-CN" altLang="zh-CN" sz="2400">
              <a:solidFill>
                <a:srgbClr val="003366"/>
              </a:solidFill>
            </a:endParaRPr>
          </a:p>
          <a:p>
            <a:pPr eaLnBrk="1" hangingPunct="1"/>
            <a:r>
              <a:rPr lang="en-US" altLang="zh-CN" sz="2400">
                <a:solidFill>
                  <a:srgbClr val="003366"/>
                </a:solidFill>
              </a:rPr>
              <a:t>        elem[p].next=-1;</a:t>
            </a:r>
            <a:endParaRPr lang="zh-CN" altLang="zh-CN" sz="2400">
              <a:solidFill>
                <a:srgbClr val="003366"/>
              </a:solidFill>
            </a:endParaRPr>
          </a:p>
          <a:p>
            <a:pPr eaLnBrk="1" hangingPunct="1"/>
            <a:r>
              <a:rPr lang="en-US" altLang="zh-CN" sz="2400">
                <a:solidFill>
                  <a:srgbClr val="003366"/>
                </a:solidFill>
              </a:rPr>
              <a:t>    }</a:t>
            </a:r>
            <a:endParaRPr lang="zh-CN" altLang="zh-CN" sz="2400">
              <a:solidFill>
                <a:srgbClr val="003366"/>
              </a:solidFill>
            </a:endParaRPr>
          </a:p>
          <a:p>
            <a:pPr eaLnBrk="1" hangingPunct="1"/>
            <a:r>
              <a:rPr lang="en-US" altLang="zh-CN" sz="2400">
                <a:solidFill>
                  <a:srgbClr val="003366"/>
                </a:solidFill>
              </a:rPr>
              <a:t>}</a:t>
            </a:r>
            <a:endParaRPr lang="zh-CN" altLang="zh-CN" sz="2400">
              <a:solidFill>
                <a:srgbClr val="003366"/>
              </a:solidFill>
            </a:endParaRPr>
          </a:p>
        </p:txBody>
      </p:sp>
      <p:sp>
        <p:nvSpPr>
          <p:cNvPr id="2" name="标题 1"/>
          <p:cNvSpPr>
            <a:spLocks noGrp="1"/>
          </p:cNvSpPr>
          <p:nvPr>
            <p:ph type="title"/>
          </p:nvPr>
        </p:nvSpPr>
        <p:spPr>
          <a:xfrm>
            <a:off x="993781" y="142875"/>
            <a:ext cx="7754938" cy="838200"/>
          </a:xfrm>
        </p:spPr>
        <p:txBody>
          <a:bodyPr/>
          <a:lstStyle/>
          <a:p>
            <a:pPr>
              <a:defRPr/>
            </a:pPr>
            <a:r>
              <a:rPr lang="zh-CN" altLang="en-US" dirty="0"/>
              <a:t>链式基数排序 </a:t>
            </a:r>
          </a:p>
        </p:txBody>
      </p:sp>
    </p:spTree>
    <p:extLst>
      <p:ext uri="{BB962C8B-B14F-4D97-AF65-F5344CB8AC3E}">
        <p14:creationId xmlns:p14="http://schemas.microsoft.com/office/powerpoint/2010/main" val="2220538740"/>
      </p:ext>
    </p:extLst>
  </p:cSld>
  <p:clrMapOvr>
    <a:masterClrMapping/>
  </p:clrMapOvr>
  <p:transition spd="slow">
    <p:circle/>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7">
      <a:dk1>
        <a:srgbClr val="003366"/>
      </a:dk1>
      <a:lt1>
        <a:srgbClr val="6698CC"/>
      </a:lt1>
      <a:dk2>
        <a:srgbClr val="FFFFFF"/>
      </a:dk2>
      <a:lt2>
        <a:srgbClr val="B3CCE6"/>
      </a:lt2>
      <a:accent1>
        <a:srgbClr val="336599"/>
      </a:accent1>
      <a:accent2>
        <a:srgbClr val="2E4C6B"/>
      </a:accent2>
      <a:accent3>
        <a:srgbClr val="B8CAE2"/>
      </a:accent3>
      <a:accent4>
        <a:srgbClr val="002A56"/>
      </a:accent4>
      <a:accent5>
        <a:srgbClr val="ADB8CA"/>
      </a:accent5>
      <a:accent6>
        <a:srgbClr val="294460"/>
      </a:accent6>
      <a:hlink>
        <a:srgbClr val="0B54A3"/>
      </a:hlink>
      <a:folHlink>
        <a:srgbClr val="0B73E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2ECF6"/>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rgbClr val="E2ECF6"/>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5A58"/>
        </a:dk1>
        <a:lt1>
          <a:srgbClr val="FFFFFF"/>
        </a:lt1>
        <a:dk2>
          <a:srgbClr val="008080"/>
        </a:dk2>
        <a:lt2>
          <a:srgbClr val="FFFFCC"/>
        </a:lt2>
        <a:accent1>
          <a:srgbClr val="006462"/>
        </a:accent1>
        <a:accent2>
          <a:srgbClr val="008080"/>
        </a:accent2>
        <a:accent3>
          <a:srgbClr val="AAC0C0"/>
        </a:accent3>
        <a:accent4>
          <a:srgbClr val="DADADA"/>
        </a:accent4>
        <a:accent5>
          <a:srgbClr val="AAB8B7"/>
        </a:accent5>
        <a:accent6>
          <a:srgbClr val="007373"/>
        </a:accent6>
        <a:hlink>
          <a:srgbClr val="00ACA8"/>
        </a:hlink>
        <a:folHlink>
          <a:srgbClr val="004444"/>
        </a:folHlink>
      </a:clrScheme>
      <a:clrMap bg1="dk2" tx1="lt1" bg2="dk1" tx2="lt2" accent1="accent1" accent2="accent2" accent3="accent3" accent4="accent4" accent5="accent5" accent6="accent6" hlink="hlink" folHlink="folHlink"/>
    </a:extraClrScheme>
    <a:extraClrScheme>
      <a:clrScheme name="Default Design 2">
        <a:dk1>
          <a:srgbClr val="342F61"/>
        </a:dk1>
        <a:lt1>
          <a:srgbClr val="FFFFFF"/>
        </a:lt1>
        <a:dk2>
          <a:srgbClr val="8794D5"/>
        </a:dk2>
        <a:lt2>
          <a:srgbClr val="FFFFFF"/>
        </a:lt2>
        <a:accent1>
          <a:srgbClr val="504D80"/>
        </a:accent1>
        <a:accent2>
          <a:srgbClr val="9791CA"/>
        </a:accent2>
        <a:accent3>
          <a:srgbClr val="C3C8E7"/>
        </a:accent3>
        <a:accent4>
          <a:srgbClr val="DADADA"/>
        </a:accent4>
        <a:accent5>
          <a:srgbClr val="B3B2C0"/>
        </a:accent5>
        <a:accent6>
          <a:srgbClr val="8883B7"/>
        </a:accent6>
        <a:hlink>
          <a:srgbClr val="322D5A"/>
        </a:hlink>
        <a:folHlink>
          <a:srgbClr val="544C9E"/>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DBA6"/>
        </a:lt1>
        <a:dk2>
          <a:srgbClr val="000000"/>
        </a:dk2>
        <a:lt2>
          <a:srgbClr val="FFAC31"/>
        </a:lt2>
        <a:accent1>
          <a:srgbClr val="FF9900"/>
        </a:accent1>
        <a:accent2>
          <a:srgbClr val="FFCC80"/>
        </a:accent2>
        <a:accent3>
          <a:srgbClr val="FFEAD0"/>
        </a:accent3>
        <a:accent4>
          <a:srgbClr val="000000"/>
        </a:accent4>
        <a:accent5>
          <a:srgbClr val="FFCAAA"/>
        </a:accent5>
        <a:accent6>
          <a:srgbClr val="E7B973"/>
        </a:accent6>
        <a:hlink>
          <a:srgbClr val="E68A00"/>
        </a:hlink>
        <a:folHlink>
          <a:srgbClr val="FF6600"/>
        </a:folHlink>
      </a:clrScheme>
      <a:clrMap bg1="lt1" tx1="dk1" bg2="lt2" tx2="dk2" accent1="accent1" accent2="accent2" accent3="accent3" accent4="accent4" accent5="accent5" accent6="accent6" hlink="hlink" folHlink="folHlink"/>
    </a:extraClrScheme>
    <a:extraClrScheme>
      <a:clrScheme name="Default Design 4">
        <a:dk1>
          <a:srgbClr val="66CCCC"/>
        </a:dk1>
        <a:lt1>
          <a:srgbClr val="FFFFFF"/>
        </a:lt1>
        <a:dk2>
          <a:srgbClr val="2E6B6B"/>
        </a:dk2>
        <a:lt2>
          <a:srgbClr val="2E6B6B"/>
        </a:lt2>
        <a:accent1>
          <a:srgbClr val="9ADEDC"/>
        </a:accent1>
        <a:accent2>
          <a:srgbClr val="45A3A1"/>
        </a:accent2>
        <a:accent3>
          <a:srgbClr val="ADBABA"/>
        </a:accent3>
        <a:accent4>
          <a:srgbClr val="DADADA"/>
        </a:accent4>
        <a:accent5>
          <a:srgbClr val="CAECEB"/>
        </a:accent5>
        <a:accent6>
          <a:srgbClr val="3E9391"/>
        </a:accent6>
        <a:hlink>
          <a:srgbClr val="45A3A1"/>
        </a:hlink>
        <a:folHlink>
          <a:srgbClr val="9ADEDC"/>
        </a:folHlink>
      </a:clrScheme>
      <a:clrMap bg1="dk2" tx1="lt1" bg2="dk1" tx2="lt2" accent1="accent1" accent2="accent2" accent3="accent3" accent4="accent4" accent5="accent5" accent6="accent6" hlink="hlink" folHlink="folHlink"/>
    </a:extraClrScheme>
    <a:extraClrScheme>
      <a:clrScheme name="Default Design 5">
        <a:dk1>
          <a:srgbClr val="B3CCE6"/>
        </a:dk1>
        <a:lt1>
          <a:srgbClr val="FFFFFF"/>
        </a:lt1>
        <a:dk2>
          <a:srgbClr val="6698CC"/>
        </a:dk2>
        <a:lt2>
          <a:srgbClr val="FFFFFF"/>
        </a:lt2>
        <a:accent1>
          <a:srgbClr val="336599"/>
        </a:accent1>
        <a:accent2>
          <a:srgbClr val="2E4C6B"/>
        </a:accent2>
        <a:accent3>
          <a:srgbClr val="B8CAE2"/>
        </a:accent3>
        <a:accent4>
          <a:srgbClr val="DADADA"/>
        </a:accent4>
        <a:accent5>
          <a:srgbClr val="ADB8CA"/>
        </a:accent5>
        <a:accent6>
          <a:srgbClr val="294460"/>
        </a:accent6>
        <a:hlink>
          <a:srgbClr val="0B54A3"/>
        </a:hlink>
        <a:folHlink>
          <a:srgbClr val="0B73E0"/>
        </a:folHlink>
      </a:clrScheme>
      <a:clrMap bg1="dk2" tx1="lt1" bg2="dk1" tx2="lt2" accent1="accent1" accent2="accent2" accent3="accent3" accent4="accent4" accent5="accent5" accent6="accent6" hlink="hlink" folHlink="folHlink"/>
    </a:extraClrScheme>
    <a:extraClrScheme>
      <a:clrScheme name="Default Design 6">
        <a:dk1>
          <a:srgbClr val="496B2E"/>
        </a:dk1>
        <a:lt1>
          <a:srgbClr val="CCE3B5"/>
        </a:lt1>
        <a:dk2>
          <a:srgbClr val="619933"/>
        </a:dk2>
        <a:lt2>
          <a:srgbClr val="F2F8ED"/>
        </a:lt2>
        <a:accent1>
          <a:srgbClr val="94CC66"/>
        </a:accent1>
        <a:accent2>
          <a:srgbClr val="FFFFFF"/>
        </a:accent2>
        <a:accent3>
          <a:srgbClr val="E2EFD7"/>
        </a:accent3>
        <a:accent4>
          <a:srgbClr val="3D5A26"/>
        </a:accent4>
        <a:accent5>
          <a:srgbClr val="C8E2B8"/>
        </a:accent5>
        <a:accent6>
          <a:srgbClr val="E7E7E7"/>
        </a:accent6>
        <a:hlink>
          <a:srgbClr val="4891EA"/>
        </a:hlink>
        <a:folHlink>
          <a:srgbClr val="7AAFF0"/>
        </a:folHlink>
      </a:clrScheme>
      <a:clrMap bg1="lt1" tx1="dk1" bg2="lt2" tx2="dk2" accent1="accent1" accent2="accent2" accent3="accent3" accent4="accent4" accent5="accent5" accent6="accent6" hlink="hlink" folHlink="folHlink"/>
    </a:extraClrScheme>
    <a:extraClrScheme>
      <a:clrScheme name="Default Design 7">
        <a:dk1>
          <a:srgbClr val="003366"/>
        </a:dk1>
        <a:lt1>
          <a:srgbClr val="6698CC"/>
        </a:lt1>
        <a:dk2>
          <a:srgbClr val="FFFFFF"/>
        </a:dk2>
        <a:lt2>
          <a:srgbClr val="B3CCE6"/>
        </a:lt2>
        <a:accent1>
          <a:srgbClr val="336599"/>
        </a:accent1>
        <a:accent2>
          <a:srgbClr val="2E4C6B"/>
        </a:accent2>
        <a:accent3>
          <a:srgbClr val="B8CAE2"/>
        </a:accent3>
        <a:accent4>
          <a:srgbClr val="002A56"/>
        </a:accent4>
        <a:accent5>
          <a:srgbClr val="ADB8CA"/>
        </a:accent5>
        <a:accent6>
          <a:srgbClr val="294460"/>
        </a:accent6>
        <a:hlink>
          <a:srgbClr val="0B54A3"/>
        </a:hlink>
        <a:folHlink>
          <a:srgbClr val="0B73E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2_Default Design">
  <a:themeElements>
    <a:clrScheme name="Default Design 7">
      <a:dk1>
        <a:srgbClr val="003366"/>
      </a:dk1>
      <a:lt1>
        <a:srgbClr val="6698CC"/>
      </a:lt1>
      <a:dk2>
        <a:srgbClr val="FFFFFF"/>
      </a:dk2>
      <a:lt2>
        <a:srgbClr val="B3CCE6"/>
      </a:lt2>
      <a:accent1>
        <a:srgbClr val="336599"/>
      </a:accent1>
      <a:accent2>
        <a:srgbClr val="2E4C6B"/>
      </a:accent2>
      <a:accent3>
        <a:srgbClr val="B8CAE2"/>
      </a:accent3>
      <a:accent4>
        <a:srgbClr val="002A56"/>
      </a:accent4>
      <a:accent5>
        <a:srgbClr val="ADB8CA"/>
      </a:accent5>
      <a:accent6>
        <a:srgbClr val="294460"/>
      </a:accent6>
      <a:hlink>
        <a:srgbClr val="0B54A3"/>
      </a:hlink>
      <a:folHlink>
        <a:srgbClr val="0B73E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2ECF6"/>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rgbClr val="E2ECF6"/>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5A58"/>
        </a:dk1>
        <a:lt1>
          <a:srgbClr val="FFFFFF"/>
        </a:lt1>
        <a:dk2>
          <a:srgbClr val="008080"/>
        </a:dk2>
        <a:lt2>
          <a:srgbClr val="FFFFCC"/>
        </a:lt2>
        <a:accent1>
          <a:srgbClr val="006462"/>
        </a:accent1>
        <a:accent2>
          <a:srgbClr val="008080"/>
        </a:accent2>
        <a:accent3>
          <a:srgbClr val="AAC0C0"/>
        </a:accent3>
        <a:accent4>
          <a:srgbClr val="DADADA"/>
        </a:accent4>
        <a:accent5>
          <a:srgbClr val="AAB8B7"/>
        </a:accent5>
        <a:accent6>
          <a:srgbClr val="007373"/>
        </a:accent6>
        <a:hlink>
          <a:srgbClr val="00ACA8"/>
        </a:hlink>
        <a:folHlink>
          <a:srgbClr val="004444"/>
        </a:folHlink>
      </a:clrScheme>
      <a:clrMap bg1="dk2" tx1="lt1" bg2="dk1" tx2="lt2" accent1="accent1" accent2="accent2" accent3="accent3" accent4="accent4" accent5="accent5" accent6="accent6" hlink="hlink" folHlink="folHlink"/>
    </a:extraClrScheme>
    <a:extraClrScheme>
      <a:clrScheme name="Default Design 2">
        <a:dk1>
          <a:srgbClr val="342F61"/>
        </a:dk1>
        <a:lt1>
          <a:srgbClr val="FFFFFF"/>
        </a:lt1>
        <a:dk2>
          <a:srgbClr val="8794D5"/>
        </a:dk2>
        <a:lt2>
          <a:srgbClr val="FFFFFF"/>
        </a:lt2>
        <a:accent1>
          <a:srgbClr val="504D80"/>
        </a:accent1>
        <a:accent2>
          <a:srgbClr val="9791CA"/>
        </a:accent2>
        <a:accent3>
          <a:srgbClr val="C3C8E7"/>
        </a:accent3>
        <a:accent4>
          <a:srgbClr val="DADADA"/>
        </a:accent4>
        <a:accent5>
          <a:srgbClr val="B3B2C0"/>
        </a:accent5>
        <a:accent6>
          <a:srgbClr val="8883B7"/>
        </a:accent6>
        <a:hlink>
          <a:srgbClr val="322D5A"/>
        </a:hlink>
        <a:folHlink>
          <a:srgbClr val="544C9E"/>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DBA6"/>
        </a:lt1>
        <a:dk2>
          <a:srgbClr val="000000"/>
        </a:dk2>
        <a:lt2>
          <a:srgbClr val="FFAC31"/>
        </a:lt2>
        <a:accent1>
          <a:srgbClr val="FF9900"/>
        </a:accent1>
        <a:accent2>
          <a:srgbClr val="FFCC80"/>
        </a:accent2>
        <a:accent3>
          <a:srgbClr val="FFEAD0"/>
        </a:accent3>
        <a:accent4>
          <a:srgbClr val="000000"/>
        </a:accent4>
        <a:accent5>
          <a:srgbClr val="FFCAAA"/>
        </a:accent5>
        <a:accent6>
          <a:srgbClr val="E7B973"/>
        </a:accent6>
        <a:hlink>
          <a:srgbClr val="E68A00"/>
        </a:hlink>
        <a:folHlink>
          <a:srgbClr val="FF6600"/>
        </a:folHlink>
      </a:clrScheme>
      <a:clrMap bg1="lt1" tx1="dk1" bg2="lt2" tx2="dk2" accent1="accent1" accent2="accent2" accent3="accent3" accent4="accent4" accent5="accent5" accent6="accent6" hlink="hlink" folHlink="folHlink"/>
    </a:extraClrScheme>
    <a:extraClrScheme>
      <a:clrScheme name="Default Design 4">
        <a:dk1>
          <a:srgbClr val="66CCCC"/>
        </a:dk1>
        <a:lt1>
          <a:srgbClr val="FFFFFF"/>
        </a:lt1>
        <a:dk2>
          <a:srgbClr val="2E6B6B"/>
        </a:dk2>
        <a:lt2>
          <a:srgbClr val="2E6B6B"/>
        </a:lt2>
        <a:accent1>
          <a:srgbClr val="9ADEDC"/>
        </a:accent1>
        <a:accent2>
          <a:srgbClr val="45A3A1"/>
        </a:accent2>
        <a:accent3>
          <a:srgbClr val="ADBABA"/>
        </a:accent3>
        <a:accent4>
          <a:srgbClr val="DADADA"/>
        </a:accent4>
        <a:accent5>
          <a:srgbClr val="CAECEB"/>
        </a:accent5>
        <a:accent6>
          <a:srgbClr val="3E9391"/>
        </a:accent6>
        <a:hlink>
          <a:srgbClr val="45A3A1"/>
        </a:hlink>
        <a:folHlink>
          <a:srgbClr val="9ADEDC"/>
        </a:folHlink>
      </a:clrScheme>
      <a:clrMap bg1="dk2" tx1="lt1" bg2="dk1" tx2="lt2" accent1="accent1" accent2="accent2" accent3="accent3" accent4="accent4" accent5="accent5" accent6="accent6" hlink="hlink" folHlink="folHlink"/>
    </a:extraClrScheme>
    <a:extraClrScheme>
      <a:clrScheme name="Default Design 5">
        <a:dk1>
          <a:srgbClr val="B3CCE6"/>
        </a:dk1>
        <a:lt1>
          <a:srgbClr val="FFFFFF"/>
        </a:lt1>
        <a:dk2>
          <a:srgbClr val="6698CC"/>
        </a:dk2>
        <a:lt2>
          <a:srgbClr val="FFFFFF"/>
        </a:lt2>
        <a:accent1>
          <a:srgbClr val="336599"/>
        </a:accent1>
        <a:accent2>
          <a:srgbClr val="2E4C6B"/>
        </a:accent2>
        <a:accent3>
          <a:srgbClr val="B8CAE2"/>
        </a:accent3>
        <a:accent4>
          <a:srgbClr val="DADADA"/>
        </a:accent4>
        <a:accent5>
          <a:srgbClr val="ADB8CA"/>
        </a:accent5>
        <a:accent6>
          <a:srgbClr val="294460"/>
        </a:accent6>
        <a:hlink>
          <a:srgbClr val="0B54A3"/>
        </a:hlink>
        <a:folHlink>
          <a:srgbClr val="0B73E0"/>
        </a:folHlink>
      </a:clrScheme>
      <a:clrMap bg1="dk2" tx1="lt1" bg2="dk1" tx2="lt2" accent1="accent1" accent2="accent2" accent3="accent3" accent4="accent4" accent5="accent5" accent6="accent6" hlink="hlink" folHlink="folHlink"/>
    </a:extraClrScheme>
    <a:extraClrScheme>
      <a:clrScheme name="Default Design 6">
        <a:dk1>
          <a:srgbClr val="496B2E"/>
        </a:dk1>
        <a:lt1>
          <a:srgbClr val="CCE3B5"/>
        </a:lt1>
        <a:dk2>
          <a:srgbClr val="619933"/>
        </a:dk2>
        <a:lt2>
          <a:srgbClr val="F2F8ED"/>
        </a:lt2>
        <a:accent1>
          <a:srgbClr val="94CC66"/>
        </a:accent1>
        <a:accent2>
          <a:srgbClr val="FFFFFF"/>
        </a:accent2>
        <a:accent3>
          <a:srgbClr val="E2EFD7"/>
        </a:accent3>
        <a:accent4>
          <a:srgbClr val="3D5A26"/>
        </a:accent4>
        <a:accent5>
          <a:srgbClr val="C8E2B8"/>
        </a:accent5>
        <a:accent6>
          <a:srgbClr val="E7E7E7"/>
        </a:accent6>
        <a:hlink>
          <a:srgbClr val="4891EA"/>
        </a:hlink>
        <a:folHlink>
          <a:srgbClr val="7AAFF0"/>
        </a:folHlink>
      </a:clrScheme>
      <a:clrMap bg1="lt1" tx1="dk1" bg2="lt2" tx2="dk2" accent1="accent1" accent2="accent2" accent3="accent3" accent4="accent4" accent5="accent5" accent6="accent6" hlink="hlink" folHlink="folHlink"/>
    </a:extraClrScheme>
    <a:extraClrScheme>
      <a:clrScheme name="Default Design 7">
        <a:dk1>
          <a:srgbClr val="003366"/>
        </a:dk1>
        <a:lt1>
          <a:srgbClr val="6698CC"/>
        </a:lt1>
        <a:dk2>
          <a:srgbClr val="FFFFFF"/>
        </a:dk2>
        <a:lt2>
          <a:srgbClr val="B3CCE6"/>
        </a:lt2>
        <a:accent1>
          <a:srgbClr val="336599"/>
        </a:accent1>
        <a:accent2>
          <a:srgbClr val="2E4C6B"/>
        </a:accent2>
        <a:accent3>
          <a:srgbClr val="B8CAE2"/>
        </a:accent3>
        <a:accent4>
          <a:srgbClr val="002A56"/>
        </a:accent4>
        <a:accent5>
          <a:srgbClr val="ADB8CA"/>
        </a:accent5>
        <a:accent6>
          <a:srgbClr val="294460"/>
        </a:accent6>
        <a:hlink>
          <a:srgbClr val="0B54A3"/>
        </a:hlink>
        <a:folHlink>
          <a:srgbClr val="0B73E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3_Default Design">
  <a:themeElements>
    <a:clrScheme name="Default Design 7">
      <a:dk1>
        <a:srgbClr val="003366"/>
      </a:dk1>
      <a:lt1>
        <a:srgbClr val="6698CC"/>
      </a:lt1>
      <a:dk2>
        <a:srgbClr val="FFFFFF"/>
      </a:dk2>
      <a:lt2>
        <a:srgbClr val="B3CCE6"/>
      </a:lt2>
      <a:accent1>
        <a:srgbClr val="336599"/>
      </a:accent1>
      <a:accent2>
        <a:srgbClr val="2E4C6B"/>
      </a:accent2>
      <a:accent3>
        <a:srgbClr val="B8CAE2"/>
      </a:accent3>
      <a:accent4>
        <a:srgbClr val="002A56"/>
      </a:accent4>
      <a:accent5>
        <a:srgbClr val="ADB8CA"/>
      </a:accent5>
      <a:accent6>
        <a:srgbClr val="294460"/>
      </a:accent6>
      <a:hlink>
        <a:srgbClr val="0B54A3"/>
      </a:hlink>
      <a:folHlink>
        <a:srgbClr val="0B73E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2ECF6"/>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rgbClr val="E2ECF6"/>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5A58"/>
        </a:dk1>
        <a:lt1>
          <a:srgbClr val="FFFFFF"/>
        </a:lt1>
        <a:dk2>
          <a:srgbClr val="008080"/>
        </a:dk2>
        <a:lt2>
          <a:srgbClr val="FFFFCC"/>
        </a:lt2>
        <a:accent1>
          <a:srgbClr val="006462"/>
        </a:accent1>
        <a:accent2>
          <a:srgbClr val="008080"/>
        </a:accent2>
        <a:accent3>
          <a:srgbClr val="AAC0C0"/>
        </a:accent3>
        <a:accent4>
          <a:srgbClr val="DADADA"/>
        </a:accent4>
        <a:accent5>
          <a:srgbClr val="AAB8B7"/>
        </a:accent5>
        <a:accent6>
          <a:srgbClr val="007373"/>
        </a:accent6>
        <a:hlink>
          <a:srgbClr val="00ACA8"/>
        </a:hlink>
        <a:folHlink>
          <a:srgbClr val="004444"/>
        </a:folHlink>
      </a:clrScheme>
      <a:clrMap bg1="dk2" tx1="lt1" bg2="dk1" tx2="lt2" accent1="accent1" accent2="accent2" accent3="accent3" accent4="accent4" accent5="accent5" accent6="accent6" hlink="hlink" folHlink="folHlink"/>
    </a:extraClrScheme>
    <a:extraClrScheme>
      <a:clrScheme name="Default Design 2">
        <a:dk1>
          <a:srgbClr val="342F61"/>
        </a:dk1>
        <a:lt1>
          <a:srgbClr val="FFFFFF"/>
        </a:lt1>
        <a:dk2>
          <a:srgbClr val="8794D5"/>
        </a:dk2>
        <a:lt2>
          <a:srgbClr val="FFFFFF"/>
        </a:lt2>
        <a:accent1>
          <a:srgbClr val="504D80"/>
        </a:accent1>
        <a:accent2>
          <a:srgbClr val="9791CA"/>
        </a:accent2>
        <a:accent3>
          <a:srgbClr val="C3C8E7"/>
        </a:accent3>
        <a:accent4>
          <a:srgbClr val="DADADA"/>
        </a:accent4>
        <a:accent5>
          <a:srgbClr val="B3B2C0"/>
        </a:accent5>
        <a:accent6>
          <a:srgbClr val="8883B7"/>
        </a:accent6>
        <a:hlink>
          <a:srgbClr val="322D5A"/>
        </a:hlink>
        <a:folHlink>
          <a:srgbClr val="544C9E"/>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DBA6"/>
        </a:lt1>
        <a:dk2>
          <a:srgbClr val="000000"/>
        </a:dk2>
        <a:lt2>
          <a:srgbClr val="FFAC31"/>
        </a:lt2>
        <a:accent1>
          <a:srgbClr val="FF9900"/>
        </a:accent1>
        <a:accent2>
          <a:srgbClr val="FFCC80"/>
        </a:accent2>
        <a:accent3>
          <a:srgbClr val="FFEAD0"/>
        </a:accent3>
        <a:accent4>
          <a:srgbClr val="000000"/>
        </a:accent4>
        <a:accent5>
          <a:srgbClr val="FFCAAA"/>
        </a:accent5>
        <a:accent6>
          <a:srgbClr val="E7B973"/>
        </a:accent6>
        <a:hlink>
          <a:srgbClr val="E68A00"/>
        </a:hlink>
        <a:folHlink>
          <a:srgbClr val="FF6600"/>
        </a:folHlink>
      </a:clrScheme>
      <a:clrMap bg1="lt1" tx1="dk1" bg2="lt2" tx2="dk2" accent1="accent1" accent2="accent2" accent3="accent3" accent4="accent4" accent5="accent5" accent6="accent6" hlink="hlink" folHlink="folHlink"/>
    </a:extraClrScheme>
    <a:extraClrScheme>
      <a:clrScheme name="Default Design 4">
        <a:dk1>
          <a:srgbClr val="66CCCC"/>
        </a:dk1>
        <a:lt1>
          <a:srgbClr val="FFFFFF"/>
        </a:lt1>
        <a:dk2>
          <a:srgbClr val="2E6B6B"/>
        </a:dk2>
        <a:lt2>
          <a:srgbClr val="2E6B6B"/>
        </a:lt2>
        <a:accent1>
          <a:srgbClr val="9ADEDC"/>
        </a:accent1>
        <a:accent2>
          <a:srgbClr val="45A3A1"/>
        </a:accent2>
        <a:accent3>
          <a:srgbClr val="ADBABA"/>
        </a:accent3>
        <a:accent4>
          <a:srgbClr val="DADADA"/>
        </a:accent4>
        <a:accent5>
          <a:srgbClr val="CAECEB"/>
        </a:accent5>
        <a:accent6>
          <a:srgbClr val="3E9391"/>
        </a:accent6>
        <a:hlink>
          <a:srgbClr val="45A3A1"/>
        </a:hlink>
        <a:folHlink>
          <a:srgbClr val="9ADEDC"/>
        </a:folHlink>
      </a:clrScheme>
      <a:clrMap bg1="dk2" tx1="lt1" bg2="dk1" tx2="lt2" accent1="accent1" accent2="accent2" accent3="accent3" accent4="accent4" accent5="accent5" accent6="accent6" hlink="hlink" folHlink="folHlink"/>
    </a:extraClrScheme>
    <a:extraClrScheme>
      <a:clrScheme name="Default Design 5">
        <a:dk1>
          <a:srgbClr val="B3CCE6"/>
        </a:dk1>
        <a:lt1>
          <a:srgbClr val="FFFFFF"/>
        </a:lt1>
        <a:dk2>
          <a:srgbClr val="6698CC"/>
        </a:dk2>
        <a:lt2>
          <a:srgbClr val="FFFFFF"/>
        </a:lt2>
        <a:accent1>
          <a:srgbClr val="336599"/>
        </a:accent1>
        <a:accent2>
          <a:srgbClr val="2E4C6B"/>
        </a:accent2>
        <a:accent3>
          <a:srgbClr val="B8CAE2"/>
        </a:accent3>
        <a:accent4>
          <a:srgbClr val="DADADA"/>
        </a:accent4>
        <a:accent5>
          <a:srgbClr val="ADB8CA"/>
        </a:accent5>
        <a:accent6>
          <a:srgbClr val="294460"/>
        </a:accent6>
        <a:hlink>
          <a:srgbClr val="0B54A3"/>
        </a:hlink>
        <a:folHlink>
          <a:srgbClr val="0B73E0"/>
        </a:folHlink>
      </a:clrScheme>
      <a:clrMap bg1="dk2" tx1="lt1" bg2="dk1" tx2="lt2" accent1="accent1" accent2="accent2" accent3="accent3" accent4="accent4" accent5="accent5" accent6="accent6" hlink="hlink" folHlink="folHlink"/>
    </a:extraClrScheme>
    <a:extraClrScheme>
      <a:clrScheme name="Default Design 6">
        <a:dk1>
          <a:srgbClr val="496B2E"/>
        </a:dk1>
        <a:lt1>
          <a:srgbClr val="CCE3B5"/>
        </a:lt1>
        <a:dk2>
          <a:srgbClr val="619933"/>
        </a:dk2>
        <a:lt2>
          <a:srgbClr val="F2F8ED"/>
        </a:lt2>
        <a:accent1>
          <a:srgbClr val="94CC66"/>
        </a:accent1>
        <a:accent2>
          <a:srgbClr val="FFFFFF"/>
        </a:accent2>
        <a:accent3>
          <a:srgbClr val="E2EFD7"/>
        </a:accent3>
        <a:accent4>
          <a:srgbClr val="3D5A26"/>
        </a:accent4>
        <a:accent5>
          <a:srgbClr val="C8E2B8"/>
        </a:accent5>
        <a:accent6>
          <a:srgbClr val="E7E7E7"/>
        </a:accent6>
        <a:hlink>
          <a:srgbClr val="4891EA"/>
        </a:hlink>
        <a:folHlink>
          <a:srgbClr val="7AAFF0"/>
        </a:folHlink>
      </a:clrScheme>
      <a:clrMap bg1="lt1" tx1="dk1" bg2="lt2" tx2="dk2" accent1="accent1" accent2="accent2" accent3="accent3" accent4="accent4" accent5="accent5" accent6="accent6" hlink="hlink" folHlink="folHlink"/>
    </a:extraClrScheme>
    <a:extraClrScheme>
      <a:clrScheme name="Default Design 7">
        <a:dk1>
          <a:srgbClr val="003366"/>
        </a:dk1>
        <a:lt1>
          <a:srgbClr val="6698CC"/>
        </a:lt1>
        <a:dk2>
          <a:srgbClr val="FFFFFF"/>
        </a:dk2>
        <a:lt2>
          <a:srgbClr val="B3CCE6"/>
        </a:lt2>
        <a:accent1>
          <a:srgbClr val="336599"/>
        </a:accent1>
        <a:accent2>
          <a:srgbClr val="2E4C6B"/>
        </a:accent2>
        <a:accent3>
          <a:srgbClr val="B8CAE2"/>
        </a:accent3>
        <a:accent4>
          <a:srgbClr val="002A56"/>
        </a:accent4>
        <a:accent5>
          <a:srgbClr val="ADB8CA"/>
        </a:accent5>
        <a:accent6>
          <a:srgbClr val="294460"/>
        </a:accent6>
        <a:hlink>
          <a:srgbClr val="0B54A3"/>
        </a:hlink>
        <a:folHlink>
          <a:srgbClr val="0B73E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7_Pauls">
  <a:themeElements>
    <a:clrScheme name="">
      <a:dk1>
        <a:srgbClr val="000000"/>
      </a:dk1>
      <a:lt1>
        <a:srgbClr val="EFEFFF"/>
      </a:lt1>
      <a:dk2>
        <a:srgbClr val="000000"/>
      </a:dk2>
      <a:lt2>
        <a:srgbClr val="919191"/>
      </a:lt2>
      <a:accent1>
        <a:srgbClr val="A2C1FE"/>
      </a:accent1>
      <a:accent2>
        <a:srgbClr val="00AE00"/>
      </a:accent2>
      <a:accent3>
        <a:srgbClr val="F6F6FF"/>
      </a:accent3>
      <a:accent4>
        <a:srgbClr val="000000"/>
      </a:accent4>
      <a:accent5>
        <a:srgbClr val="CEDDFE"/>
      </a:accent5>
      <a:accent6>
        <a:srgbClr val="009D00"/>
      </a:accent6>
      <a:hlink>
        <a:srgbClr val="FC0128"/>
      </a:hlink>
      <a:folHlink>
        <a:srgbClr val="CECECE"/>
      </a:folHlink>
    </a:clrScheme>
    <a:fontScheme name="Paul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noFill/>
          <a:prstDash val="solid"/>
          <a:round/>
          <a:headEnd type="none" w="med" len="med"/>
          <a:tailEnd type="none" w="med" len="med"/>
        </a:ln>
        <a:effectLst/>
      </a:spPr>
      <a:bodyPr vert="horz" wrap="square" lIns="87312" tIns="44450" rIns="87312" bIns="44450" numCol="1" anchor="t" anchorCtr="0" compatLnSpc="1">
        <a:prstTxWarp prst="textNoShape">
          <a:avLst/>
        </a:prstTxWarp>
        <a:spAutoFit/>
      </a:bodyPr>
      <a:lstStyle>
        <a:defPPr marL="0" marR="0" indent="0" algn="just" defTabSz="914400" rtl="0" eaLnBrk="1" fontAlgn="base" latinLnBrk="0" hangingPunct="0">
          <a:lnSpc>
            <a:spcPct val="100000"/>
          </a:lnSpc>
          <a:spcBef>
            <a:spcPct val="20000"/>
          </a:spcBef>
          <a:spcAft>
            <a:spcPct val="0"/>
          </a:spcAft>
          <a:buClrTx/>
          <a:buSzTx/>
          <a:buFontTx/>
          <a:buNone/>
          <a:tabLst/>
          <a:defRPr kumimoji="1" lang="en-US"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22225" cap="flat" cmpd="sng" algn="ctr">
          <a:noFill/>
          <a:prstDash val="solid"/>
          <a:round/>
          <a:headEnd type="none" w="med" len="med"/>
          <a:tailEnd type="none" w="med" len="med"/>
        </a:ln>
        <a:effectLst/>
      </a:spPr>
      <a:bodyPr vert="horz" wrap="square" lIns="87312" tIns="44450" rIns="87312" bIns="44450" numCol="1" anchor="t" anchorCtr="0" compatLnSpc="1">
        <a:prstTxWarp prst="textNoShape">
          <a:avLst/>
        </a:prstTxWarp>
        <a:spAutoFit/>
      </a:bodyPr>
      <a:lstStyle>
        <a:defPPr marL="0" marR="0" indent="0" algn="just" defTabSz="914400" rtl="0" eaLnBrk="1" fontAlgn="base" latinLnBrk="0" hangingPunct="0">
          <a:lnSpc>
            <a:spcPct val="100000"/>
          </a:lnSpc>
          <a:spcBef>
            <a:spcPct val="20000"/>
          </a:spcBef>
          <a:spcAft>
            <a:spcPct val="0"/>
          </a:spcAft>
          <a:buClrTx/>
          <a:buSzTx/>
          <a:buFontTx/>
          <a:buNone/>
          <a:tabLst/>
          <a:defRPr kumimoji="1" lang="en-US"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Paul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ul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aul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ul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ul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ul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aul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5_Default Design">
  <a:themeElements>
    <a:clrScheme name="Default Design 7">
      <a:dk1>
        <a:srgbClr val="003366"/>
      </a:dk1>
      <a:lt1>
        <a:srgbClr val="6698CC"/>
      </a:lt1>
      <a:dk2>
        <a:srgbClr val="FFFFFF"/>
      </a:dk2>
      <a:lt2>
        <a:srgbClr val="B3CCE6"/>
      </a:lt2>
      <a:accent1>
        <a:srgbClr val="336599"/>
      </a:accent1>
      <a:accent2>
        <a:srgbClr val="2E4C6B"/>
      </a:accent2>
      <a:accent3>
        <a:srgbClr val="B8CAE2"/>
      </a:accent3>
      <a:accent4>
        <a:srgbClr val="002A56"/>
      </a:accent4>
      <a:accent5>
        <a:srgbClr val="ADB8CA"/>
      </a:accent5>
      <a:accent6>
        <a:srgbClr val="294460"/>
      </a:accent6>
      <a:hlink>
        <a:srgbClr val="0B54A3"/>
      </a:hlink>
      <a:folHlink>
        <a:srgbClr val="0B73E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2ECF6"/>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rgbClr val="E2ECF6"/>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5A58"/>
        </a:dk1>
        <a:lt1>
          <a:srgbClr val="FFFFFF"/>
        </a:lt1>
        <a:dk2>
          <a:srgbClr val="008080"/>
        </a:dk2>
        <a:lt2>
          <a:srgbClr val="FFFFCC"/>
        </a:lt2>
        <a:accent1>
          <a:srgbClr val="006462"/>
        </a:accent1>
        <a:accent2>
          <a:srgbClr val="008080"/>
        </a:accent2>
        <a:accent3>
          <a:srgbClr val="AAC0C0"/>
        </a:accent3>
        <a:accent4>
          <a:srgbClr val="DADADA"/>
        </a:accent4>
        <a:accent5>
          <a:srgbClr val="AAB8B7"/>
        </a:accent5>
        <a:accent6>
          <a:srgbClr val="007373"/>
        </a:accent6>
        <a:hlink>
          <a:srgbClr val="00ACA8"/>
        </a:hlink>
        <a:folHlink>
          <a:srgbClr val="004444"/>
        </a:folHlink>
      </a:clrScheme>
      <a:clrMap bg1="dk2" tx1="lt1" bg2="dk1" tx2="lt2" accent1="accent1" accent2="accent2" accent3="accent3" accent4="accent4" accent5="accent5" accent6="accent6" hlink="hlink" folHlink="folHlink"/>
    </a:extraClrScheme>
    <a:extraClrScheme>
      <a:clrScheme name="Default Design 2">
        <a:dk1>
          <a:srgbClr val="342F61"/>
        </a:dk1>
        <a:lt1>
          <a:srgbClr val="FFFFFF"/>
        </a:lt1>
        <a:dk2>
          <a:srgbClr val="8794D5"/>
        </a:dk2>
        <a:lt2>
          <a:srgbClr val="FFFFFF"/>
        </a:lt2>
        <a:accent1>
          <a:srgbClr val="504D80"/>
        </a:accent1>
        <a:accent2>
          <a:srgbClr val="9791CA"/>
        </a:accent2>
        <a:accent3>
          <a:srgbClr val="C3C8E7"/>
        </a:accent3>
        <a:accent4>
          <a:srgbClr val="DADADA"/>
        </a:accent4>
        <a:accent5>
          <a:srgbClr val="B3B2C0"/>
        </a:accent5>
        <a:accent6>
          <a:srgbClr val="8883B7"/>
        </a:accent6>
        <a:hlink>
          <a:srgbClr val="322D5A"/>
        </a:hlink>
        <a:folHlink>
          <a:srgbClr val="544C9E"/>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DBA6"/>
        </a:lt1>
        <a:dk2>
          <a:srgbClr val="000000"/>
        </a:dk2>
        <a:lt2>
          <a:srgbClr val="FFAC31"/>
        </a:lt2>
        <a:accent1>
          <a:srgbClr val="FF9900"/>
        </a:accent1>
        <a:accent2>
          <a:srgbClr val="FFCC80"/>
        </a:accent2>
        <a:accent3>
          <a:srgbClr val="FFEAD0"/>
        </a:accent3>
        <a:accent4>
          <a:srgbClr val="000000"/>
        </a:accent4>
        <a:accent5>
          <a:srgbClr val="FFCAAA"/>
        </a:accent5>
        <a:accent6>
          <a:srgbClr val="E7B973"/>
        </a:accent6>
        <a:hlink>
          <a:srgbClr val="E68A00"/>
        </a:hlink>
        <a:folHlink>
          <a:srgbClr val="FF6600"/>
        </a:folHlink>
      </a:clrScheme>
      <a:clrMap bg1="lt1" tx1="dk1" bg2="lt2" tx2="dk2" accent1="accent1" accent2="accent2" accent3="accent3" accent4="accent4" accent5="accent5" accent6="accent6" hlink="hlink" folHlink="folHlink"/>
    </a:extraClrScheme>
    <a:extraClrScheme>
      <a:clrScheme name="Default Design 4">
        <a:dk1>
          <a:srgbClr val="66CCCC"/>
        </a:dk1>
        <a:lt1>
          <a:srgbClr val="FFFFFF"/>
        </a:lt1>
        <a:dk2>
          <a:srgbClr val="2E6B6B"/>
        </a:dk2>
        <a:lt2>
          <a:srgbClr val="2E6B6B"/>
        </a:lt2>
        <a:accent1>
          <a:srgbClr val="9ADEDC"/>
        </a:accent1>
        <a:accent2>
          <a:srgbClr val="45A3A1"/>
        </a:accent2>
        <a:accent3>
          <a:srgbClr val="ADBABA"/>
        </a:accent3>
        <a:accent4>
          <a:srgbClr val="DADADA"/>
        </a:accent4>
        <a:accent5>
          <a:srgbClr val="CAECEB"/>
        </a:accent5>
        <a:accent6>
          <a:srgbClr val="3E9391"/>
        </a:accent6>
        <a:hlink>
          <a:srgbClr val="45A3A1"/>
        </a:hlink>
        <a:folHlink>
          <a:srgbClr val="9ADEDC"/>
        </a:folHlink>
      </a:clrScheme>
      <a:clrMap bg1="dk2" tx1="lt1" bg2="dk1" tx2="lt2" accent1="accent1" accent2="accent2" accent3="accent3" accent4="accent4" accent5="accent5" accent6="accent6" hlink="hlink" folHlink="folHlink"/>
    </a:extraClrScheme>
    <a:extraClrScheme>
      <a:clrScheme name="Default Design 5">
        <a:dk1>
          <a:srgbClr val="B3CCE6"/>
        </a:dk1>
        <a:lt1>
          <a:srgbClr val="FFFFFF"/>
        </a:lt1>
        <a:dk2>
          <a:srgbClr val="6698CC"/>
        </a:dk2>
        <a:lt2>
          <a:srgbClr val="FFFFFF"/>
        </a:lt2>
        <a:accent1>
          <a:srgbClr val="336599"/>
        </a:accent1>
        <a:accent2>
          <a:srgbClr val="2E4C6B"/>
        </a:accent2>
        <a:accent3>
          <a:srgbClr val="B8CAE2"/>
        </a:accent3>
        <a:accent4>
          <a:srgbClr val="DADADA"/>
        </a:accent4>
        <a:accent5>
          <a:srgbClr val="ADB8CA"/>
        </a:accent5>
        <a:accent6>
          <a:srgbClr val="294460"/>
        </a:accent6>
        <a:hlink>
          <a:srgbClr val="0B54A3"/>
        </a:hlink>
        <a:folHlink>
          <a:srgbClr val="0B73E0"/>
        </a:folHlink>
      </a:clrScheme>
      <a:clrMap bg1="dk2" tx1="lt1" bg2="dk1" tx2="lt2" accent1="accent1" accent2="accent2" accent3="accent3" accent4="accent4" accent5="accent5" accent6="accent6" hlink="hlink" folHlink="folHlink"/>
    </a:extraClrScheme>
    <a:extraClrScheme>
      <a:clrScheme name="Default Design 6">
        <a:dk1>
          <a:srgbClr val="496B2E"/>
        </a:dk1>
        <a:lt1>
          <a:srgbClr val="CCE3B5"/>
        </a:lt1>
        <a:dk2>
          <a:srgbClr val="619933"/>
        </a:dk2>
        <a:lt2>
          <a:srgbClr val="F2F8ED"/>
        </a:lt2>
        <a:accent1>
          <a:srgbClr val="94CC66"/>
        </a:accent1>
        <a:accent2>
          <a:srgbClr val="FFFFFF"/>
        </a:accent2>
        <a:accent3>
          <a:srgbClr val="E2EFD7"/>
        </a:accent3>
        <a:accent4>
          <a:srgbClr val="3D5A26"/>
        </a:accent4>
        <a:accent5>
          <a:srgbClr val="C8E2B8"/>
        </a:accent5>
        <a:accent6>
          <a:srgbClr val="E7E7E7"/>
        </a:accent6>
        <a:hlink>
          <a:srgbClr val="4891EA"/>
        </a:hlink>
        <a:folHlink>
          <a:srgbClr val="7AAFF0"/>
        </a:folHlink>
      </a:clrScheme>
      <a:clrMap bg1="lt1" tx1="dk1" bg2="lt2" tx2="dk2" accent1="accent1" accent2="accent2" accent3="accent3" accent4="accent4" accent5="accent5" accent6="accent6" hlink="hlink" folHlink="folHlink"/>
    </a:extraClrScheme>
    <a:extraClrScheme>
      <a:clrScheme name="Default Design 7">
        <a:dk1>
          <a:srgbClr val="003366"/>
        </a:dk1>
        <a:lt1>
          <a:srgbClr val="6698CC"/>
        </a:lt1>
        <a:dk2>
          <a:srgbClr val="FFFFFF"/>
        </a:dk2>
        <a:lt2>
          <a:srgbClr val="B3CCE6"/>
        </a:lt2>
        <a:accent1>
          <a:srgbClr val="336599"/>
        </a:accent1>
        <a:accent2>
          <a:srgbClr val="2E4C6B"/>
        </a:accent2>
        <a:accent3>
          <a:srgbClr val="B8CAE2"/>
        </a:accent3>
        <a:accent4>
          <a:srgbClr val="002A56"/>
        </a:accent4>
        <a:accent5>
          <a:srgbClr val="ADB8CA"/>
        </a:accent5>
        <a:accent6>
          <a:srgbClr val="294460"/>
        </a:accent6>
        <a:hlink>
          <a:srgbClr val="0B54A3"/>
        </a:hlink>
        <a:folHlink>
          <a:srgbClr val="0B73E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6_Default Design">
  <a:themeElements>
    <a:clrScheme name="Default Design 7">
      <a:dk1>
        <a:srgbClr val="003366"/>
      </a:dk1>
      <a:lt1>
        <a:srgbClr val="6698CC"/>
      </a:lt1>
      <a:dk2>
        <a:srgbClr val="FFFFFF"/>
      </a:dk2>
      <a:lt2>
        <a:srgbClr val="B3CCE6"/>
      </a:lt2>
      <a:accent1>
        <a:srgbClr val="336599"/>
      </a:accent1>
      <a:accent2>
        <a:srgbClr val="2E4C6B"/>
      </a:accent2>
      <a:accent3>
        <a:srgbClr val="B8CAE2"/>
      </a:accent3>
      <a:accent4>
        <a:srgbClr val="002A56"/>
      </a:accent4>
      <a:accent5>
        <a:srgbClr val="ADB8CA"/>
      </a:accent5>
      <a:accent6>
        <a:srgbClr val="294460"/>
      </a:accent6>
      <a:hlink>
        <a:srgbClr val="0B54A3"/>
      </a:hlink>
      <a:folHlink>
        <a:srgbClr val="0B73E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2ECF6"/>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rgbClr val="E2ECF6"/>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5A58"/>
        </a:dk1>
        <a:lt1>
          <a:srgbClr val="FFFFFF"/>
        </a:lt1>
        <a:dk2>
          <a:srgbClr val="008080"/>
        </a:dk2>
        <a:lt2>
          <a:srgbClr val="FFFFCC"/>
        </a:lt2>
        <a:accent1>
          <a:srgbClr val="006462"/>
        </a:accent1>
        <a:accent2>
          <a:srgbClr val="008080"/>
        </a:accent2>
        <a:accent3>
          <a:srgbClr val="AAC0C0"/>
        </a:accent3>
        <a:accent4>
          <a:srgbClr val="DADADA"/>
        </a:accent4>
        <a:accent5>
          <a:srgbClr val="AAB8B7"/>
        </a:accent5>
        <a:accent6>
          <a:srgbClr val="007373"/>
        </a:accent6>
        <a:hlink>
          <a:srgbClr val="00ACA8"/>
        </a:hlink>
        <a:folHlink>
          <a:srgbClr val="004444"/>
        </a:folHlink>
      </a:clrScheme>
      <a:clrMap bg1="dk2" tx1="lt1" bg2="dk1" tx2="lt2" accent1="accent1" accent2="accent2" accent3="accent3" accent4="accent4" accent5="accent5" accent6="accent6" hlink="hlink" folHlink="folHlink"/>
    </a:extraClrScheme>
    <a:extraClrScheme>
      <a:clrScheme name="Default Design 2">
        <a:dk1>
          <a:srgbClr val="342F61"/>
        </a:dk1>
        <a:lt1>
          <a:srgbClr val="FFFFFF"/>
        </a:lt1>
        <a:dk2>
          <a:srgbClr val="8794D5"/>
        </a:dk2>
        <a:lt2>
          <a:srgbClr val="FFFFFF"/>
        </a:lt2>
        <a:accent1>
          <a:srgbClr val="504D80"/>
        </a:accent1>
        <a:accent2>
          <a:srgbClr val="9791CA"/>
        </a:accent2>
        <a:accent3>
          <a:srgbClr val="C3C8E7"/>
        </a:accent3>
        <a:accent4>
          <a:srgbClr val="DADADA"/>
        </a:accent4>
        <a:accent5>
          <a:srgbClr val="B3B2C0"/>
        </a:accent5>
        <a:accent6>
          <a:srgbClr val="8883B7"/>
        </a:accent6>
        <a:hlink>
          <a:srgbClr val="322D5A"/>
        </a:hlink>
        <a:folHlink>
          <a:srgbClr val="544C9E"/>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DBA6"/>
        </a:lt1>
        <a:dk2>
          <a:srgbClr val="000000"/>
        </a:dk2>
        <a:lt2>
          <a:srgbClr val="FFAC31"/>
        </a:lt2>
        <a:accent1>
          <a:srgbClr val="FF9900"/>
        </a:accent1>
        <a:accent2>
          <a:srgbClr val="FFCC80"/>
        </a:accent2>
        <a:accent3>
          <a:srgbClr val="FFEAD0"/>
        </a:accent3>
        <a:accent4>
          <a:srgbClr val="000000"/>
        </a:accent4>
        <a:accent5>
          <a:srgbClr val="FFCAAA"/>
        </a:accent5>
        <a:accent6>
          <a:srgbClr val="E7B973"/>
        </a:accent6>
        <a:hlink>
          <a:srgbClr val="E68A00"/>
        </a:hlink>
        <a:folHlink>
          <a:srgbClr val="FF6600"/>
        </a:folHlink>
      </a:clrScheme>
      <a:clrMap bg1="lt1" tx1="dk1" bg2="lt2" tx2="dk2" accent1="accent1" accent2="accent2" accent3="accent3" accent4="accent4" accent5="accent5" accent6="accent6" hlink="hlink" folHlink="folHlink"/>
    </a:extraClrScheme>
    <a:extraClrScheme>
      <a:clrScheme name="Default Design 4">
        <a:dk1>
          <a:srgbClr val="66CCCC"/>
        </a:dk1>
        <a:lt1>
          <a:srgbClr val="FFFFFF"/>
        </a:lt1>
        <a:dk2>
          <a:srgbClr val="2E6B6B"/>
        </a:dk2>
        <a:lt2>
          <a:srgbClr val="2E6B6B"/>
        </a:lt2>
        <a:accent1>
          <a:srgbClr val="9ADEDC"/>
        </a:accent1>
        <a:accent2>
          <a:srgbClr val="45A3A1"/>
        </a:accent2>
        <a:accent3>
          <a:srgbClr val="ADBABA"/>
        </a:accent3>
        <a:accent4>
          <a:srgbClr val="DADADA"/>
        </a:accent4>
        <a:accent5>
          <a:srgbClr val="CAECEB"/>
        </a:accent5>
        <a:accent6>
          <a:srgbClr val="3E9391"/>
        </a:accent6>
        <a:hlink>
          <a:srgbClr val="45A3A1"/>
        </a:hlink>
        <a:folHlink>
          <a:srgbClr val="9ADEDC"/>
        </a:folHlink>
      </a:clrScheme>
      <a:clrMap bg1="dk2" tx1="lt1" bg2="dk1" tx2="lt2" accent1="accent1" accent2="accent2" accent3="accent3" accent4="accent4" accent5="accent5" accent6="accent6" hlink="hlink" folHlink="folHlink"/>
    </a:extraClrScheme>
    <a:extraClrScheme>
      <a:clrScheme name="Default Design 5">
        <a:dk1>
          <a:srgbClr val="B3CCE6"/>
        </a:dk1>
        <a:lt1>
          <a:srgbClr val="FFFFFF"/>
        </a:lt1>
        <a:dk2>
          <a:srgbClr val="6698CC"/>
        </a:dk2>
        <a:lt2>
          <a:srgbClr val="FFFFFF"/>
        </a:lt2>
        <a:accent1>
          <a:srgbClr val="336599"/>
        </a:accent1>
        <a:accent2>
          <a:srgbClr val="2E4C6B"/>
        </a:accent2>
        <a:accent3>
          <a:srgbClr val="B8CAE2"/>
        </a:accent3>
        <a:accent4>
          <a:srgbClr val="DADADA"/>
        </a:accent4>
        <a:accent5>
          <a:srgbClr val="ADB8CA"/>
        </a:accent5>
        <a:accent6>
          <a:srgbClr val="294460"/>
        </a:accent6>
        <a:hlink>
          <a:srgbClr val="0B54A3"/>
        </a:hlink>
        <a:folHlink>
          <a:srgbClr val="0B73E0"/>
        </a:folHlink>
      </a:clrScheme>
      <a:clrMap bg1="dk2" tx1="lt1" bg2="dk1" tx2="lt2" accent1="accent1" accent2="accent2" accent3="accent3" accent4="accent4" accent5="accent5" accent6="accent6" hlink="hlink" folHlink="folHlink"/>
    </a:extraClrScheme>
    <a:extraClrScheme>
      <a:clrScheme name="Default Design 6">
        <a:dk1>
          <a:srgbClr val="496B2E"/>
        </a:dk1>
        <a:lt1>
          <a:srgbClr val="CCE3B5"/>
        </a:lt1>
        <a:dk2>
          <a:srgbClr val="619933"/>
        </a:dk2>
        <a:lt2>
          <a:srgbClr val="F2F8ED"/>
        </a:lt2>
        <a:accent1>
          <a:srgbClr val="94CC66"/>
        </a:accent1>
        <a:accent2>
          <a:srgbClr val="FFFFFF"/>
        </a:accent2>
        <a:accent3>
          <a:srgbClr val="E2EFD7"/>
        </a:accent3>
        <a:accent4>
          <a:srgbClr val="3D5A26"/>
        </a:accent4>
        <a:accent5>
          <a:srgbClr val="C8E2B8"/>
        </a:accent5>
        <a:accent6>
          <a:srgbClr val="E7E7E7"/>
        </a:accent6>
        <a:hlink>
          <a:srgbClr val="4891EA"/>
        </a:hlink>
        <a:folHlink>
          <a:srgbClr val="7AAFF0"/>
        </a:folHlink>
      </a:clrScheme>
      <a:clrMap bg1="lt1" tx1="dk1" bg2="lt2" tx2="dk2" accent1="accent1" accent2="accent2" accent3="accent3" accent4="accent4" accent5="accent5" accent6="accent6" hlink="hlink" folHlink="folHlink"/>
    </a:extraClrScheme>
    <a:extraClrScheme>
      <a:clrScheme name="Default Design 7">
        <a:dk1>
          <a:srgbClr val="003366"/>
        </a:dk1>
        <a:lt1>
          <a:srgbClr val="6698CC"/>
        </a:lt1>
        <a:dk2>
          <a:srgbClr val="FFFFFF"/>
        </a:dk2>
        <a:lt2>
          <a:srgbClr val="B3CCE6"/>
        </a:lt2>
        <a:accent1>
          <a:srgbClr val="336599"/>
        </a:accent1>
        <a:accent2>
          <a:srgbClr val="2E4C6B"/>
        </a:accent2>
        <a:accent3>
          <a:srgbClr val="B8CAE2"/>
        </a:accent3>
        <a:accent4>
          <a:srgbClr val="002A56"/>
        </a:accent4>
        <a:accent5>
          <a:srgbClr val="ADB8CA"/>
        </a:accent5>
        <a:accent6>
          <a:srgbClr val="294460"/>
        </a:accent6>
        <a:hlink>
          <a:srgbClr val="0B54A3"/>
        </a:hlink>
        <a:folHlink>
          <a:srgbClr val="0B73E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4_Default Design">
  <a:themeElements>
    <a:clrScheme name="Default Design 7">
      <a:dk1>
        <a:srgbClr val="003366"/>
      </a:dk1>
      <a:lt1>
        <a:srgbClr val="6698CC"/>
      </a:lt1>
      <a:dk2>
        <a:srgbClr val="FFFFFF"/>
      </a:dk2>
      <a:lt2>
        <a:srgbClr val="B3CCE6"/>
      </a:lt2>
      <a:accent1>
        <a:srgbClr val="336599"/>
      </a:accent1>
      <a:accent2>
        <a:srgbClr val="2E4C6B"/>
      </a:accent2>
      <a:accent3>
        <a:srgbClr val="B8CAE2"/>
      </a:accent3>
      <a:accent4>
        <a:srgbClr val="002A56"/>
      </a:accent4>
      <a:accent5>
        <a:srgbClr val="ADB8CA"/>
      </a:accent5>
      <a:accent6>
        <a:srgbClr val="294460"/>
      </a:accent6>
      <a:hlink>
        <a:srgbClr val="0B54A3"/>
      </a:hlink>
      <a:folHlink>
        <a:srgbClr val="0B73E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2ECF6"/>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rgbClr val="E2ECF6"/>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5A58"/>
        </a:dk1>
        <a:lt1>
          <a:srgbClr val="FFFFFF"/>
        </a:lt1>
        <a:dk2>
          <a:srgbClr val="008080"/>
        </a:dk2>
        <a:lt2>
          <a:srgbClr val="FFFFCC"/>
        </a:lt2>
        <a:accent1>
          <a:srgbClr val="006462"/>
        </a:accent1>
        <a:accent2>
          <a:srgbClr val="008080"/>
        </a:accent2>
        <a:accent3>
          <a:srgbClr val="AAC0C0"/>
        </a:accent3>
        <a:accent4>
          <a:srgbClr val="DADADA"/>
        </a:accent4>
        <a:accent5>
          <a:srgbClr val="AAB8B7"/>
        </a:accent5>
        <a:accent6>
          <a:srgbClr val="007373"/>
        </a:accent6>
        <a:hlink>
          <a:srgbClr val="00ACA8"/>
        </a:hlink>
        <a:folHlink>
          <a:srgbClr val="004444"/>
        </a:folHlink>
      </a:clrScheme>
      <a:clrMap bg1="dk2" tx1="lt1" bg2="dk1" tx2="lt2" accent1="accent1" accent2="accent2" accent3="accent3" accent4="accent4" accent5="accent5" accent6="accent6" hlink="hlink" folHlink="folHlink"/>
    </a:extraClrScheme>
    <a:extraClrScheme>
      <a:clrScheme name="Default Design 2">
        <a:dk1>
          <a:srgbClr val="342F61"/>
        </a:dk1>
        <a:lt1>
          <a:srgbClr val="FFFFFF"/>
        </a:lt1>
        <a:dk2>
          <a:srgbClr val="8794D5"/>
        </a:dk2>
        <a:lt2>
          <a:srgbClr val="FFFFFF"/>
        </a:lt2>
        <a:accent1>
          <a:srgbClr val="504D80"/>
        </a:accent1>
        <a:accent2>
          <a:srgbClr val="9791CA"/>
        </a:accent2>
        <a:accent3>
          <a:srgbClr val="C3C8E7"/>
        </a:accent3>
        <a:accent4>
          <a:srgbClr val="DADADA"/>
        </a:accent4>
        <a:accent5>
          <a:srgbClr val="B3B2C0"/>
        </a:accent5>
        <a:accent6>
          <a:srgbClr val="8883B7"/>
        </a:accent6>
        <a:hlink>
          <a:srgbClr val="322D5A"/>
        </a:hlink>
        <a:folHlink>
          <a:srgbClr val="544C9E"/>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DBA6"/>
        </a:lt1>
        <a:dk2>
          <a:srgbClr val="000000"/>
        </a:dk2>
        <a:lt2>
          <a:srgbClr val="FFAC31"/>
        </a:lt2>
        <a:accent1>
          <a:srgbClr val="FF9900"/>
        </a:accent1>
        <a:accent2>
          <a:srgbClr val="FFCC80"/>
        </a:accent2>
        <a:accent3>
          <a:srgbClr val="FFEAD0"/>
        </a:accent3>
        <a:accent4>
          <a:srgbClr val="000000"/>
        </a:accent4>
        <a:accent5>
          <a:srgbClr val="FFCAAA"/>
        </a:accent5>
        <a:accent6>
          <a:srgbClr val="E7B973"/>
        </a:accent6>
        <a:hlink>
          <a:srgbClr val="E68A00"/>
        </a:hlink>
        <a:folHlink>
          <a:srgbClr val="FF6600"/>
        </a:folHlink>
      </a:clrScheme>
      <a:clrMap bg1="lt1" tx1="dk1" bg2="lt2" tx2="dk2" accent1="accent1" accent2="accent2" accent3="accent3" accent4="accent4" accent5="accent5" accent6="accent6" hlink="hlink" folHlink="folHlink"/>
    </a:extraClrScheme>
    <a:extraClrScheme>
      <a:clrScheme name="Default Design 4">
        <a:dk1>
          <a:srgbClr val="66CCCC"/>
        </a:dk1>
        <a:lt1>
          <a:srgbClr val="FFFFFF"/>
        </a:lt1>
        <a:dk2>
          <a:srgbClr val="2E6B6B"/>
        </a:dk2>
        <a:lt2>
          <a:srgbClr val="2E6B6B"/>
        </a:lt2>
        <a:accent1>
          <a:srgbClr val="9ADEDC"/>
        </a:accent1>
        <a:accent2>
          <a:srgbClr val="45A3A1"/>
        </a:accent2>
        <a:accent3>
          <a:srgbClr val="ADBABA"/>
        </a:accent3>
        <a:accent4>
          <a:srgbClr val="DADADA"/>
        </a:accent4>
        <a:accent5>
          <a:srgbClr val="CAECEB"/>
        </a:accent5>
        <a:accent6>
          <a:srgbClr val="3E9391"/>
        </a:accent6>
        <a:hlink>
          <a:srgbClr val="45A3A1"/>
        </a:hlink>
        <a:folHlink>
          <a:srgbClr val="9ADEDC"/>
        </a:folHlink>
      </a:clrScheme>
      <a:clrMap bg1="dk2" tx1="lt1" bg2="dk1" tx2="lt2" accent1="accent1" accent2="accent2" accent3="accent3" accent4="accent4" accent5="accent5" accent6="accent6" hlink="hlink" folHlink="folHlink"/>
    </a:extraClrScheme>
    <a:extraClrScheme>
      <a:clrScheme name="Default Design 5">
        <a:dk1>
          <a:srgbClr val="B3CCE6"/>
        </a:dk1>
        <a:lt1>
          <a:srgbClr val="FFFFFF"/>
        </a:lt1>
        <a:dk2>
          <a:srgbClr val="6698CC"/>
        </a:dk2>
        <a:lt2>
          <a:srgbClr val="FFFFFF"/>
        </a:lt2>
        <a:accent1>
          <a:srgbClr val="336599"/>
        </a:accent1>
        <a:accent2>
          <a:srgbClr val="2E4C6B"/>
        </a:accent2>
        <a:accent3>
          <a:srgbClr val="B8CAE2"/>
        </a:accent3>
        <a:accent4>
          <a:srgbClr val="DADADA"/>
        </a:accent4>
        <a:accent5>
          <a:srgbClr val="ADB8CA"/>
        </a:accent5>
        <a:accent6>
          <a:srgbClr val="294460"/>
        </a:accent6>
        <a:hlink>
          <a:srgbClr val="0B54A3"/>
        </a:hlink>
        <a:folHlink>
          <a:srgbClr val="0B73E0"/>
        </a:folHlink>
      </a:clrScheme>
      <a:clrMap bg1="dk2" tx1="lt1" bg2="dk1" tx2="lt2" accent1="accent1" accent2="accent2" accent3="accent3" accent4="accent4" accent5="accent5" accent6="accent6" hlink="hlink" folHlink="folHlink"/>
    </a:extraClrScheme>
    <a:extraClrScheme>
      <a:clrScheme name="Default Design 6">
        <a:dk1>
          <a:srgbClr val="496B2E"/>
        </a:dk1>
        <a:lt1>
          <a:srgbClr val="CCE3B5"/>
        </a:lt1>
        <a:dk2>
          <a:srgbClr val="619933"/>
        </a:dk2>
        <a:lt2>
          <a:srgbClr val="F2F8ED"/>
        </a:lt2>
        <a:accent1>
          <a:srgbClr val="94CC66"/>
        </a:accent1>
        <a:accent2>
          <a:srgbClr val="FFFFFF"/>
        </a:accent2>
        <a:accent3>
          <a:srgbClr val="E2EFD7"/>
        </a:accent3>
        <a:accent4>
          <a:srgbClr val="3D5A26"/>
        </a:accent4>
        <a:accent5>
          <a:srgbClr val="C8E2B8"/>
        </a:accent5>
        <a:accent6>
          <a:srgbClr val="E7E7E7"/>
        </a:accent6>
        <a:hlink>
          <a:srgbClr val="4891EA"/>
        </a:hlink>
        <a:folHlink>
          <a:srgbClr val="7AAFF0"/>
        </a:folHlink>
      </a:clrScheme>
      <a:clrMap bg1="lt1" tx1="dk1" bg2="lt2" tx2="dk2" accent1="accent1" accent2="accent2" accent3="accent3" accent4="accent4" accent5="accent5" accent6="accent6" hlink="hlink" folHlink="folHlink"/>
    </a:extraClrScheme>
    <a:extraClrScheme>
      <a:clrScheme name="Default Design 7">
        <a:dk1>
          <a:srgbClr val="003366"/>
        </a:dk1>
        <a:lt1>
          <a:srgbClr val="6698CC"/>
        </a:lt1>
        <a:dk2>
          <a:srgbClr val="FFFFFF"/>
        </a:dk2>
        <a:lt2>
          <a:srgbClr val="B3CCE6"/>
        </a:lt2>
        <a:accent1>
          <a:srgbClr val="336599"/>
        </a:accent1>
        <a:accent2>
          <a:srgbClr val="2E4C6B"/>
        </a:accent2>
        <a:accent3>
          <a:srgbClr val="B8CAE2"/>
        </a:accent3>
        <a:accent4>
          <a:srgbClr val="002A56"/>
        </a:accent4>
        <a:accent5>
          <a:srgbClr val="ADB8CA"/>
        </a:accent5>
        <a:accent6>
          <a:srgbClr val="294460"/>
        </a:accent6>
        <a:hlink>
          <a:srgbClr val="0B54A3"/>
        </a:hlink>
        <a:folHlink>
          <a:srgbClr val="0B73E0"/>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7_Default Design">
  <a:themeElements>
    <a:clrScheme name="Default Design 7">
      <a:dk1>
        <a:srgbClr val="003366"/>
      </a:dk1>
      <a:lt1>
        <a:srgbClr val="6698CC"/>
      </a:lt1>
      <a:dk2>
        <a:srgbClr val="FFFFFF"/>
      </a:dk2>
      <a:lt2>
        <a:srgbClr val="B3CCE6"/>
      </a:lt2>
      <a:accent1>
        <a:srgbClr val="336599"/>
      </a:accent1>
      <a:accent2>
        <a:srgbClr val="2E4C6B"/>
      </a:accent2>
      <a:accent3>
        <a:srgbClr val="B8CAE2"/>
      </a:accent3>
      <a:accent4>
        <a:srgbClr val="002A56"/>
      </a:accent4>
      <a:accent5>
        <a:srgbClr val="ADB8CA"/>
      </a:accent5>
      <a:accent6>
        <a:srgbClr val="294460"/>
      </a:accent6>
      <a:hlink>
        <a:srgbClr val="0B54A3"/>
      </a:hlink>
      <a:folHlink>
        <a:srgbClr val="0B73E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2ECF6"/>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rgbClr val="E2ECF6"/>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5A58"/>
        </a:dk1>
        <a:lt1>
          <a:srgbClr val="FFFFFF"/>
        </a:lt1>
        <a:dk2>
          <a:srgbClr val="008080"/>
        </a:dk2>
        <a:lt2>
          <a:srgbClr val="FFFFCC"/>
        </a:lt2>
        <a:accent1>
          <a:srgbClr val="006462"/>
        </a:accent1>
        <a:accent2>
          <a:srgbClr val="008080"/>
        </a:accent2>
        <a:accent3>
          <a:srgbClr val="AAC0C0"/>
        </a:accent3>
        <a:accent4>
          <a:srgbClr val="DADADA"/>
        </a:accent4>
        <a:accent5>
          <a:srgbClr val="AAB8B7"/>
        </a:accent5>
        <a:accent6>
          <a:srgbClr val="007373"/>
        </a:accent6>
        <a:hlink>
          <a:srgbClr val="00ACA8"/>
        </a:hlink>
        <a:folHlink>
          <a:srgbClr val="004444"/>
        </a:folHlink>
      </a:clrScheme>
      <a:clrMap bg1="dk2" tx1="lt1" bg2="dk1" tx2="lt2" accent1="accent1" accent2="accent2" accent3="accent3" accent4="accent4" accent5="accent5" accent6="accent6" hlink="hlink" folHlink="folHlink"/>
    </a:extraClrScheme>
    <a:extraClrScheme>
      <a:clrScheme name="Default Design 2">
        <a:dk1>
          <a:srgbClr val="342F61"/>
        </a:dk1>
        <a:lt1>
          <a:srgbClr val="FFFFFF"/>
        </a:lt1>
        <a:dk2>
          <a:srgbClr val="8794D5"/>
        </a:dk2>
        <a:lt2>
          <a:srgbClr val="FFFFFF"/>
        </a:lt2>
        <a:accent1>
          <a:srgbClr val="504D80"/>
        </a:accent1>
        <a:accent2>
          <a:srgbClr val="9791CA"/>
        </a:accent2>
        <a:accent3>
          <a:srgbClr val="C3C8E7"/>
        </a:accent3>
        <a:accent4>
          <a:srgbClr val="DADADA"/>
        </a:accent4>
        <a:accent5>
          <a:srgbClr val="B3B2C0"/>
        </a:accent5>
        <a:accent6>
          <a:srgbClr val="8883B7"/>
        </a:accent6>
        <a:hlink>
          <a:srgbClr val="322D5A"/>
        </a:hlink>
        <a:folHlink>
          <a:srgbClr val="544C9E"/>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DBA6"/>
        </a:lt1>
        <a:dk2>
          <a:srgbClr val="000000"/>
        </a:dk2>
        <a:lt2>
          <a:srgbClr val="FFAC31"/>
        </a:lt2>
        <a:accent1>
          <a:srgbClr val="FF9900"/>
        </a:accent1>
        <a:accent2>
          <a:srgbClr val="FFCC80"/>
        </a:accent2>
        <a:accent3>
          <a:srgbClr val="FFEAD0"/>
        </a:accent3>
        <a:accent4>
          <a:srgbClr val="000000"/>
        </a:accent4>
        <a:accent5>
          <a:srgbClr val="FFCAAA"/>
        </a:accent5>
        <a:accent6>
          <a:srgbClr val="E7B973"/>
        </a:accent6>
        <a:hlink>
          <a:srgbClr val="E68A00"/>
        </a:hlink>
        <a:folHlink>
          <a:srgbClr val="FF6600"/>
        </a:folHlink>
      </a:clrScheme>
      <a:clrMap bg1="lt1" tx1="dk1" bg2="lt2" tx2="dk2" accent1="accent1" accent2="accent2" accent3="accent3" accent4="accent4" accent5="accent5" accent6="accent6" hlink="hlink" folHlink="folHlink"/>
    </a:extraClrScheme>
    <a:extraClrScheme>
      <a:clrScheme name="Default Design 4">
        <a:dk1>
          <a:srgbClr val="66CCCC"/>
        </a:dk1>
        <a:lt1>
          <a:srgbClr val="FFFFFF"/>
        </a:lt1>
        <a:dk2>
          <a:srgbClr val="2E6B6B"/>
        </a:dk2>
        <a:lt2>
          <a:srgbClr val="2E6B6B"/>
        </a:lt2>
        <a:accent1>
          <a:srgbClr val="9ADEDC"/>
        </a:accent1>
        <a:accent2>
          <a:srgbClr val="45A3A1"/>
        </a:accent2>
        <a:accent3>
          <a:srgbClr val="ADBABA"/>
        </a:accent3>
        <a:accent4>
          <a:srgbClr val="DADADA"/>
        </a:accent4>
        <a:accent5>
          <a:srgbClr val="CAECEB"/>
        </a:accent5>
        <a:accent6>
          <a:srgbClr val="3E9391"/>
        </a:accent6>
        <a:hlink>
          <a:srgbClr val="45A3A1"/>
        </a:hlink>
        <a:folHlink>
          <a:srgbClr val="9ADEDC"/>
        </a:folHlink>
      </a:clrScheme>
      <a:clrMap bg1="dk2" tx1="lt1" bg2="dk1" tx2="lt2" accent1="accent1" accent2="accent2" accent3="accent3" accent4="accent4" accent5="accent5" accent6="accent6" hlink="hlink" folHlink="folHlink"/>
    </a:extraClrScheme>
    <a:extraClrScheme>
      <a:clrScheme name="Default Design 5">
        <a:dk1>
          <a:srgbClr val="B3CCE6"/>
        </a:dk1>
        <a:lt1>
          <a:srgbClr val="FFFFFF"/>
        </a:lt1>
        <a:dk2>
          <a:srgbClr val="6698CC"/>
        </a:dk2>
        <a:lt2>
          <a:srgbClr val="FFFFFF"/>
        </a:lt2>
        <a:accent1>
          <a:srgbClr val="336599"/>
        </a:accent1>
        <a:accent2>
          <a:srgbClr val="2E4C6B"/>
        </a:accent2>
        <a:accent3>
          <a:srgbClr val="B8CAE2"/>
        </a:accent3>
        <a:accent4>
          <a:srgbClr val="DADADA"/>
        </a:accent4>
        <a:accent5>
          <a:srgbClr val="ADB8CA"/>
        </a:accent5>
        <a:accent6>
          <a:srgbClr val="294460"/>
        </a:accent6>
        <a:hlink>
          <a:srgbClr val="0B54A3"/>
        </a:hlink>
        <a:folHlink>
          <a:srgbClr val="0B73E0"/>
        </a:folHlink>
      </a:clrScheme>
      <a:clrMap bg1="dk2" tx1="lt1" bg2="dk1" tx2="lt2" accent1="accent1" accent2="accent2" accent3="accent3" accent4="accent4" accent5="accent5" accent6="accent6" hlink="hlink" folHlink="folHlink"/>
    </a:extraClrScheme>
    <a:extraClrScheme>
      <a:clrScheme name="Default Design 6">
        <a:dk1>
          <a:srgbClr val="496B2E"/>
        </a:dk1>
        <a:lt1>
          <a:srgbClr val="CCE3B5"/>
        </a:lt1>
        <a:dk2>
          <a:srgbClr val="619933"/>
        </a:dk2>
        <a:lt2>
          <a:srgbClr val="F2F8ED"/>
        </a:lt2>
        <a:accent1>
          <a:srgbClr val="94CC66"/>
        </a:accent1>
        <a:accent2>
          <a:srgbClr val="FFFFFF"/>
        </a:accent2>
        <a:accent3>
          <a:srgbClr val="E2EFD7"/>
        </a:accent3>
        <a:accent4>
          <a:srgbClr val="3D5A26"/>
        </a:accent4>
        <a:accent5>
          <a:srgbClr val="C8E2B8"/>
        </a:accent5>
        <a:accent6>
          <a:srgbClr val="E7E7E7"/>
        </a:accent6>
        <a:hlink>
          <a:srgbClr val="4891EA"/>
        </a:hlink>
        <a:folHlink>
          <a:srgbClr val="7AAFF0"/>
        </a:folHlink>
      </a:clrScheme>
      <a:clrMap bg1="lt1" tx1="dk1" bg2="lt2" tx2="dk2" accent1="accent1" accent2="accent2" accent3="accent3" accent4="accent4" accent5="accent5" accent6="accent6" hlink="hlink" folHlink="folHlink"/>
    </a:extraClrScheme>
    <a:extraClrScheme>
      <a:clrScheme name="Default Design 7">
        <a:dk1>
          <a:srgbClr val="003366"/>
        </a:dk1>
        <a:lt1>
          <a:srgbClr val="6698CC"/>
        </a:lt1>
        <a:dk2>
          <a:srgbClr val="FFFFFF"/>
        </a:dk2>
        <a:lt2>
          <a:srgbClr val="B3CCE6"/>
        </a:lt2>
        <a:accent1>
          <a:srgbClr val="336599"/>
        </a:accent1>
        <a:accent2>
          <a:srgbClr val="2E4C6B"/>
        </a:accent2>
        <a:accent3>
          <a:srgbClr val="B8CAE2"/>
        </a:accent3>
        <a:accent4>
          <a:srgbClr val="002A56"/>
        </a:accent4>
        <a:accent5>
          <a:srgbClr val="ADB8CA"/>
        </a:accent5>
        <a:accent6>
          <a:srgbClr val="294460"/>
        </a:accent6>
        <a:hlink>
          <a:srgbClr val="0B54A3"/>
        </a:hlink>
        <a:folHlink>
          <a:srgbClr val="0B73E0"/>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8_Pauls">
  <a:themeElements>
    <a:clrScheme name="">
      <a:dk1>
        <a:srgbClr val="000000"/>
      </a:dk1>
      <a:lt1>
        <a:srgbClr val="EFEFFF"/>
      </a:lt1>
      <a:dk2>
        <a:srgbClr val="000000"/>
      </a:dk2>
      <a:lt2>
        <a:srgbClr val="919191"/>
      </a:lt2>
      <a:accent1>
        <a:srgbClr val="A2C1FE"/>
      </a:accent1>
      <a:accent2>
        <a:srgbClr val="00AE00"/>
      </a:accent2>
      <a:accent3>
        <a:srgbClr val="F6F6FF"/>
      </a:accent3>
      <a:accent4>
        <a:srgbClr val="000000"/>
      </a:accent4>
      <a:accent5>
        <a:srgbClr val="CEDDFE"/>
      </a:accent5>
      <a:accent6>
        <a:srgbClr val="009D00"/>
      </a:accent6>
      <a:hlink>
        <a:srgbClr val="FC0128"/>
      </a:hlink>
      <a:folHlink>
        <a:srgbClr val="CECECE"/>
      </a:folHlink>
    </a:clrScheme>
    <a:fontScheme name="Paul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noFill/>
          <a:prstDash val="solid"/>
          <a:round/>
          <a:headEnd type="none" w="med" len="med"/>
          <a:tailEnd type="none" w="med" len="med"/>
        </a:ln>
        <a:effectLst/>
      </a:spPr>
      <a:bodyPr vert="horz" wrap="square" lIns="87312" tIns="44450" rIns="87312" bIns="44450" numCol="1" anchor="t" anchorCtr="0" compatLnSpc="1">
        <a:prstTxWarp prst="textNoShape">
          <a:avLst/>
        </a:prstTxWarp>
        <a:spAutoFit/>
      </a:bodyPr>
      <a:lstStyle>
        <a:defPPr marL="0" marR="0" indent="0" algn="just" defTabSz="914400" rtl="0" eaLnBrk="1" fontAlgn="base" latinLnBrk="0" hangingPunct="0">
          <a:lnSpc>
            <a:spcPct val="100000"/>
          </a:lnSpc>
          <a:spcBef>
            <a:spcPct val="20000"/>
          </a:spcBef>
          <a:spcAft>
            <a:spcPct val="0"/>
          </a:spcAft>
          <a:buClrTx/>
          <a:buSzTx/>
          <a:buFontTx/>
          <a:buNone/>
          <a:tabLst/>
          <a:defRPr kumimoji="1" lang="en-US"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22225" cap="flat" cmpd="sng" algn="ctr">
          <a:noFill/>
          <a:prstDash val="solid"/>
          <a:round/>
          <a:headEnd type="none" w="med" len="med"/>
          <a:tailEnd type="none" w="med" len="med"/>
        </a:ln>
        <a:effectLst/>
      </a:spPr>
      <a:bodyPr vert="horz" wrap="square" lIns="87312" tIns="44450" rIns="87312" bIns="44450" numCol="1" anchor="t" anchorCtr="0" compatLnSpc="1">
        <a:prstTxWarp prst="textNoShape">
          <a:avLst/>
        </a:prstTxWarp>
        <a:spAutoFit/>
      </a:bodyPr>
      <a:lstStyle>
        <a:defPPr marL="0" marR="0" indent="0" algn="just" defTabSz="914400" rtl="0" eaLnBrk="1" fontAlgn="base" latinLnBrk="0" hangingPunct="0">
          <a:lnSpc>
            <a:spcPct val="100000"/>
          </a:lnSpc>
          <a:spcBef>
            <a:spcPct val="20000"/>
          </a:spcBef>
          <a:spcAft>
            <a:spcPct val="0"/>
          </a:spcAft>
          <a:buClrTx/>
          <a:buSzTx/>
          <a:buFontTx/>
          <a:buNone/>
          <a:tabLst/>
          <a:defRPr kumimoji="1" lang="en-US"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Paul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ul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aul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ul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ul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ul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aul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8_Default Design">
  <a:themeElements>
    <a:clrScheme name="Default Design 7">
      <a:dk1>
        <a:srgbClr val="003366"/>
      </a:dk1>
      <a:lt1>
        <a:srgbClr val="6698CC"/>
      </a:lt1>
      <a:dk2>
        <a:srgbClr val="FFFFFF"/>
      </a:dk2>
      <a:lt2>
        <a:srgbClr val="B3CCE6"/>
      </a:lt2>
      <a:accent1>
        <a:srgbClr val="336599"/>
      </a:accent1>
      <a:accent2>
        <a:srgbClr val="2E4C6B"/>
      </a:accent2>
      <a:accent3>
        <a:srgbClr val="B8CAE2"/>
      </a:accent3>
      <a:accent4>
        <a:srgbClr val="002A56"/>
      </a:accent4>
      <a:accent5>
        <a:srgbClr val="ADB8CA"/>
      </a:accent5>
      <a:accent6>
        <a:srgbClr val="294460"/>
      </a:accent6>
      <a:hlink>
        <a:srgbClr val="0B54A3"/>
      </a:hlink>
      <a:folHlink>
        <a:srgbClr val="0B73E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2ECF6"/>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rgbClr val="E2ECF6"/>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5A58"/>
        </a:dk1>
        <a:lt1>
          <a:srgbClr val="FFFFFF"/>
        </a:lt1>
        <a:dk2>
          <a:srgbClr val="008080"/>
        </a:dk2>
        <a:lt2>
          <a:srgbClr val="FFFFCC"/>
        </a:lt2>
        <a:accent1>
          <a:srgbClr val="006462"/>
        </a:accent1>
        <a:accent2>
          <a:srgbClr val="008080"/>
        </a:accent2>
        <a:accent3>
          <a:srgbClr val="AAC0C0"/>
        </a:accent3>
        <a:accent4>
          <a:srgbClr val="DADADA"/>
        </a:accent4>
        <a:accent5>
          <a:srgbClr val="AAB8B7"/>
        </a:accent5>
        <a:accent6>
          <a:srgbClr val="007373"/>
        </a:accent6>
        <a:hlink>
          <a:srgbClr val="00ACA8"/>
        </a:hlink>
        <a:folHlink>
          <a:srgbClr val="004444"/>
        </a:folHlink>
      </a:clrScheme>
      <a:clrMap bg1="dk2" tx1="lt1" bg2="dk1" tx2="lt2" accent1="accent1" accent2="accent2" accent3="accent3" accent4="accent4" accent5="accent5" accent6="accent6" hlink="hlink" folHlink="folHlink"/>
    </a:extraClrScheme>
    <a:extraClrScheme>
      <a:clrScheme name="Default Design 2">
        <a:dk1>
          <a:srgbClr val="342F61"/>
        </a:dk1>
        <a:lt1>
          <a:srgbClr val="FFFFFF"/>
        </a:lt1>
        <a:dk2>
          <a:srgbClr val="8794D5"/>
        </a:dk2>
        <a:lt2>
          <a:srgbClr val="FFFFFF"/>
        </a:lt2>
        <a:accent1>
          <a:srgbClr val="504D80"/>
        </a:accent1>
        <a:accent2>
          <a:srgbClr val="9791CA"/>
        </a:accent2>
        <a:accent3>
          <a:srgbClr val="C3C8E7"/>
        </a:accent3>
        <a:accent4>
          <a:srgbClr val="DADADA"/>
        </a:accent4>
        <a:accent5>
          <a:srgbClr val="B3B2C0"/>
        </a:accent5>
        <a:accent6>
          <a:srgbClr val="8883B7"/>
        </a:accent6>
        <a:hlink>
          <a:srgbClr val="322D5A"/>
        </a:hlink>
        <a:folHlink>
          <a:srgbClr val="544C9E"/>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DBA6"/>
        </a:lt1>
        <a:dk2>
          <a:srgbClr val="000000"/>
        </a:dk2>
        <a:lt2>
          <a:srgbClr val="FFAC31"/>
        </a:lt2>
        <a:accent1>
          <a:srgbClr val="FF9900"/>
        </a:accent1>
        <a:accent2>
          <a:srgbClr val="FFCC80"/>
        </a:accent2>
        <a:accent3>
          <a:srgbClr val="FFEAD0"/>
        </a:accent3>
        <a:accent4>
          <a:srgbClr val="000000"/>
        </a:accent4>
        <a:accent5>
          <a:srgbClr val="FFCAAA"/>
        </a:accent5>
        <a:accent6>
          <a:srgbClr val="E7B973"/>
        </a:accent6>
        <a:hlink>
          <a:srgbClr val="E68A00"/>
        </a:hlink>
        <a:folHlink>
          <a:srgbClr val="FF6600"/>
        </a:folHlink>
      </a:clrScheme>
      <a:clrMap bg1="lt1" tx1="dk1" bg2="lt2" tx2="dk2" accent1="accent1" accent2="accent2" accent3="accent3" accent4="accent4" accent5="accent5" accent6="accent6" hlink="hlink" folHlink="folHlink"/>
    </a:extraClrScheme>
    <a:extraClrScheme>
      <a:clrScheme name="Default Design 4">
        <a:dk1>
          <a:srgbClr val="66CCCC"/>
        </a:dk1>
        <a:lt1>
          <a:srgbClr val="FFFFFF"/>
        </a:lt1>
        <a:dk2>
          <a:srgbClr val="2E6B6B"/>
        </a:dk2>
        <a:lt2>
          <a:srgbClr val="2E6B6B"/>
        </a:lt2>
        <a:accent1>
          <a:srgbClr val="9ADEDC"/>
        </a:accent1>
        <a:accent2>
          <a:srgbClr val="45A3A1"/>
        </a:accent2>
        <a:accent3>
          <a:srgbClr val="ADBABA"/>
        </a:accent3>
        <a:accent4>
          <a:srgbClr val="DADADA"/>
        </a:accent4>
        <a:accent5>
          <a:srgbClr val="CAECEB"/>
        </a:accent5>
        <a:accent6>
          <a:srgbClr val="3E9391"/>
        </a:accent6>
        <a:hlink>
          <a:srgbClr val="45A3A1"/>
        </a:hlink>
        <a:folHlink>
          <a:srgbClr val="9ADEDC"/>
        </a:folHlink>
      </a:clrScheme>
      <a:clrMap bg1="dk2" tx1="lt1" bg2="dk1" tx2="lt2" accent1="accent1" accent2="accent2" accent3="accent3" accent4="accent4" accent5="accent5" accent6="accent6" hlink="hlink" folHlink="folHlink"/>
    </a:extraClrScheme>
    <a:extraClrScheme>
      <a:clrScheme name="Default Design 5">
        <a:dk1>
          <a:srgbClr val="B3CCE6"/>
        </a:dk1>
        <a:lt1>
          <a:srgbClr val="FFFFFF"/>
        </a:lt1>
        <a:dk2>
          <a:srgbClr val="6698CC"/>
        </a:dk2>
        <a:lt2>
          <a:srgbClr val="FFFFFF"/>
        </a:lt2>
        <a:accent1>
          <a:srgbClr val="336599"/>
        </a:accent1>
        <a:accent2>
          <a:srgbClr val="2E4C6B"/>
        </a:accent2>
        <a:accent3>
          <a:srgbClr val="B8CAE2"/>
        </a:accent3>
        <a:accent4>
          <a:srgbClr val="DADADA"/>
        </a:accent4>
        <a:accent5>
          <a:srgbClr val="ADB8CA"/>
        </a:accent5>
        <a:accent6>
          <a:srgbClr val="294460"/>
        </a:accent6>
        <a:hlink>
          <a:srgbClr val="0B54A3"/>
        </a:hlink>
        <a:folHlink>
          <a:srgbClr val="0B73E0"/>
        </a:folHlink>
      </a:clrScheme>
      <a:clrMap bg1="dk2" tx1="lt1" bg2="dk1" tx2="lt2" accent1="accent1" accent2="accent2" accent3="accent3" accent4="accent4" accent5="accent5" accent6="accent6" hlink="hlink" folHlink="folHlink"/>
    </a:extraClrScheme>
    <a:extraClrScheme>
      <a:clrScheme name="Default Design 6">
        <a:dk1>
          <a:srgbClr val="496B2E"/>
        </a:dk1>
        <a:lt1>
          <a:srgbClr val="CCE3B5"/>
        </a:lt1>
        <a:dk2>
          <a:srgbClr val="619933"/>
        </a:dk2>
        <a:lt2>
          <a:srgbClr val="F2F8ED"/>
        </a:lt2>
        <a:accent1>
          <a:srgbClr val="94CC66"/>
        </a:accent1>
        <a:accent2>
          <a:srgbClr val="FFFFFF"/>
        </a:accent2>
        <a:accent3>
          <a:srgbClr val="E2EFD7"/>
        </a:accent3>
        <a:accent4>
          <a:srgbClr val="3D5A26"/>
        </a:accent4>
        <a:accent5>
          <a:srgbClr val="C8E2B8"/>
        </a:accent5>
        <a:accent6>
          <a:srgbClr val="E7E7E7"/>
        </a:accent6>
        <a:hlink>
          <a:srgbClr val="4891EA"/>
        </a:hlink>
        <a:folHlink>
          <a:srgbClr val="7AAFF0"/>
        </a:folHlink>
      </a:clrScheme>
      <a:clrMap bg1="lt1" tx1="dk1" bg2="lt2" tx2="dk2" accent1="accent1" accent2="accent2" accent3="accent3" accent4="accent4" accent5="accent5" accent6="accent6" hlink="hlink" folHlink="folHlink"/>
    </a:extraClrScheme>
    <a:extraClrScheme>
      <a:clrScheme name="Default Design 7">
        <a:dk1>
          <a:srgbClr val="003366"/>
        </a:dk1>
        <a:lt1>
          <a:srgbClr val="6698CC"/>
        </a:lt1>
        <a:dk2>
          <a:srgbClr val="FFFFFF"/>
        </a:dk2>
        <a:lt2>
          <a:srgbClr val="B3CCE6"/>
        </a:lt2>
        <a:accent1>
          <a:srgbClr val="336599"/>
        </a:accent1>
        <a:accent2>
          <a:srgbClr val="2E4C6B"/>
        </a:accent2>
        <a:accent3>
          <a:srgbClr val="B8CAE2"/>
        </a:accent3>
        <a:accent4>
          <a:srgbClr val="002A56"/>
        </a:accent4>
        <a:accent5>
          <a:srgbClr val="ADB8CA"/>
        </a:accent5>
        <a:accent6>
          <a:srgbClr val="294460"/>
        </a:accent6>
        <a:hlink>
          <a:srgbClr val="0B54A3"/>
        </a:hlink>
        <a:folHlink>
          <a:srgbClr val="0B73E0"/>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9_Default Design">
  <a:themeElements>
    <a:clrScheme name="Default Design 7">
      <a:dk1>
        <a:srgbClr val="003366"/>
      </a:dk1>
      <a:lt1>
        <a:srgbClr val="6698CC"/>
      </a:lt1>
      <a:dk2>
        <a:srgbClr val="FFFFFF"/>
      </a:dk2>
      <a:lt2>
        <a:srgbClr val="B3CCE6"/>
      </a:lt2>
      <a:accent1>
        <a:srgbClr val="336599"/>
      </a:accent1>
      <a:accent2>
        <a:srgbClr val="2E4C6B"/>
      </a:accent2>
      <a:accent3>
        <a:srgbClr val="B8CAE2"/>
      </a:accent3>
      <a:accent4>
        <a:srgbClr val="002A56"/>
      </a:accent4>
      <a:accent5>
        <a:srgbClr val="ADB8CA"/>
      </a:accent5>
      <a:accent6>
        <a:srgbClr val="294460"/>
      </a:accent6>
      <a:hlink>
        <a:srgbClr val="0B54A3"/>
      </a:hlink>
      <a:folHlink>
        <a:srgbClr val="0B73E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2ECF6"/>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rgbClr val="E2ECF6"/>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5A58"/>
        </a:dk1>
        <a:lt1>
          <a:srgbClr val="FFFFFF"/>
        </a:lt1>
        <a:dk2>
          <a:srgbClr val="008080"/>
        </a:dk2>
        <a:lt2>
          <a:srgbClr val="FFFFCC"/>
        </a:lt2>
        <a:accent1>
          <a:srgbClr val="006462"/>
        </a:accent1>
        <a:accent2>
          <a:srgbClr val="008080"/>
        </a:accent2>
        <a:accent3>
          <a:srgbClr val="AAC0C0"/>
        </a:accent3>
        <a:accent4>
          <a:srgbClr val="DADADA"/>
        </a:accent4>
        <a:accent5>
          <a:srgbClr val="AAB8B7"/>
        </a:accent5>
        <a:accent6>
          <a:srgbClr val="007373"/>
        </a:accent6>
        <a:hlink>
          <a:srgbClr val="00ACA8"/>
        </a:hlink>
        <a:folHlink>
          <a:srgbClr val="004444"/>
        </a:folHlink>
      </a:clrScheme>
      <a:clrMap bg1="dk2" tx1="lt1" bg2="dk1" tx2="lt2" accent1="accent1" accent2="accent2" accent3="accent3" accent4="accent4" accent5="accent5" accent6="accent6" hlink="hlink" folHlink="folHlink"/>
    </a:extraClrScheme>
    <a:extraClrScheme>
      <a:clrScheme name="Default Design 2">
        <a:dk1>
          <a:srgbClr val="342F61"/>
        </a:dk1>
        <a:lt1>
          <a:srgbClr val="FFFFFF"/>
        </a:lt1>
        <a:dk2>
          <a:srgbClr val="8794D5"/>
        </a:dk2>
        <a:lt2>
          <a:srgbClr val="FFFFFF"/>
        </a:lt2>
        <a:accent1>
          <a:srgbClr val="504D80"/>
        </a:accent1>
        <a:accent2>
          <a:srgbClr val="9791CA"/>
        </a:accent2>
        <a:accent3>
          <a:srgbClr val="C3C8E7"/>
        </a:accent3>
        <a:accent4>
          <a:srgbClr val="DADADA"/>
        </a:accent4>
        <a:accent5>
          <a:srgbClr val="B3B2C0"/>
        </a:accent5>
        <a:accent6>
          <a:srgbClr val="8883B7"/>
        </a:accent6>
        <a:hlink>
          <a:srgbClr val="322D5A"/>
        </a:hlink>
        <a:folHlink>
          <a:srgbClr val="544C9E"/>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DBA6"/>
        </a:lt1>
        <a:dk2>
          <a:srgbClr val="000000"/>
        </a:dk2>
        <a:lt2>
          <a:srgbClr val="FFAC31"/>
        </a:lt2>
        <a:accent1>
          <a:srgbClr val="FF9900"/>
        </a:accent1>
        <a:accent2>
          <a:srgbClr val="FFCC80"/>
        </a:accent2>
        <a:accent3>
          <a:srgbClr val="FFEAD0"/>
        </a:accent3>
        <a:accent4>
          <a:srgbClr val="000000"/>
        </a:accent4>
        <a:accent5>
          <a:srgbClr val="FFCAAA"/>
        </a:accent5>
        <a:accent6>
          <a:srgbClr val="E7B973"/>
        </a:accent6>
        <a:hlink>
          <a:srgbClr val="E68A00"/>
        </a:hlink>
        <a:folHlink>
          <a:srgbClr val="FF6600"/>
        </a:folHlink>
      </a:clrScheme>
      <a:clrMap bg1="lt1" tx1="dk1" bg2="lt2" tx2="dk2" accent1="accent1" accent2="accent2" accent3="accent3" accent4="accent4" accent5="accent5" accent6="accent6" hlink="hlink" folHlink="folHlink"/>
    </a:extraClrScheme>
    <a:extraClrScheme>
      <a:clrScheme name="Default Design 4">
        <a:dk1>
          <a:srgbClr val="66CCCC"/>
        </a:dk1>
        <a:lt1>
          <a:srgbClr val="FFFFFF"/>
        </a:lt1>
        <a:dk2>
          <a:srgbClr val="2E6B6B"/>
        </a:dk2>
        <a:lt2>
          <a:srgbClr val="2E6B6B"/>
        </a:lt2>
        <a:accent1>
          <a:srgbClr val="9ADEDC"/>
        </a:accent1>
        <a:accent2>
          <a:srgbClr val="45A3A1"/>
        </a:accent2>
        <a:accent3>
          <a:srgbClr val="ADBABA"/>
        </a:accent3>
        <a:accent4>
          <a:srgbClr val="DADADA"/>
        </a:accent4>
        <a:accent5>
          <a:srgbClr val="CAECEB"/>
        </a:accent5>
        <a:accent6>
          <a:srgbClr val="3E9391"/>
        </a:accent6>
        <a:hlink>
          <a:srgbClr val="45A3A1"/>
        </a:hlink>
        <a:folHlink>
          <a:srgbClr val="9ADEDC"/>
        </a:folHlink>
      </a:clrScheme>
      <a:clrMap bg1="dk2" tx1="lt1" bg2="dk1" tx2="lt2" accent1="accent1" accent2="accent2" accent3="accent3" accent4="accent4" accent5="accent5" accent6="accent6" hlink="hlink" folHlink="folHlink"/>
    </a:extraClrScheme>
    <a:extraClrScheme>
      <a:clrScheme name="Default Design 5">
        <a:dk1>
          <a:srgbClr val="B3CCE6"/>
        </a:dk1>
        <a:lt1>
          <a:srgbClr val="FFFFFF"/>
        </a:lt1>
        <a:dk2>
          <a:srgbClr val="6698CC"/>
        </a:dk2>
        <a:lt2>
          <a:srgbClr val="FFFFFF"/>
        </a:lt2>
        <a:accent1>
          <a:srgbClr val="336599"/>
        </a:accent1>
        <a:accent2>
          <a:srgbClr val="2E4C6B"/>
        </a:accent2>
        <a:accent3>
          <a:srgbClr val="B8CAE2"/>
        </a:accent3>
        <a:accent4>
          <a:srgbClr val="DADADA"/>
        </a:accent4>
        <a:accent5>
          <a:srgbClr val="ADB8CA"/>
        </a:accent5>
        <a:accent6>
          <a:srgbClr val="294460"/>
        </a:accent6>
        <a:hlink>
          <a:srgbClr val="0B54A3"/>
        </a:hlink>
        <a:folHlink>
          <a:srgbClr val="0B73E0"/>
        </a:folHlink>
      </a:clrScheme>
      <a:clrMap bg1="dk2" tx1="lt1" bg2="dk1" tx2="lt2" accent1="accent1" accent2="accent2" accent3="accent3" accent4="accent4" accent5="accent5" accent6="accent6" hlink="hlink" folHlink="folHlink"/>
    </a:extraClrScheme>
    <a:extraClrScheme>
      <a:clrScheme name="Default Design 6">
        <a:dk1>
          <a:srgbClr val="496B2E"/>
        </a:dk1>
        <a:lt1>
          <a:srgbClr val="CCE3B5"/>
        </a:lt1>
        <a:dk2>
          <a:srgbClr val="619933"/>
        </a:dk2>
        <a:lt2>
          <a:srgbClr val="F2F8ED"/>
        </a:lt2>
        <a:accent1>
          <a:srgbClr val="94CC66"/>
        </a:accent1>
        <a:accent2>
          <a:srgbClr val="FFFFFF"/>
        </a:accent2>
        <a:accent3>
          <a:srgbClr val="E2EFD7"/>
        </a:accent3>
        <a:accent4>
          <a:srgbClr val="3D5A26"/>
        </a:accent4>
        <a:accent5>
          <a:srgbClr val="C8E2B8"/>
        </a:accent5>
        <a:accent6>
          <a:srgbClr val="E7E7E7"/>
        </a:accent6>
        <a:hlink>
          <a:srgbClr val="4891EA"/>
        </a:hlink>
        <a:folHlink>
          <a:srgbClr val="7AAFF0"/>
        </a:folHlink>
      </a:clrScheme>
      <a:clrMap bg1="lt1" tx1="dk1" bg2="lt2" tx2="dk2" accent1="accent1" accent2="accent2" accent3="accent3" accent4="accent4" accent5="accent5" accent6="accent6" hlink="hlink" folHlink="folHlink"/>
    </a:extraClrScheme>
    <a:extraClrScheme>
      <a:clrScheme name="Default Design 7">
        <a:dk1>
          <a:srgbClr val="003366"/>
        </a:dk1>
        <a:lt1>
          <a:srgbClr val="6698CC"/>
        </a:lt1>
        <a:dk2>
          <a:srgbClr val="FFFFFF"/>
        </a:dk2>
        <a:lt2>
          <a:srgbClr val="B3CCE6"/>
        </a:lt2>
        <a:accent1>
          <a:srgbClr val="336599"/>
        </a:accent1>
        <a:accent2>
          <a:srgbClr val="2E4C6B"/>
        </a:accent2>
        <a:accent3>
          <a:srgbClr val="B8CAE2"/>
        </a:accent3>
        <a:accent4>
          <a:srgbClr val="002A56"/>
        </a:accent4>
        <a:accent5>
          <a:srgbClr val="ADB8CA"/>
        </a:accent5>
        <a:accent6>
          <a:srgbClr val="294460"/>
        </a:accent6>
        <a:hlink>
          <a:srgbClr val="0B54A3"/>
        </a:hlink>
        <a:folHlink>
          <a:srgbClr val="0B73E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auls">
  <a:themeElements>
    <a:clrScheme name="">
      <a:dk1>
        <a:srgbClr val="000000"/>
      </a:dk1>
      <a:lt1>
        <a:srgbClr val="EFEFFF"/>
      </a:lt1>
      <a:dk2>
        <a:srgbClr val="000000"/>
      </a:dk2>
      <a:lt2>
        <a:srgbClr val="919191"/>
      </a:lt2>
      <a:accent1>
        <a:srgbClr val="A2C1FE"/>
      </a:accent1>
      <a:accent2>
        <a:srgbClr val="00AE00"/>
      </a:accent2>
      <a:accent3>
        <a:srgbClr val="F6F6FF"/>
      </a:accent3>
      <a:accent4>
        <a:srgbClr val="000000"/>
      </a:accent4>
      <a:accent5>
        <a:srgbClr val="CEDDFE"/>
      </a:accent5>
      <a:accent6>
        <a:srgbClr val="009D00"/>
      </a:accent6>
      <a:hlink>
        <a:srgbClr val="FC0128"/>
      </a:hlink>
      <a:folHlink>
        <a:srgbClr val="CECECE"/>
      </a:folHlink>
    </a:clrScheme>
    <a:fontScheme name="Paul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noFill/>
          <a:prstDash val="solid"/>
          <a:round/>
          <a:headEnd type="none" w="med" len="med"/>
          <a:tailEnd type="none" w="med" len="med"/>
        </a:ln>
        <a:effectLst/>
      </a:spPr>
      <a:bodyPr vert="horz" wrap="square" lIns="87312" tIns="44450" rIns="87312" bIns="44450" numCol="1" anchor="t" anchorCtr="0" compatLnSpc="1">
        <a:prstTxWarp prst="textNoShape">
          <a:avLst/>
        </a:prstTxWarp>
        <a:spAutoFit/>
      </a:bodyPr>
      <a:lstStyle>
        <a:defPPr marL="0" marR="0" indent="0" algn="just" defTabSz="914400" rtl="0" eaLnBrk="1" fontAlgn="base" latinLnBrk="0" hangingPunct="0">
          <a:lnSpc>
            <a:spcPct val="100000"/>
          </a:lnSpc>
          <a:spcBef>
            <a:spcPct val="20000"/>
          </a:spcBef>
          <a:spcAft>
            <a:spcPct val="0"/>
          </a:spcAft>
          <a:buClrTx/>
          <a:buSzTx/>
          <a:buFontTx/>
          <a:buNone/>
          <a:tabLst/>
          <a:defRPr kumimoji="1" lang="en-US"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22225" cap="flat" cmpd="sng" algn="ctr">
          <a:noFill/>
          <a:prstDash val="solid"/>
          <a:round/>
          <a:headEnd type="none" w="med" len="med"/>
          <a:tailEnd type="none" w="med" len="med"/>
        </a:ln>
        <a:effectLst/>
      </a:spPr>
      <a:bodyPr vert="horz" wrap="square" lIns="87312" tIns="44450" rIns="87312" bIns="44450" numCol="1" anchor="t" anchorCtr="0" compatLnSpc="1">
        <a:prstTxWarp prst="textNoShape">
          <a:avLst/>
        </a:prstTxWarp>
        <a:spAutoFit/>
      </a:bodyPr>
      <a:lstStyle>
        <a:defPPr marL="0" marR="0" indent="0" algn="just" defTabSz="914400" rtl="0" eaLnBrk="1" fontAlgn="base" latinLnBrk="0" hangingPunct="0">
          <a:lnSpc>
            <a:spcPct val="100000"/>
          </a:lnSpc>
          <a:spcBef>
            <a:spcPct val="20000"/>
          </a:spcBef>
          <a:spcAft>
            <a:spcPct val="0"/>
          </a:spcAft>
          <a:buClrTx/>
          <a:buSzTx/>
          <a:buFontTx/>
          <a:buNone/>
          <a:tabLst/>
          <a:defRPr kumimoji="1" lang="en-US"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Paul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ul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aul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ul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ul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ul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aul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0_Default Design">
  <a:themeElements>
    <a:clrScheme name="Default Design 7">
      <a:dk1>
        <a:srgbClr val="003366"/>
      </a:dk1>
      <a:lt1>
        <a:srgbClr val="6698CC"/>
      </a:lt1>
      <a:dk2>
        <a:srgbClr val="FFFFFF"/>
      </a:dk2>
      <a:lt2>
        <a:srgbClr val="B3CCE6"/>
      </a:lt2>
      <a:accent1>
        <a:srgbClr val="336599"/>
      </a:accent1>
      <a:accent2>
        <a:srgbClr val="2E4C6B"/>
      </a:accent2>
      <a:accent3>
        <a:srgbClr val="B8CAE2"/>
      </a:accent3>
      <a:accent4>
        <a:srgbClr val="002A56"/>
      </a:accent4>
      <a:accent5>
        <a:srgbClr val="ADB8CA"/>
      </a:accent5>
      <a:accent6>
        <a:srgbClr val="294460"/>
      </a:accent6>
      <a:hlink>
        <a:srgbClr val="0B54A3"/>
      </a:hlink>
      <a:folHlink>
        <a:srgbClr val="0B73E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2ECF6"/>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rgbClr val="E2ECF6"/>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5A58"/>
        </a:dk1>
        <a:lt1>
          <a:srgbClr val="FFFFFF"/>
        </a:lt1>
        <a:dk2>
          <a:srgbClr val="008080"/>
        </a:dk2>
        <a:lt2>
          <a:srgbClr val="FFFFCC"/>
        </a:lt2>
        <a:accent1>
          <a:srgbClr val="006462"/>
        </a:accent1>
        <a:accent2>
          <a:srgbClr val="008080"/>
        </a:accent2>
        <a:accent3>
          <a:srgbClr val="AAC0C0"/>
        </a:accent3>
        <a:accent4>
          <a:srgbClr val="DADADA"/>
        </a:accent4>
        <a:accent5>
          <a:srgbClr val="AAB8B7"/>
        </a:accent5>
        <a:accent6>
          <a:srgbClr val="007373"/>
        </a:accent6>
        <a:hlink>
          <a:srgbClr val="00ACA8"/>
        </a:hlink>
        <a:folHlink>
          <a:srgbClr val="004444"/>
        </a:folHlink>
      </a:clrScheme>
      <a:clrMap bg1="dk2" tx1="lt1" bg2="dk1" tx2="lt2" accent1="accent1" accent2="accent2" accent3="accent3" accent4="accent4" accent5="accent5" accent6="accent6" hlink="hlink" folHlink="folHlink"/>
    </a:extraClrScheme>
    <a:extraClrScheme>
      <a:clrScheme name="Default Design 2">
        <a:dk1>
          <a:srgbClr val="342F61"/>
        </a:dk1>
        <a:lt1>
          <a:srgbClr val="FFFFFF"/>
        </a:lt1>
        <a:dk2>
          <a:srgbClr val="8794D5"/>
        </a:dk2>
        <a:lt2>
          <a:srgbClr val="FFFFFF"/>
        </a:lt2>
        <a:accent1>
          <a:srgbClr val="504D80"/>
        </a:accent1>
        <a:accent2>
          <a:srgbClr val="9791CA"/>
        </a:accent2>
        <a:accent3>
          <a:srgbClr val="C3C8E7"/>
        </a:accent3>
        <a:accent4>
          <a:srgbClr val="DADADA"/>
        </a:accent4>
        <a:accent5>
          <a:srgbClr val="B3B2C0"/>
        </a:accent5>
        <a:accent6>
          <a:srgbClr val="8883B7"/>
        </a:accent6>
        <a:hlink>
          <a:srgbClr val="322D5A"/>
        </a:hlink>
        <a:folHlink>
          <a:srgbClr val="544C9E"/>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DBA6"/>
        </a:lt1>
        <a:dk2>
          <a:srgbClr val="000000"/>
        </a:dk2>
        <a:lt2>
          <a:srgbClr val="FFAC31"/>
        </a:lt2>
        <a:accent1>
          <a:srgbClr val="FF9900"/>
        </a:accent1>
        <a:accent2>
          <a:srgbClr val="FFCC80"/>
        </a:accent2>
        <a:accent3>
          <a:srgbClr val="FFEAD0"/>
        </a:accent3>
        <a:accent4>
          <a:srgbClr val="000000"/>
        </a:accent4>
        <a:accent5>
          <a:srgbClr val="FFCAAA"/>
        </a:accent5>
        <a:accent6>
          <a:srgbClr val="E7B973"/>
        </a:accent6>
        <a:hlink>
          <a:srgbClr val="E68A00"/>
        </a:hlink>
        <a:folHlink>
          <a:srgbClr val="FF6600"/>
        </a:folHlink>
      </a:clrScheme>
      <a:clrMap bg1="lt1" tx1="dk1" bg2="lt2" tx2="dk2" accent1="accent1" accent2="accent2" accent3="accent3" accent4="accent4" accent5="accent5" accent6="accent6" hlink="hlink" folHlink="folHlink"/>
    </a:extraClrScheme>
    <a:extraClrScheme>
      <a:clrScheme name="Default Design 4">
        <a:dk1>
          <a:srgbClr val="66CCCC"/>
        </a:dk1>
        <a:lt1>
          <a:srgbClr val="FFFFFF"/>
        </a:lt1>
        <a:dk2>
          <a:srgbClr val="2E6B6B"/>
        </a:dk2>
        <a:lt2>
          <a:srgbClr val="2E6B6B"/>
        </a:lt2>
        <a:accent1>
          <a:srgbClr val="9ADEDC"/>
        </a:accent1>
        <a:accent2>
          <a:srgbClr val="45A3A1"/>
        </a:accent2>
        <a:accent3>
          <a:srgbClr val="ADBABA"/>
        </a:accent3>
        <a:accent4>
          <a:srgbClr val="DADADA"/>
        </a:accent4>
        <a:accent5>
          <a:srgbClr val="CAECEB"/>
        </a:accent5>
        <a:accent6>
          <a:srgbClr val="3E9391"/>
        </a:accent6>
        <a:hlink>
          <a:srgbClr val="45A3A1"/>
        </a:hlink>
        <a:folHlink>
          <a:srgbClr val="9ADEDC"/>
        </a:folHlink>
      </a:clrScheme>
      <a:clrMap bg1="dk2" tx1="lt1" bg2="dk1" tx2="lt2" accent1="accent1" accent2="accent2" accent3="accent3" accent4="accent4" accent5="accent5" accent6="accent6" hlink="hlink" folHlink="folHlink"/>
    </a:extraClrScheme>
    <a:extraClrScheme>
      <a:clrScheme name="Default Design 5">
        <a:dk1>
          <a:srgbClr val="B3CCE6"/>
        </a:dk1>
        <a:lt1>
          <a:srgbClr val="FFFFFF"/>
        </a:lt1>
        <a:dk2>
          <a:srgbClr val="6698CC"/>
        </a:dk2>
        <a:lt2>
          <a:srgbClr val="FFFFFF"/>
        </a:lt2>
        <a:accent1>
          <a:srgbClr val="336599"/>
        </a:accent1>
        <a:accent2>
          <a:srgbClr val="2E4C6B"/>
        </a:accent2>
        <a:accent3>
          <a:srgbClr val="B8CAE2"/>
        </a:accent3>
        <a:accent4>
          <a:srgbClr val="DADADA"/>
        </a:accent4>
        <a:accent5>
          <a:srgbClr val="ADB8CA"/>
        </a:accent5>
        <a:accent6>
          <a:srgbClr val="294460"/>
        </a:accent6>
        <a:hlink>
          <a:srgbClr val="0B54A3"/>
        </a:hlink>
        <a:folHlink>
          <a:srgbClr val="0B73E0"/>
        </a:folHlink>
      </a:clrScheme>
      <a:clrMap bg1="dk2" tx1="lt1" bg2="dk1" tx2="lt2" accent1="accent1" accent2="accent2" accent3="accent3" accent4="accent4" accent5="accent5" accent6="accent6" hlink="hlink" folHlink="folHlink"/>
    </a:extraClrScheme>
    <a:extraClrScheme>
      <a:clrScheme name="Default Design 6">
        <a:dk1>
          <a:srgbClr val="496B2E"/>
        </a:dk1>
        <a:lt1>
          <a:srgbClr val="CCE3B5"/>
        </a:lt1>
        <a:dk2>
          <a:srgbClr val="619933"/>
        </a:dk2>
        <a:lt2>
          <a:srgbClr val="F2F8ED"/>
        </a:lt2>
        <a:accent1>
          <a:srgbClr val="94CC66"/>
        </a:accent1>
        <a:accent2>
          <a:srgbClr val="FFFFFF"/>
        </a:accent2>
        <a:accent3>
          <a:srgbClr val="E2EFD7"/>
        </a:accent3>
        <a:accent4>
          <a:srgbClr val="3D5A26"/>
        </a:accent4>
        <a:accent5>
          <a:srgbClr val="C8E2B8"/>
        </a:accent5>
        <a:accent6>
          <a:srgbClr val="E7E7E7"/>
        </a:accent6>
        <a:hlink>
          <a:srgbClr val="4891EA"/>
        </a:hlink>
        <a:folHlink>
          <a:srgbClr val="7AAFF0"/>
        </a:folHlink>
      </a:clrScheme>
      <a:clrMap bg1="lt1" tx1="dk1" bg2="lt2" tx2="dk2" accent1="accent1" accent2="accent2" accent3="accent3" accent4="accent4" accent5="accent5" accent6="accent6" hlink="hlink" folHlink="folHlink"/>
    </a:extraClrScheme>
    <a:extraClrScheme>
      <a:clrScheme name="Default Design 7">
        <a:dk1>
          <a:srgbClr val="003366"/>
        </a:dk1>
        <a:lt1>
          <a:srgbClr val="6698CC"/>
        </a:lt1>
        <a:dk2>
          <a:srgbClr val="FFFFFF"/>
        </a:dk2>
        <a:lt2>
          <a:srgbClr val="B3CCE6"/>
        </a:lt2>
        <a:accent1>
          <a:srgbClr val="336599"/>
        </a:accent1>
        <a:accent2>
          <a:srgbClr val="2E4C6B"/>
        </a:accent2>
        <a:accent3>
          <a:srgbClr val="B8CAE2"/>
        </a:accent3>
        <a:accent4>
          <a:srgbClr val="002A56"/>
        </a:accent4>
        <a:accent5>
          <a:srgbClr val="ADB8CA"/>
        </a:accent5>
        <a:accent6>
          <a:srgbClr val="294460"/>
        </a:accent6>
        <a:hlink>
          <a:srgbClr val="0B54A3"/>
        </a:hlink>
        <a:folHlink>
          <a:srgbClr val="0B73E0"/>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11_Default Design">
  <a:themeElements>
    <a:clrScheme name="Default Design 7">
      <a:dk1>
        <a:srgbClr val="003366"/>
      </a:dk1>
      <a:lt1>
        <a:srgbClr val="6698CC"/>
      </a:lt1>
      <a:dk2>
        <a:srgbClr val="FFFFFF"/>
      </a:dk2>
      <a:lt2>
        <a:srgbClr val="B3CCE6"/>
      </a:lt2>
      <a:accent1>
        <a:srgbClr val="336599"/>
      </a:accent1>
      <a:accent2>
        <a:srgbClr val="2E4C6B"/>
      </a:accent2>
      <a:accent3>
        <a:srgbClr val="B8CAE2"/>
      </a:accent3>
      <a:accent4>
        <a:srgbClr val="002A56"/>
      </a:accent4>
      <a:accent5>
        <a:srgbClr val="ADB8CA"/>
      </a:accent5>
      <a:accent6>
        <a:srgbClr val="294460"/>
      </a:accent6>
      <a:hlink>
        <a:srgbClr val="0B54A3"/>
      </a:hlink>
      <a:folHlink>
        <a:srgbClr val="0B73E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2ECF6"/>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rgbClr val="E2ECF6"/>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5A58"/>
        </a:dk1>
        <a:lt1>
          <a:srgbClr val="FFFFFF"/>
        </a:lt1>
        <a:dk2>
          <a:srgbClr val="008080"/>
        </a:dk2>
        <a:lt2>
          <a:srgbClr val="FFFFCC"/>
        </a:lt2>
        <a:accent1>
          <a:srgbClr val="006462"/>
        </a:accent1>
        <a:accent2>
          <a:srgbClr val="008080"/>
        </a:accent2>
        <a:accent3>
          <a:srgbClr val="AAC0C0"/>
        </a:accent3>
        <a:accent4>
          <a:srgbClr val="DADADA"/>
        </a:accent4>
        <a:accent5>
          <a:srgbClr val="AAB8B7"/>
        </a:accent5>
        <a:accent6>
          <a:srgbClr val="007373"/>
        </a:accent6>
        <a:hlink>
          <a:srgbClr val="00ACA8"/>
        </a:hlink>
        <a:folHlink>
          <a:srgbClr val="004444"/>
        </a:folHlink>
      </a:clrScheme>
      <a:clrMap bg1="dk2" tx1="lt1" bg2="dk1" tx2="lt2" accent1="accent1" accent2="accent2" accent3="accent3" accent4="accent4" accent5="accent5" accent6="accent6" hlink="hlink" folHlink="folHlink"/>
    </a:extraClrScheme>
    <a:extraClrScheme>
      <a:clrScheme name="Default Design 2">
        <a:dk1>
          <a:srgbClr val="342F61"/>
        </a:dk1>
        <a:lt1>
          <a:srgbClr val="FFFFFF"/>
        </a:lt1>
        <a:dk2>
          <a:srgbClr val="8794D5"/>
        </a:dk2>
        <a:lt2>
          <a:srgbClr val="FFFFFF"/>
        </a:lt2>
        <a:accent1>
          <a:srgbClr val="504D80"/>
        </a:accent1>
        <a:accent2>
          <a:srgbClr val="9791CA"/>
        </a:accent2>
        <a:accent3>
          <a:srgbClr val="C3C8E7"/>
        </a:accent3>
        <a:accent4>
          <a:srgbClr val="DADADA"/>
        </a:accent4>
        <a:accent5>
          <a:srgbClr val="B3B2C0"/>
        </a:accent5>
        <a:accent6>
          <a:srgbClr val="8883B7"/>
        </a:accent6>
        <a:hlink>
          <a:srgbClr val="322D5A"/>
        </a:hlink>
        <a:folHlink>
          <a:srgbClr val="544C9E"/>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DBA6"/>
        </a:lt1>
        <a:dk2>
          <a:srgbClr val="000000"/>
        </a:dk2>
        <a:lt2>
          <a:srgbClr val="FFAC31"/>
        </a:lt2>
        <a:accent1>
          <a:srgbClr val="FF9900"/>
        </a:accent1>
        <a:accent2>
          <a:srgbClr val="FFCC80"/>
        </a:accent2>
        <a:accent3>
          <a:srgbClr val="FFEAD0"/>
        </a:accent3>
        <a:accent4>
          <a:srgbClr val="000000"/>
        </a:accent4>
        <a:accent5>
          <a:srgbClr val="FFCAAA"/>
        </a:accent5>
        <a:accent6>
          <a:srgbClr val="E7B973"/>
        </a:accent6>
        <a:hlink>
          <a:srgbClr val="E68A00"/>
        </a:hlink>
        <a:folHlink>
          <a:srgbClr val="FF6600"/>
        </a:folHlink>
      </a:clrScheme>
      <a:clrMap bg1="lt1" tx1="dk1" bg2="lt2" tx2="dk2" accent1="accent1" accent2="accent2" accent3="accent3" accent4="accent4" accent5="accent5" accent6="accent6" hlink="hlink" folHlink="folHlink"/>
    </a:extraClrScheme>
    <a:extraClrScheme>
      <a:clrScheme name="Default Design 4">
        <a:dk1>
          <a:srgbClr val="66CCCC"/>
        </a:dk1>
        <a:lt1>
          <a:srgbClr val="FFFFFF"/>
        </a:lt1>
        <a:dk2>
          <a:srgbClr val="2E6B6B"/>
        </a:dk2>
        <a:lt2>
          <a:srgbClr val="2E6B6B"/>
        </a:lt2>
        <a:accent1>
          <a:srgbClr val="9ADEDC"/>
        </a:accent1>
        <a:accent2>
          <a:srgbClr val="45A3A1"/>
        </a:accent2>
        <a:accent3>
          <a:srgbClr val="ADBABA"/>
        </a:accent3>
        <a:accent4>
          <a:srgbClr val="DADADA"/>
        </a:accent4>
        <a:accent5>
          <a:srgbClr val="CAECEB"/>
        </a:accent5>
        <a:accent6>
          <a:srgbClr val="3E9391"/>
        </a:accent6>
        <a:hlink>
          <a:srgbClr val="45A3A1"/>
        </a:hlink>
        <a:folHlink>
          <a:srgbClr val="9ADEDC"/>
        </a:folHlink>
      </a:clrScheme>
      <a:clrMap bg1="dk2" tx1="lt1" bg2="dk1" tx2="lt2" accent1="accent1" accent2="accent2" accent3="accent3" accent4="accent4" accent5="accent5" accent6="accent6" hlink="hlink" folHlink="folHlink"/>
    </a:extraClrScheme>
    <a:extraClrScheme>
      <a:clrScheme name="Default Design 5">
        <a:dk1>
          <a:srgbClr val="B3CCE6"/>
        </a:dk1>
        <a:lt1>
          <a:srgbClr val="FFFFFF"/>
        </a:lt1>
        <a:dk2>
          <a:srgbClr val="6698CC"/>
        </a:dk2>
        <a:lt2>
          <a:srgbClr val="FFFFFF"/>
        </a:lt2>
        <a:accent1>
          <a:srgbClr val="336599"/>
        </a:accent1>
        <a:accent2>
          <a:srgbClr val="2E4C6B"/>
        </a:accent2>
        <a:accent3>
          <a:srgbClr val="B8CAE2"/>
        </a:accent3>
        <a:accent4>
          <a:srgbClr val="DADADA"/>
        </a:accent4>
        <a:accent5>
          <a:srgbClr val="ADB8CA"/>
        </a:accent5>
        <a:accent6>
          <a:srgbClr val="294460"/>
        </a:accent6>
        <a:hlink>
          <a:srgbClr val="0B54A3"/>
        </a:hlink>
        <a:folHlink>
          <a:srgbClr val="0B73E0"/>
        </a:folHlink>
      </a:clrScheme>
      <a:clrMap bg1="dk2" tx1="lt1" bg2="dk1" tx2="lt2" accent1="accent1" accent2="accent2" accent3="accent3" accent4="accent4" accent5="accent5" accent6="accent6" hlink="hlink" folHlink="folHlink"/>
    </a:extraClrScheme>
    <a:extraClrScheme>
      <a:clrScheme name="Default Design 6">
        <a:dk1>
          <a:srgbClr val="496B2E"/>
        </a:dk1>
        <a:lt1>
          <a:srgbClr val="CCE3B5"/>
        </a:lt1>
        <a:dk2>
          <a:srgbClr val="619933"/>
        </a:dk2>
        <a:lt2>
          <a:srgbClr val="F2F8ED"/>
        </a:lt2>
        <a:accent1>
          <a:srgbClr val="94CC66"/>
        </a:accent1>
        <a:accent2>
          <a:srgbClr val="FFFFFF"/>
        </a:accent2>
        <a:accent3>
          <a:srgbClr val="E2EFD7"/>
        </a:accent3>
        <a:accent4>
          <a:srgbClr val="3D5A26"/>
        </a:accent4>
        <a:accent5>
          <a:srgbClr val="C8E2B8"/>
        </a:accent5>
        <a:accent6>
          <a:srgbClr val="E7E7E7"/>
        </a:accent6>
        <a:hlink>
          <a:srgbClr val="4891EA"/>
        </a:hlink>
        <a:folHlink>
          <a:srgbClr val="7AAFF0"/>
        </a:folHlink>
      </a:clrScheme>
      <a:clrMap bg1="lt1" tx1="dk1" bg2="lt2" tx2="dk2" accent1="accent1" accent2="accent2" accent3="accent3" accent4="accent4" accent5="accent5" accent6="accent6" hlink="hlink" folHlink="folHlink"/>
    </a:extraClrScheme>
    <a:extraClrScheme>
      <a:clrScheme name="Default Design 7">
        <a:dk1>
          <a:srgbClr val="003366"/>
        </a:dk1>
        <a:lt1>
          <a:srgbClr val="6698CC"/>
        </a:lt1>
        <a:dk2>
          <a:srgbClr val="FFFFFF"/>
        </a:dk2>
        <a:lt2>
          <a:srgbClr val="B3CCE6"/>
        </a:lt2>
        <a:accent1>
          <a:srgbClr val="336599"/>
        </a:accent1>
        <a:accent2>
          <a:srgbClr val="2E4C6B"/>
        </a:accent2>
        <a:accent3>
          <a:srgbClr val="B8CAE2"/>
        </a:accent3>
        <a:accent4>
          <a:srgbClr val="002A56"/>
        </a:accent4>
        <a:accent5>
          <a:srgbClr val="ADB8CA"/>
        </a:accent5>
        <a:accent6>
          <a:srgbClr val="294460"/>
        </a:accent6>
        <a:hlink>
          <a:srgbClr val="0B54A3"/>
        </a:hlink>
        <a:folHlink>
          <a:srgbClr val="0B73E0"/>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12_Default Design">
  <a:themeElements>
    <a:clrScheme name="Default Design 7">
      <a:dk1>
        <a:srgbClr val="003366"/>
      </a:dk1>
      <a:lt1>
        <a:srgbClr val="6698CC"/>
      </a:lt1>
      <a:dk2>
        <a:srgbClr val="FFFFFF"/>
      </a:dk2>
      <a:lt2>
        <a:srgbClr val="B3CCE6"/>
      </a:lt2>
      <a:accent1>
        <a:srgbClr val="336599"/>
      </a:accent1>
      <a:accent2>
        <a:srgbClr val="2E4C6B"/>
      </a:accent2>
      <a:accent3>
        <a:srgbClr val="B8CAE2"/>
      </a:accent3>
      <a:accent4>
        <a:srgbClr val="002A56"/>
      </a:accent4>
      <a:accent5>
        <a:srgbClr val="ADB8CA"/>
      </a:accent5>
      <a:accent6>
        <a:srgbClr val="294460"/>
      </a:accent6>
      <a:hlink>
        <a:srgbClr val="0B54A3"/>
      </a:hlink>
      <a:folHlink>
        <a:srgbClr val="0B73E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2ECF6"/>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rgbClr val="E2ECF6"/>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5A58"/>
        </a:dk1>
        <a:lt1>
          <a:srgbClr val="FFFFFF"/>
        </a:lt1>
        <a:dk2>
          <a:srgbClr val="008080"/>
        </a:dk2>
        <a:lt2>
          <a:srgbClr val="FFFFCC"/>
        </a:lt2>
        <a:accent1>
          <a:srgbClr val="006462"/>
        </a:accent1>
        <a:accent2>
          <a:srgbClr val="008080"/>
        </a:accent2>
        <a:accent3>
          <a:srgbClr val="AAC0C0"/>
        </a:accent3>
        <a:accent4>
          <a:srgbClr val="DADADA"/>
        </a:accent4>
        <a:accent5>
          <a:srgbClr val="AAB8B7"/>
        </a:accent5>
        <a:accent6>
          <a:srgbClr val="007373"/>
        </a:accent6>
        <a:hlink>
          <a:srgbClr val="00ACA8"/>
        </a:hlink>
        <a:folHlink>
          <a:srgbClr val="004444"/>
        </a:folHlink>
      </a:clrScheme>
      <a:clrMap bg1="dk2" tx1="lt1" bg2="dk1" tx2="lt2" accent1="accent1" accent2="accent2" accent3="accent3" accent4="accent4" accent5="accent5" accent6="accent6" hlink="hlink" folHlink="folHlink"/>
    </a:extraClrScheme>
    <a:extraClrScheme>
      <a:clrScheme name="Default Design 2">
        <a:dk1>
          <a:srgbClr val="342F61"/>
        </a:dk1>
        <a:lt1>
          <a:srgbClr val="FFFFFF"/>
        </a:lt1>
        <a:dk2>
          <a:srgbClr val="8794D5"/>
        </a:dk2>
        <a:lt2>
          <a:srgbClr val="FFFFFF"/>
        </a:lt2>
        <a:accent1>
          <a:srgbClr val="504D80"/>
        </a:accent1>
        <a:accent2>
          <a:srgbClr val="9791CA"/>
        </a:accent2>
        <a:accent3>
          <a:srgbClr val="C3C8E7"/>
        </a:accent3>
        <a:accent4>
          <a:srgbClr val="DADADA"/>
        </a:accent4>
        <a:accent5>
          <a:srgbClr val="B3B2C0"/>
        </a:accent5>
        <a:accent6>
          <a:srgbClr val="8883B7"/>
        </a:accent6>
        <a:hlink>
          <a:srgbClr val="322D5A"/>
        </a:hlink>
        <a:folHlink>
          <a:srgbClr val="544C9E"/>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DBA6"/>
        </a:lt1>
        <a:dk2>
          <a:srgbClr val="000000"/>
        </a:dk2>
        <a:lt2>
          <a:srgbClr val="FFAC31"/>
        </a:lt2>
        <a:accent1>
          <a:srgbClr val="FF9900"/>
        </a:accent1>
        <a:accent2>
          <a:srgbClr val="FFCC80"/>
        </a:accent2>
        <a:accent3>
          <a:srgbClr val="FFEAD0"/>
        </a:accent3>
        <a:accent4>
          <a:srgbClr val="000000"/>
        </a:accent4>
        <a:accent5>
          <a:srgbClr val="FFCAAA"/>
        </a:accent5>
        <a:accent6>
          <a:srgbClr val="E7B973"/>
        </a:accent6>
        <a:hlink>
          <a:srgbClr val="E68A00"/>
        </a:hlink>
        <a:folHlink>
          <a:srgbClr val="FF6600"/>
        </a:folHlink>
      </a:clrScheme>
      <a:clrMap bg1="lt1" tx1="dk1" bg2="lt2" tx2="dk2" accent1="accent1" accent2="accent2" accent3="accent3" accent4="accent4" accent5="accent5" accent6="accent6" hlink="hlink" folHlink="folHlink"/>
    </a:extraClrScheme>
    <a:extraClrScheme>
      <a:clrScheme name="Default Design 4">
        <a:dk1>
          <a:srgbClr val="66CCCC"/>
        </a:dk1>
        <a:lt1>
          <a:srgbClr val="FFFFFF"/>
        </a:lt1>
        <a:dk2>
          <a:srgbClr val="2E6B6B"/>
        </a:dk2>
        <a:lt2>
          <a:srgbClr val="2E6B6B"/>
        </a:lt2>
        <a:accent1>
          <a:srgbClr val="9ADEDC"/>
        </a:accent1>
        <a:accent2>
          <a:srgbClr val="45A3A1"/>
        </a:accent2>
        <a:accent3>
          <a:srgbClr val="ADBABA"/>
        </a:accent3>
        <a:accent4>
          <a:srgbClr val="DADADA"/>
        </a:accent4>
        <a:accent5>
          <a:srgbClr val="CAECEB"/>
        </a:accent5>
        <a:accent6>
          <a:srgbClr val="3E9391"/>
        </a:accent6>
        <a:hlink>
          <a:srgbClr val="45A3A1"/>
        </a:hlink>
        <a:folHlink>
          <a:srgbClr val="9ADEDC"/>
        </a:folHlink>
      </a:clrScheme>
      <a:clrMap bg1="dk2" tx1="lt1" bg2="dk1" tx2="lt2" accent1="accent1" accent2="accent2" accent3="accent3" accent4="accent4" accent5="accent5" accent6="accent6" hlink="hlink" folHlink="folHlink"/>
    </a:extraClrScheme>
    <a:extraClrScheme>
      <a:clrScheme name="Default Design 5">
        <a:dk1>
          <a:srgbClr val="B3CCE6"/>
        </a:dk1>
        <a:lt1>
          <a:srgbClr val="FFFFFF"/>
        </a:lt1>
        <a:dk2>
          <a:srgbClr val="6698CC"/>
        </a:dk2>
        <a:lt2>
          <a:srgbClr val="FFFFFF"/>
        </a:lt2>
        <a:accent1>
          <a:srgbClr val="336599"/>
        </a:accent1>
        <a:accent2>
          <a:srgbClr val="2E4C6B"/>
        </a:accent2>
        <a:accent3>
          <a:srgbClr val="B8CAE2"/>
        </a:accent3>
        <a:accent4>
          <a:srgbClr val="DADADA"/>
        </a:accent4>
        <a:accent5>
          <a:srgbClr val="ADB8CA"/>
        </a:accent5>
        <a:accent6>
          <a:srgbClr val="294460"/>
        </a:accent6>
        <a:hlink>
          <a:srgbClr val="0B54A3"/>
        </a:hlink>
        <a:folHlink>
          <a:srgbClr val="0B73E0"/>
        </a:folHlink>
      </a:clrScheme>
      <a:clrMap bg1="dk2" tx1="lt1" bg2="dk1" tx2="lt2" accent1="accent1" accent2="accent2" accent3="accent3" accent4="accent4" accent5="accent5" accent6="accent6" hlink="hlink" folHlink="folHlink"/>
    </a:extraClrScheme>
    <a:extraClrScheme>
      <a:clrScheme name="Default Design 6">
        <a:dk1>
          <a:srgbClr val="496B2E"/>
        </a:dk1>
        <a:lt1>
          <a:srgbClr val="CCE3B5"/>
        </a:lt1>
        <a:dk2>
          <a:srgbClr val="619933"/>
        </a:dk2>
        <a:lt2>
          <a:srgbClr val="F2F8ED"/>
        </a:lt2>
        <a:accent1>
          <a:srgbClr val="94CC66"/>
        </a:accent1>
        <a:accent2>
          <a:srgbClr val="FFFFFF"/>
        </a:accent2>
        <a:accent3>
          <a:srgbClr val="E2EFD7"/>
        </a:accent3>
        <a:accent4>
          <a:srgbClr val="3D5A26"/>
        </a:accent4>
        <a:accent5>
          <a:srgbClr val="C8E2B8"/>
        </a:accent5>
        <a:accent6>
          <a:srgbClr val="E7E7E7"/>
        </a:accent6>
        <a:hlink>
          <a:srgbClr val="4891EA"/>
        </a:hlink>
        <a:folHlink>
          <a:srgbClr val="7AAFF0"/>
        </a:folHlink>
      </a:clrScheme>
      <a:clrMap bg1="lt1" tx1="dk1" bg2="lt2" tx2="dk2" accent1="accent1" accent2="accent2" accent3="accent3" accent4="accent4" accent5="accent5" accent6="accent6" hlink="hlink" folHlink="folHlink"/>
    </a:extraClrScheme>
    <a:extraClrScheme>
      <a:clrScheme name="Default Design 7">
        <a:dk1>
          <a:srgbClr val="003366"/>
        </a:dk1>
        <a:lt1>
          <a:srgbClr val="6698CC"/>
        </a:lt1>
        <a:dk2>
          <a:srgbClr val="FFFFFF"/>
        </a:dk2>
        <a:lt2>
          <a:srgbClr val="B3CCE6"/>
        </a:lt2>
        <a:accent1>
          <a:srgbClr val="336599"/>
        </a:accent1>
        <a:accent2>
          <a:srgbClr val="2E4C6B"/>
        </a:accent2>
        <a:accent3>
          <a:srgbClr val="B8CAE2"/>
        </a:accent3>
        <a:accent4>
          <a:srgbClr val="002A56"/>
        </a:accent4>
        <a:accent5>
          <a:srgbClr val="ADB8CA"/>
        </a:accent5>
        <a:accent6>
          <a:srgbClr val="294460"/>
        </a:accent6>
        <a:hlink>
          <a:srgbClr val="0B54A3"/>
        </a:hlink>
        <a:folHlink>
          <a:srgbClr val="0B73E0"/>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13_Default Design">
  <a:themeElements>
    <a:clrScheme name="Default Design 7">
      <a:dk1>
        <a:srgbClr val="003366"/>
      </a:dk1>
      <a:lt1>
        <a:srgbClr val="6698CC"/>
      </a:lt1>
      <a:dk2>
        <a:srgbClr val="FFFFFF"/>
      </a:dk2>
      <a:lt2>
        <a:srgbClr val="B3CCE6"/>
      </a:lt2>
      <a:accent1>
        <a:srgbClr val="336599"/>
      </a:accent1>
      <a:accent2>
        <a:srgbClr val="2E4C6B"/>
      </a:accent2>
      <a:accent3>
        <a:srgbClr val="B8CAE2"/>
      </a:accent3>
      <a:accent4>
        <a:srgbClr val="002A56"/>
      </a:accent4>
      <a:accent5>
        <a:srgbClr val="ADB8CA"/>
      </a:accent5>
      <a:accent6>
        <a:srgbClr val="294460"/>
      </a:accent6>
      <a:hlink>
        <a:srgbClr val="0B54A3"/>
      </a:hlink>
      <a:folHlink>
        <a:srgbClr val="0B73E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2ECF6"/>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rgbClr val="E2ECF6"/>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5A58"/>
        </a:dk1>
        <a:lt1>
          <a:srgbClr val="FFFFFF"/>
        </a:lt1>
        <a:dk2>
          <a:srgbClr val="008080"/>
        </a:dk2>
        <a:lt2>
          <a:srgbClr val="FFFFCC"/>
        </a:lt2>
        <a:accent1>
          <a:srgbClr val="006462"/>
        </a:accent1>
        <a:accent2>
          <a:srgbClr val="008080"/>
        </a:accent2>
        <a:accent3>
          <a:srgbClr val="AAC0C0"/>
        </a:accent3>
        <a:accent4>
          <a:srgbClr val="DADADA"/>
        </a:accent4>
        <a:accent5>
          <a:srgbClr val="AAB8B7"/>
        </a:accent5>
        <a:accent6>
          <a:srgbClr val="007373"/>
        </a:accent6>
        <a:hlink>
          <a:srgbClr val="00ACA8"/>
        </a:hlink>
        <a:folHlink>
          <a:srgbClr val="004444"/>
        </a:folHlink>
      </a:clrScheme>
      <a:clrMap bg1="dk2" tx1="lt1" bg2="dk1" tx2="lt2" accent1="accent1" accent2="accent2" accent3="accent3" accent4="accent4" accent5="accent5" accent6="accent6" hlink="hlink" folHlink="folHlink"/>
    </a:extraClrScheme>
    <a:extraClrScheme>
      <a:clrScheme name="Default Design 2">
        <a:dk1>
          <a:srgbClr val="342F61"/>
        </a:dk1>
        <a:lt1>
          <a:srgbClr val="FFFFFF"/>
        </a:lt1>
        <a:dk2>
          <a:srgbClr val="8794D5"/>
        </a:dk2>
        <a:lt2>
          <a:srgbClr val="FFFFFF"/>
        </a:lt2>
        <a:accent1>
          <a:srgbClr val="504D80"/>
        </a:accent1>
        <a:accent2>
          <a:srgbClr val="9791CA"/>
        </a:accent2>
        <a:accent3>
          <a:srgbClr val="C3C8E7"/>
        </a:accent3>
        <a:accent4>
          <a:srgbClr val="DADADA"/>
        </a:accent4>
        <a:accent5>
          <a:srgbClr val="B3B2C0"/>
        </a:accent5>
        <a:accent6>
          <a:srgbClr val="8883B7"/>
        </a:accent6>
        <a:hlink>
          <a:srgbClr val="322D5A"/>
        </a:hlink>
        <a:folHlink>
          <a:srgbClr val="544C9E"/>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DBA6"/>
        </a:lt1>
        <a:dk2>
          <a:srgbClr val="000000"/>
        </a:dk2>
        <a:lt2>
          <a:srgbClr val="FFAC31"/>
        </a:lt2>
        <a:accent1>
          <a:srgbClr val="FF9900"/>
        </a:accent1>
        <a:accent2>
          <a:srgbClr val="FFCC80"/>
        </a:accent2>
        <a:accent3>
          <a:srgbClr val="FFEAD0"/>
        </a:accent3>
        <a:accent4>
          <a:srgbClr val="000000"/>
        </a:accent4>
        <a:accent5>
          <a:srgbClr val="FFCAAA"/>
        </a:accent5>
        <a:accent6>
          <a:srgbClr val="E7B973"/>
        </a:accent6>
        <a:hlink>
          <a:srgbClr val="E68A00"/>
        </a:hlink>
        <a:folHlink>
          <a:srgbClr val="FF6600"/>
        </a:folHlink>
      </a:clrScheme>
      <a:clrMap bg1="lt1" tx1="dk1" bg2="lt2" tx2="dk2" accent1="accent1" accent2="accent2" accent3="accent3" accent4="accent4" accent5="accent5" accent6="accent6" hlink="hlink" folHlink="folHlink"/>
    </a:extraClrScheme>
    <a:extraClrScheme>
      <a:clrScheme name="Default Design 4">
        <a:dk1>
          <a:srgbClr val="66CCCC"/>
        </a:dk1>
        <a:lt1>
          <a:srgbClr val="FFFFFF"/>
        </a:lt1>
        <a:dk2>
          <a:srgbClr val="2E6B6B"/>
        </a:dk2>
        <a:lt2>
          <a:srgbClr val="2E6B6B"/>
        </a:lt2>
        <a:accent1>
          <a:srgbClr val="9ADEDC"/>
        </a:accent1>
        <a:accent2>
          <a:srgbClr val="45A3A1"/>
        </a:accent2>
        <a:accent3>
          <a:srgbClr val="ADBABA"/>
        </a:accent3>
        <a:accent4>
          <a:srgbClr val="DADADA"/>
        </a:accent4>
        <a:accent5>
          <a:srgbClr val="CAECEB"/>
        </a:accent5>
        <a:accent6>
          <a:srgbClr val="3E9391"/>
        </a:accent6>
        <a:hlink>
          <a:srgbClr val="45A3A1"/>
        </a:hlink>
        <a:folHlink>
          <a:srgbClr val="9ADEDC"/>
        </a:folHlink>
      </a:clrScheme>
      <a:clrMap bg1="dk2" tx1="lt1" bg2="dk1" tx2="lt2" accent1="accent1" accent2="accent2" accent3="accent3" accent4="accent4" accent5="accent5" accent6="accent6" hlink="hlink" folHlink="folHlink"/>
    </a:extraClrScheme>
    <a:extraClrScheme>
      <a:clrScheme name="Default Design 5">
        <a:dk1>
          <a:srgbClr val="B3CCE6"/>
        </a:dk1>
        <a:lt1>
          <a:srgbClr val="FFFFFF"/>
        </a:lt1>
        <a:dk2>
          <a:srgbClr val="6698CC"/>
        </a:dk2>
        <a:lt2>
          <a:srgbClr val="FFFFFF"/>
        </a:lt2>
        <a:accent1>
          <a:srgbClr val="336599"/>
        </a:accent1>
        <a:accent2>
          <a:srgbClr val="2E4C6B"/>
        </a:accent2>
        <a:accent3>
          <a:srgbClr val="B8CAE2"/>
        </a:accent3>
        <a:accent4>
          <a:srgbClr val="DADADA"/>
        </a:accent4>
        <a:accent5>
          <a:srgbClr val="ADB8CA"/>
        </a:accent5>
        <a:accent6>
          <a:srgbClr val="294460"/>
        </a:accent6>
        <a:hlink>
          <a:srgbClr val="0B54A3"/>
        </a:hlink>
        <a:folHlink>
          <a:srgbClr val="0B73E0"/>
        </a:folHlink>
      </a:clrScheme>
      <a:clrMap bg1="dk2" tx1="lt1" bg2="dk1" tx2="lt2" accent1="accent1" accent2="accent2" accent3="accent3" accent4="accent4" accent5="accent5" accent6="accent6" hlink="hlink" folHlink="folHlink"/>
    </a:extraClrScheme>
    <a:extraClrScheme>
      <a:clrScheme name="Default Design 6">
        <a:dk1>
          <a:srgbClr val="496B2E"/>
        </a:dk1>
        <a:lt1>
          <a:srgbClr val="CCE3B5"/>
        </a:lt1>
        <a:dk2>
          <a:srgbClr val="619933"/>
        </a:dk2>
        <a:lt2>
          <a:srgbClr val="F2F8ED"/>
        </a:lt2>
        <a:accent1>
          <a:srgbClr val="94CC66"/>
        </a:accent1>
        <a:accent2>
          <a:srgbClr val="FFFFFF"/>
        </a:accent2>
        <a:accent3>
          <a:srgbClr val="E2EFD7"/>
        </a:accent3>
        <a:accent4>
          <a:srgbClr val="3D5A26"/>
        </a:accent4>
        <a:accent5>
          <a:srgbClr val="C8E2B8"/>
        </a:accent5>
        <a:accent6>
          <a:srgbClr val="E7E7E7"/>
        </a:accent6>
        <a:hlink>
          <a:srgbClr val="4891EA"/>
        </a:hlink>
        <a:folHlink>
          <a:srgbClr val="7AAFF0"/>
        </a:folHlink>
      </a:clrScheme>
      <a:clrMap bg1="lt1" tx1="dk1" bg2="lt2" tx2="dk2" accent1="accent1" accent2="accent2" accent3="accent3" accent4="accent4" accent5="accent5" accent6="accent6" hlink="hlink" folHlink="folHlink"/>
    </a:extraClrScheme>
    <a:extraClrScheme>
      <a:clrScheme name="Default Design 7">
        <a:dk1>
          <a:srgbClr val="003366"/>
        </a:dk1>
        <a:lt1>
          <a:srgbClr val="6698CC"/>
        </a:lt1>
        <a:dk2>
          <a:srgbClr val="FFFFFF"/>
        </a:dk2>
        <a:lt2>
          <a:srgbClr val="B3CCE6"/>
        </a:lt2>
        <a:accent1>
          <a:srgbClr val="336599"/>
        </a:accent1>
        <a:accent2>
          <a:srgbClr val="2E4C6B"/>
        </a:accent2>
        <a:accent3>
          <a:srgbClr val="B8CAE2"/>
        </a:accent3>
        <a:accent4>
          <a:srgbClr val="002A56"/>
        </a:accent4>
        <a:accent5>
          <a:srgbClr val="ADB8CA"/>
        </a:accent5>
        <a:accent6>
          <a:srgbClr val="294460"/>
        </a:accent6>
        <a:hlink>
          <a:srgbClr val="0B54A3"/>
        </a:hlink>
        <a:folHlink>
          <a:srgbClr val="0B73E0"/>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Pauls">
  <a:themeElements>
    <a:clrScheme name="">
      <a:dk1>
        <a:srgbClr val="000000"/>
      </a:dk1>
      <a:lt1>
        <a:srgbClr val="EFEFFF"/>
      </a:lt1>
      <a:dk2>
        <a:srgbClr val="000000"/>
      </a:dk2>
      <a:lt2>
        <a:srgbClr val="919191"/>
      </a:lt2>
      <a:accent1>
        <a:srgbClr val="A2C1FE"/>
      </a:accent1>
      <a:accent2>
        <a:srgbClr val="00AE00"/>
      </a:accent2>
      <a:accent3>
        <a:srgbClr val="F6F6FF"/>
      </a:accent3>
      <a:accent4>
        <a:srgbClr val="000000"/>
      </a:accent4>
      <a:accent5>
        <a:srgbClr val="CEDDFE"/>
      </a:accent5>
      <a:accent6>
        <a:srgbClr val="009D00"/>
      </a:accent6>
      <a:hlink>
        <a:srgbClr val="FC0128"/>
      </a:hlink>
      <a:folHlink>
        <a:srgbClr val="CECECE"/>
      </a:folHlink>
    </a:clrScheme>
    <a:fontScheme name="Paul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noFill/>
          <a:prstDash val="solid"/>
          <a:round/>
          <a:headEnd type="none" w="med" len="med"/>
          <a:tailEnd type="none" w="med" len="med"/>
        </a:ln>
        <a:effectLst/>
      </a:spPr>
      <a:bodyPr vert="horz" wrap="square" lIns="87312" tIns="44450" rIns="87312" bIns="44450" numCol="1" anchor="t" anchorCtr="0" compatLnSpc="1">
        <a:prstTxWarp prst="textNoShape">
          <a:avLst/>
        </a:prstTxWarp>
        <a:spAutoFit/>
      </a:bodyPr>
      <a:lstStyle>
        <a:defPPr marL="0" marR="0" indent="0" algn="just" defTabSz="914400" rtl="0" eaLnBrk="1" fontAlgn="base" latinLnBrk="0" hangingPunct="0">
          <a:lnSpc>
            <a:spcPct val="100000"/>
          </a:lnSpc>
          <a:spcBef>
            <a:spcPct val="20000"/>
          </a:spcBef>
          <a:spcAft>
            <a:spcPct val="0"/>
          </a:spcAft>
          <a:buClrTx/>
          <a:buSzTx/>
          <a:buFontTx/>
          <a:buNone/>
          <a:tabLst/>
          <a:defRPr kumimoji="1" lang="en-US"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22225" cap="flat" cmpd="sng" algn="ctr">
          <a:noFill/>
          <a:prstDash val="solid"/>
          <a:round/>
          <a:headEnd type="none" w="med" len="med"/>
          <a:tailEnd type="none" w="med" len="med"/>
        </a:ln>
        <a:effectLst/>
      </a:spPr>
      <a:bodyPr vert="horz" wrap="square" lIns="87312" tIns="44450" rIns="87312" bIns="44450" numCol="1" anchor="t" anchorCtr="0" compatLnSpc="1">
        <a:prstTxWarp prst="textNoShape">
          <a:avLst/>
        </a:prstTxWarp>
        <a:spAutoFit/>
      </a:bodyPr>
      <a:lstStyle>
        <a:defPPr marL="0" marR="0" indent="0" algn="just" defTabSz="914400" rtl="0" eaLnBrk="1" fontAlgn="base" latinLnBrk="0" hangingPunct="0">
          <a:lnSpc>
            <a:spcPct val="100000"/>
          </a:lnSpc>
          <a:spcBef>
            <a:spcPct val="20000"/>
          </a:spcBef>
          <a:spcAft>
            <a:spcPct val="0"/>
          </a:spcAft>
          <a:buClrTx/>
          <a:buSzTx/>
          <a:buFontTx/>
          <a:buNone/>
          <a:tabLst/>
          <a:defRPr kumimoji="1" lang="en-US"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Paul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ul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aul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ul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ul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ul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aul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Pauls">
  <a:themeElements>
    <a:clrScheme name="">
      <a:dk1>
        <a:srgbClr val="000000"/>
      </a:dk1>
      <a:lt1>
        <a:srgbClr val="EFEFFF"/>
      </a:lt1>
      <a:dk2>
        <a:srgbClr val="000000"/>
      </a:dk2>
      <a:lt2>
        <a:srgbClr val="919191"/>
      </a:lt2>
      <a:accent1>
        <a:srgbClr val="A2C1FE"/>
      </a:accent1>
      <a:accent2>
        <a:srgbClr val="00AE00"/>
      </a:accent2>
      <a:accent3>
        <a:srgbClr val="F6F6FF"/>
      </a:accent3>
      <a:accent4>
        <a:srgbClr val="000000"/>
      </a:accent4>
      <a:accent5>
        <a:srgbClr val="CEDDFE"/>
      </a:accent5>
      <a:accent6>
        <a:srgbClr val="009D00"/>
      </a:accent6>
      <a:hlink>
        <a:srgbClr val="FC0128"/>
      </a:hlink>
      <a:folHlink>
        <a:srgbClr val="CECECE"/>
      </a:folHlink>
    </a:clrScheme>
    <a:fontScheme name="Paul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noFill/>
          <a:prstDash val="solid"/>
          <a:round/>
          <a:headEnd type="none" w="med" len="med"/>
          <a:tailEnd type="none" w="med" len="med"/>
        </a:ln>
        <a:effectLst/>
      </a:spPr>
      <a:bodyPr vert="horz" wrap="square" lIns="87312" tIns="44450" rIns="87312" bIns="44450" numCol="1" anchor="t" anchorCtr="0" compatLnSpc="1">
        <a:prstTxWarp prst="textNoShape">
          <a:avLst/>
        </a:prstTxWarp>
        <a:spAutoFit/>
      </a:bodyPr>
      <a:lstStyle>
        <a:defPPr marL="0" marR="0" indent="0" algn="just" defTabSz="914400" rtl="0" eaLnBrk="1" fontAlgn="base" latinLnBrk="0" hangingPunct="0">
          <a:lnSpc>
            <a:spcPct val="100000"/>
          </a:lnSpc>
          <a:spcBef>
            <a:spcPct val="20000"/>
          </a:spcBef>
          <a:spcAft>
            <a:spcPct val="0"/>
          </a:spcAft>
          <a:buClrTx/>
          <a:buSzTx/>
          <a:buFontTx/>
          <a:buNone/>
          <a:tabLst/>
          <a:defRPr kumimoji="1" lang="en-US"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22225" cap="flat" cmpd="sng" algn="ctr">
          <a:noFill/>
          <a:prstDash val="solid"/>
          <a:round/>
          <a:headEnd type="none" w="med" len="med"/>
          <a:tailEnd type="none" w="med" len="med"/>
        </a:ln>
        <a:effectLst/>
      </a:spPr>
      <a:bodyPr vert="horz" wrap="square" lIns="87312" tIns="44450" rIns="87312" bIns="44450" numCol="1" anchor="t" anchorCtr="0" compatLnSpc="1">
        <a:prstTxWarp prst="textNoShape">
          <a:avLst/>
        </a:prstTxWarp>
        <a:spAutoFit/>
      </a:bodyPr>
      <a:lstStyle>
        <a:defPPr marL="0" marR="0" indent="0" algn="just" defTabSz="914400" rtl="0" eaLnBrk="1" fontAlgn="base" latinLnBrk="0" hangingPunct="0">
          <a:lnSpc>
            <a:spcPct val="100000"/>
          </a:lnSpc>
          <a:spcBef>
            <a:spcPct val="20000"/>
          </a:spcBef>
          <a:spcAft>
            <a:spcPct val="0"/>
          </a:spcAft>
          <a:buClrTx/>
          <a:buSzTx/>
          <a:buFontTx/>
          <a:buNone/>
          <a:tabLst/>
          <a:defRPr kumimoji="1" lang="en-US"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Paul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ul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aul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ul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ul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ul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aul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Pauls">
  <a:themeElements>
    <a:clrScheme name="">
      <a:dk1>
        <a:srgbClr val="000000"/>
      </a:dk1>
      <a:lt1>
        <a:srgbClr val="EFEFFF"/>
      </a:lt1>
      <a:dk2>
        <a:srgbClr val="000000"/>
      </a:dk2>
      <a:lt2>
        <a:srgbClr val="919191"/>
      </a:lt2>
      <a:accent1>
        <a:srgbClr val="A2C1FE"/>
      </a:accent1>
      <a:accent2>
        <a:srgbClr val="00AE00"/>
      </a:accent2>
      <a:accent3>
        <a:srgbClr val="F6F6FF"/>
      </a:accent3>
      <a:accent4>
        <a:srgbClr val="000000"/>
      </a:accent4>
      <a:accent5>
        <a:srgbClr val="CEDDFE"/>
      </a:accent5>
      <a:accent6>
        <a:srgbClr val="009D00"/>
      </a:accent6>
      <a:hlink>
        <a:srgbClr val="FC0128"/>
      </a:hlink>
      <a:folHlink>
        <a:srgbClr val="CECECE"/>
      </a:folHlink>
    </a:clrScheme>
    <a:fontScheme name="Paul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noFill/>
          <a:prstDash val="solid"/>
          <a:round/>
          <a:headEnd type="none" w="med" len="med"/>
          <a:tailEnd type="none" w="med" len="med"/>
        </a:ln>
        <a:effectLst/>
      </a:spPr>
      <a:bodyPr vert="horz" wrap="square" lIns="87312" tIns="44450" rIns="87312" bIns="44450" numCol="1" anchor="t" anchorCtr="0" compatLnSpc="1">
        <a:prstTxWarp prst="textNoShape">
          <a:avLst/>
        </a:prstTxWarp>
        <a:spAutoFit/>
      </a:bodyPr>
      <a:lstStyle>
        <a:defPPr marL="0" marR="0" indent="0" algn="just" defTabSz="914400" rtl="0" eaLnBrk="1" fontAlgn="base" latinLnBrk="0" hangingPunct="0">
          <a:lnSpc>
            <a:spcPct val="100000"/>
          </a:lnSpc>
          <a:spcBef>
            <a:spcPct val="20000"/>
          </a:spcBef>
          <a:spcAft>
            <a:spcPct val="0"/>
          </a:spcAft>
          <a:buClrTx/>
          <a:buSzTx/>
          <a:buFontTx/>
          <a:buNone/>
          <a:tabLst/>
          <a:defRPr kumimoji="1" lang="en-US"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22225" cap="flat" cmpd="sng" algn="ctr">
          <a:noFill/>
          <a:prstDash val="solid"/>
          <a:round/>
          <a:headEnd type="none" w="med" len="med"/>
          <a:tailEnd type="none" w="med" len="med"/>
        </a:ln>
        <a:effectLst/>
      </a:spPr>
      <a:bodyPr vert="horz" wrap="square" lIns="87312" tIns="44450" rIns="87312" bIns="44450" numCol="1" anchor="t" anchorCtr="0" compatLnSpc="1">
        <a:prstTxWarp prst="textNoShape">
          <a:avLst/>
        </a:prstTxWarp>
        <a:spAutoFit/>
      </a:bodyPr>
      <a:lstStyle>
        <a:defPPr marL="0" marR="0" indent="0" algn="just" defTabSz="914400" rtl="0" eaLnBrk="1" fontAlgn="base" latinLnBrk="0" hangingPunct="0">
          <a:lnSpc>
            <a:spcPct val="100000"/>
          </a:lnSpc>
          <a:spcBef>
            <a:spcPct val="20000"/>
          </a:spcBef>
          <a:spcAft>
            <a:spcPct val="0"/>
          </a:spcAft>
          <a:buClrTx/>
          <a:buSzTx/>
          <a:buFontTx/>
          <a:buNone/>
          <a:tabLst/>
          <a:defRPr kumimoji="1" lang="en-US"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Paul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ul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aul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ul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ul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ul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aul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Pauls">
  <a:themeElements>
    <a:clrScheme name="">
      <a:dk1>
        <a:srgbClr val="000000"/>
      </a:dk1>
      <a:lt1>
        <a:srgbClr val="EFEFFF"/>
      </a:lt1>
      <a:dk2>
        <a:srgbClr val="000000"/>
      </a:dk2>
      <a:lt2>
        <a:srgbClr val="919191"/>
      </a:lt2>
      <a:accent1>
        <a:srgbClr val="A2C1FE"/>
      </a:accent1>
      <a:accent2>
        <a:srgbClr val="00AE00"/>
      </a:accent2>
      <a:accent3>
        <a:srgbClr val="F6F6FF"/>
      </a:accent3>
      <a:accent4>
        <a:srgbClr val="000000"/>
      </a:accent4>
      <a:accent5>
        <a:srgbClr val="CEDDFE"/>
      </a:accent5>
      <a:accent6>
        <a:srgbClr val="009D00"/>
      </a:accent6>
      <a:hlink>
        <a:srgbClr val="FC0128"/>
      </a:hlink>
      <a:folHlink>
        <a:srgbClr val="CECECE"/>
      </a:folHlink>
    </a:clrScheme>
    <a:fontScheme name="Paul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noFill/>
          <a:prstDash val="solid"/>
          <a:round/>
          <a:headEnd type="none" w="med" len="med"/>
          <a:tailEnd type="none" w="med" len="med"/>
        </a:ln>
        <a:effectLst/>
      </a:spPr>
      <a:bodyPr vert="horz" wrap="square" lIns="87312" tIns="44450" rIns="87312" bIns="44450" numCol="1" anchor="t" anchorCtr="0" compatLnSpc="1">
        <a:prstTxWarp prst="textNoShape">
          <a:avLst/>
        </a:prstTxWarp>
        <a:spAutoFit/>
      </a:bodyPr>
      <a:lstStyle>
        <a:defPPr marL="0" marR="0" indent="0" algn="just" defTabSz="914400" rtl="0" eaLnBrk="1" fontAlgn="base" latinLnBrk="0" hangingPunct="0">
          <a:lnSpc>
            <a:spcPct val="100000"/>
          </a:lnSpc>
          <a:spcBef>
            <a:spcPct val="20000"/>
          </a:spcBef>
          <a:spcAft>
            <a:spcPct val="0"/>
          </a:spcAft>
          <a:buClrTx/>
          <a:buSzTx/>
          <a:buFontTx/>
          <a:buNone/>
          <a:tabLst/>
          <a:defRPr kumimoji="1" lang="en-US"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22225" cap="flat" cmpd="sng" algn="ctr">
          <a:noFill/>
          <a:prstDash val="solid"/>
          <a:round/>
          <a:headEnd type="none" w="med" len="med"/>
          <a:tailEnd type="none" w="med" len="med"/>
        </a:ln>
        <a:effectLst/>
      </a:spPr>
      <a:bodyPr vert="horz" wrap="square" lIns="87312" tIns="44450" rIns="87312" bIns="44450" numCol="1" anchor="t" anchorCtr="0" compatLnSpc="1">
        <a:prstTxWarp prst="textNoShape">
          <a:avLst/>
        </a:prstTxWarp>
        <a:spAutoFit/>
      </a:bodyPr>
      <a:lstStyle>
        <a:defPPr marL="0" marR="0" indent="0" algn="just" defTabSz="914400" rtl="0" eaLnBrk="1" fontAlgn="base" latinLnBrk="0" hangingPunct="0">
          <a:lnSpc>
            <a:spcPct val="100000"/>
          </a:lnSpc>
          <a:spcBef>
            <a:spcPct val="20000"/>
          </a:spcBef>
          <a:spcAft>
            <a:spcPct val="0"/>
          </a:spcAft>
          <a:buClrTx/>
          <a:buSzTx/>
          <a:buFontTx/>
          <a:buNone/>
          <a:tabLst/>
          <a:defRPr kumimoji="1" lang="en-US"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Paul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ul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aul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ul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ul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ul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aul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Pauls">
  <a:themeElements>
    <a:clrScheme name="">
      <a:dk1>
        <a:srgbClr val="000000"/>
      </a:dk1>
      <a:lt1>
        <a:srgbClr val="EFEFFF"/>
      </a:lt1>
      <a:dk2>
        <a:srgbClr val="000000"/>
      </a:dk2>
      <a:lt2>
        <a:srgbClr val="919191"/>
      </a:lt2>
      <a:accent1>
        <a:srgbClr val="A2C1FE"/>
      </a:accent1>
      <a:accent2>
        <a:srgbClr val="00AE00"/>
      </a:accent2>
      <a:accent3>
        <a:srgbClr val="F6F6FF"/>
      </a:accent3>
      <a:accent4>
        <a:srgbClr val="000000"/>
      </a:accent4>
      <a:accent5>
        <a:srgbClr val="CEDDFE"/>
      </a:accent5>
      <a:accent6>
        <a:srgbClr val="009D00"/>
      </a:accent6>
      <a:hlink>
        <a:srgbClr val="FC0128"/>
      </a:hlink>
      <a:folHlink>
        <a:srgbClr val="CECECE"/>
      </a:folHlink>
    </a:clrScheme>
    <a:fontScheme name="Paul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noFill/>
          <a:prstDash val="solid"/>
          <a:round/>
          <a:headEnd type="none" w="med" len="med"/>
          <a:tailEnd type="none" w="med" len="med"/>
        </a:ln>
        <a:effectLst/>
      </a:spPr>
      <a:bodyPr vert="horz" wrap="square" lIns="87312" tIns="44450" rIns="87312" bIns="44450" numCol="1" anchor="t" anchorCtr="0" compatLnSpc="1">
        <a:prstTxWarp prst="textNoShape">
          <a:avLst/>
        </a:prstTxWarp>
        <a:spAutoFit/>
      </a:bodyPr>
      <a:lstStyle>
        <a:defPPr marL="0" marR="0" indent="0" algn="just" defTabSz="914400" rtl="0" eaLnBrk="1" fontAlgn="base" latinLnBrk="0" hangingPunct="0">
          <a:lnSpc>
            <a:spcPct val="100000"/>
          </a:lnSpc>
          <a:spcBef>
            <a:spcPct val="20000"/>
          </a:spcBef>
          <a:spcAft>
            <a:spcPct val="0"/>
          </a:spcAft>
          <a:buClrTx/>
          <a:buSzTx/>
          <a:buFontTx/>
          <a:buNone/>
          <a:tabLst/>
          <a:defRPr kumimoji="1" lang="en-US"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22225" cap="flat" cmpd="sng" algn="ctr">
          <a:noFill/>
          <a:prstDash val="solid"/>
          <a:round/>
          <a:headEnd type="none" w="med" len="med"/>
          <a:tailEnd type="none" w="med" len="med"/>
        </a:ln>
        <a:effectLst/>
      </a:spPr>
      <a:bodyPr vert="horz" wrap="square" lIns="87312" tIns="44450" rIns="87312" bIns="44450" numCol="1" anchor="t" anchorCtr="0" compatLnSpc="1">
        <a:prstTxWarp prst="textNoShape">
          <a:avLst/>
        </a:prstTxWarp>
        <a:spAutoFit/>
      </a:bodyPr>
      <a:lstStyle>
        <a:defPPr marL="0" marR="0" indent="0" algn="just" defTabSz="914400" rtl="0" eaLnBrk="1" fontAlgn="base" latinLnBrk="0" hangingPunct="0">
          <a:lnSpc>
            <a:spcPct val="100000"/>
          </a:lnSpc>
          <a:spcBef>
            <a:spcPct val="20000"/>
          </a:spcBef>
          <a:spcAft>
            <a:spcPct val="0"/>
          </a:spcAft>
          <a:buClrTx/>
          <a:buSzTx/>
          <a:buFontTx/>
          <a:buNone/>
          <a:tabLst/>
          <a:defRPr kumimoji="1" lang="en-US"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Paul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ul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aul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ul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ul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ul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aul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Pauls">
  <a:themeElements>
    <a:clrScheme name="">
      <a:dk1>
        <a:srgbClr val="000000"/>
      </a:dk1>
      <a:lt1>
        <a:srgbClr val="EFEFFF"/>
      </a:lt1>
      <a:dk2>
        <a:srgbClr val="000000"/>
      </a:dk2>
      <a:lt2>
        <a:srgbClr val="919191"/>
      </a:lt2>
      <a:accent1>
        <a:srgbClr val="A2C1FE"/>
      </a:accent1>
      <a:accent2>
        <a:srgbClr val="00AE00"/>
      </a:accent2>
      <a:accent3>
        <a:srgbClr val="F6F6FF"/>
      </a:accent3>
      <a:accent4>
        <a:srgbClr val="000000"/>
      </a:accent4>
      <a:accent5>
        <a:srgbClr val="CEDDFE"/>
      </a:accent5>
      <a:accent6>
        <a:srgbClr val="009D00"/>
      </a:accent6>
      <a:hlink>
        <a:srgbClr val="FC0128"/>
      </a:hlink>
      <a:folHlink>
        <a:srgbClr val="CECECE"/>
      </a:folHlink>
    </a:clrScheme>
    <a:fontScheme name="Paul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noFill/>
          <a:prstDash val="solid"/>
          <a:round/>
          <a:headEnd type="none" w="med" len="med"/>
          <a:tailEnd type="none" w="med" len="med"/>
        </a:ln>
        <a:effectLst/>
      </a:spPr>
      <a:bodyPr vert="horz" wrap="square" lIns="87312" tIns="44450" rIns="87312" bIns="44450" numCol="1" anchor="t" anchorCtr="0" compatLnSpc="1">
        <a:prstTxWarp prst="textNoShape">
          <a:avLst/>
        </a:prstTxWarp>
        <a:spAutoFit/>
      </a:bodyPr>
      <a:lstStyle>
        <a:defPPr marL="0" marR="0" indent="0" algn="just" defTabSz="914400" rtl="0" eaLnBrk="1" fontAlgn="base" latinLnBrk="0" hangingPunct="0">
          <a:lnSpc>
            <a:spcPct val="100000"/>
          </a:lnSpc>
          <a:spcBef>
            <a:spcPct val="20000"/>
          </a:spcBef>
          <a:spcAft>
            <a:spcPct val="0"/>
          </a:spcAft>
          <a:buClrTx/>
          <a:buSzTx/>
          <a:buFontTx/>
          <a:buNone/>
          <a:tabLst/>
          <a:defRPr kumimoji="1" lang="en-US"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22225" cap="flat" cmpd="sng" algn="ctr">
          <a:noFill/>
          <a:prstDash val="solid"/>
          <a:round/>
          <a:headEnd type="none" w="med" len="med"/>
          <a:tailEnd type="none" w="med" len="med"/>
        </a:ln>
        <a:effectLst/>
      </a:spPr>
      <a:bodyPr vert="horz" wrap="square" lIns="87312" tIns="44450" rIns="87312" bIns="44450" numCol="1" anchor="t" anchorCtr="0" compatLnSpc="1">
        <a:prstTxWarp prst="textNoShape">
          <a:avLst/>
        </a:prstTxWarp>
        <a:spAutoFit/>
      </a:bodyPr>
      <a:lstStyle>
        <a:defPPr marL="0" marR="0" indent="0" algn="just" defTabSz="914400" rtl="0" eaLnBrk="1" fontAlgn="base" latinLnBrk="0" hangingPunct="0">
          <a:lnSpc>
            <a:spcPct val="100000"/>
          </a:lnSpc>
          <a:spcBef>
            <a:spcPct val="20000"/>
          </a:spcBef>
          <a:spcAft>
            <a:spcPct val="0"/>
          </a:spcAft>
          <a:buClrTx/>
          <a:buSzTx/>
          <a:buFontTx/>
          <a:buNone/>
          <a:tabLst/>
          <a:defRPr kumimoji="1" lang="en-US"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Paul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ul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aul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ul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ul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ul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aul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_Default Design">
  <a:themeElements>
    <a:clrScheme name="Default Design 7">
      <a:dk1>
        <a:srgbClr val="003366"/>
      </a:dk1>
      <a:lt1>
        <a:srgbClr val="6698CC"/>
      </a:lt1>
      <a:dk2>
        <a:srgbClr val="FFFFFF"/>
      </a:dk2>
      <a:lt2>
        <a:srgbClr val="B3CCE6"/>
      </a:lt2>
      <a:accent1>
        <a:srgbClr val="336599"/>
      </a:accent1>
      <a:accent2>
        <a:srgbClr val="2E4C6B"/>
      </a:accent2>
      <a:accent3>
        <a:srgbClr val="B8CAE2"/>
      </a:accent3>
      <a:accent4>
        <a:srgbClr val="002A56"/>
      </a:accent4>
      <a:accent5>
        <a:srgbClr val="ADB8CA"/>
      </a:accent5>
      <a:accent6>
        <a:srgbClr val="294460"/>
      </a:accent6>
      <a:hlink>
        <a:srgbClr val="0B54A3"/>
      </a:hlink>
      <a:folHlink>
        <a:srgbClr val="0B73E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2ECF6"/>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rgbClr val="E2ECF6"/>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5A58"/>
        </a:dk1>
        <a:lt1>
          <a:srgbClr val="FFFFFF"/>
        </a:lt1>
        <a:dk2>
          <a:srgbClr val="008080"/>
        </a:dk2>
        <a:lt2>
          <a:srgbClr val="FFFFCC"/>
        </a:lt2>
        <a:accent1>
          <a:srgbClr val="006462"/>
        </a:accent1>
        <a:accent2>
          <a:srgbClr val="008080"/>
        </a:accent2>
        <a:accent3>
          <a:srgbClr val="AAC0C0"/>
        </a:accent3>
        <a:accent4>
          <a:srgbClr val="DADADA"/>
        </a:accent4>
        <a:accent5>
          <a:srgbClr val="AAB8B7"/>
        </a:accent5>
        <a:accent6>
          <a:srgbClr val="007373"/>
        </a:accent6>
        <a:hlink>
          <a:srgbClr val="00ACA8"/>
        </a:hlink>
        <a:folHlink>
          <a:srgbClr val="004444"/>
        </a:folHlink>
      </a:clrScheme>
      <a:clrMap bg1="dk2" tx1="lt1" bg2="dk1" tx2="lt2" accent1="accent1" accent2="accent2" accent3="accent3" accent4="accent4" accent5="accent5" accent6="accent6" hlink="hlink" folHlink="folHlink"/>
    </a:extraClrScheme>
    <a:extraClrScheme>
      <a:clrScheme name="Default Design 2">
        <a:dk1>
          <a:srgbClr val="342F61"/>
        </a:dk1>
        <a:lt1>
          <a:srgbClr val="FFFFFF"/>
        </a:lt1>
        <a:dk2>
          <a:srgbClr val="8794D5"/>
        </a:dk2>
        <a:lt2>
          <a:srgbClr val="FFFFFF"/>
        </a:lt2>
        <a:accent1>
          <a:srgbClr val="504D80"/>
        </a:accent1>
        <a:accent2>
          <a:srgbClr val="9791CA"/>
        </a:accent2>
        <a:accent3>
          <a:srgbClr val="C3C8E7"/>
        </a:accent3>
        <a:accent4>
          <a:srgbClr val="DADADA"/>
        </a:accent4>
        <a:accent5>
          <a:srgbClr val="B3B2C0"/>
        </a:accent5>
        <a:accent6>
          <a:srgbClr val="8883B7"/>
        </a:accent6>
        <a:hlink>
          <a:srgbClr val="322D5A"/>
        </a:hlink>
        <a:folHlink>
          <a:srgbClr val="544C9E"/>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DBA6"/>
        </a:lt1>
        <a:dk2>
          <a:srgbClr val="000000"/>
        </a:dk2>
        <a:lt2>
          <a:srgbClr val="FFAC31"/>
        </a:lt2>
        <a:accent1>
          <a:srgbClr val="FF9900"/>
        </a:accent1>
        <a:accent2>
          <a:srgbClr val="FFCC80"/>
        </a:accent2>
        <a:accent3>
          <a:srgbClr val="FFEAD0"/>
        </a:accent3>
        <a:accent4>
          <a:srgbClr val="000000"/>
        </a:accent4>
        <a:accent5>
          <a:srgbClr val="FFCAAA"/>
        </a:accent5>
        <a:accent6>
          <a:srgbClr val="E7B973"/>
        </a:accent6>
        <a:hlink>
          <a:srgbClr val="E68A00"/>
        </a:hlink>
        <a:folHlink>
          <a:srgbClr val="FF6600"/>
        </a:folHlink>
      </a:clrScheme>
      <a:clrMap bg1="lt1" tx1="dk1" bg2="lt2" tx2="dk2" accent1="accent1" accent2="accent2" accent3="accent3" accent4="accent4" accent5="accent5" accent6="accent6" hlink="hlink" folHlink="folHlink"/>
    </a:extraClrScheme>
    <a:extraClrScheme>
      <a:clrScheme name="Default Design 4">
        <a:dk1>
          <a:srgbClr val="66CCCC"/>
        </a:dk1>
        <a:lt1>
          <a:srgbClr val="FFFFFF"/>
        </a:lt1>
        <a:dk2>
          <a:srgbClr val="2E6B6B"/>
        </a:dk2>
        <a:lt2>
          <a:srgbClr val="2E6B6B"/>
        </a:lt2>
        <a:accent1>
          <a:srgbClr val="9ADEDC"/>
        </a:accent1>
        <a:accent2>
          <a:srgbClr val="45A3A1"/>
        </a:accent2>
        <a:accent3>
          <a:srgbClr val="ADBABA"/>
        </a:accent3>
        <a:accent4>
          <a:srgbClr val="DADADA"/>
        </a:accent4>
        <a:accent5>
          <a:srgbClr val="CAECEB"/>
        </a:accent5>
        <a:accent6>
          <a:srgbClr val="3E9391"/>
        </a:accent6>
        <a:hlink>
          <a:srgbClr val="45A3A1"/>
        </a:hlink>
        <a:folHlink>
          <a:srgbClr val="9ADEDC"/>
        </a:folHlink>
      </a:clrScheme>
      <a:clrMap bg1="dk2" tx1="lt1" bg2="dk1" tx2="lt2" accent1="accent1" accent2="accent2" accent3="accent3" accent4="accent4" accent5="accent5" accent6="accent6" hlink="hlink" folHlink="folHlink"/>
    </a:extraClrScheme>
    <a:extraClrScheme>
      <a:clrScheme name="Default Design 5">
        <a:dk1>
          <a:srgbClr val="B3CCE6"/>
        </a:dk1>
        <a:lt1>
          <a:srgbClr val="FFFFFF"/>
        </a:lt1>
        <a:dk2>
          <a:srgbClr val="6698CC"/>
        </a:dk2>
        <a:lt2>
          <a:srgbClr val="FFFFFF"/>
        </a:lt2>
        <a:accent1>
          <a:srgbClr val="336599"/>
        </a:accent1>
        <a:accent2>
          <a:srgbClr val="2E4C6B"/>
        </a:accent2>
        <a:accent3>
          <a:srgbClr val="B8CAE2"/>
        </a:accent3>
        <a:accent4>
          <a:srgbClr val="DADADA"/>
        </a:accent4>
        <a:accent5>
          <a:srgbClr val="ADB8CA"/>
        </a:accent5>
        <a:accent6>
          <a:srgbClr val="294460"/>
        </a:accent6>
        <a:hlink>
          <a:srgbClr val="0B54A3"/>
        </a:hlink>
        <a:folHlink>
          <a:srgbClr val="0B73E0"/>
        </a:folHlink>
      </a:clrScheme>
      <a:clrMap bg1="dk2" tx1="lt1" bg2="dk1" tx2="lt2" accent1="accent1" accent2="accent2" accent3="accent3" accent4="accent4" accent5="accent5" accent6="accent6" hlink="hlink" folHlink="folHlink"/>
    </a:extraClrScheme>
    <a:extraClrScheme>
      <a:clrScheme name="Default Design 6">
        <a:dk1>
          <a:srgbClr val="496B2E"/>
        </a:dk1>
        <a:lt1>
          <a:srgbClr val="CCE3B5"/>
        </a:lt1>
        <a:dk2>
          <a:srgbClr val="619933"/>
        </a:dk2>
        <a:lt2>
          <a:srgbClr val="F2F8ED"/>
        </a:lt2>
        <a:accent1>
          <a:srgbClr val="94CC66"/>
        </a:accent1>
        <a:accent2>
          <a:srgbClr val="FFFFFF"/>
        </a:accent2>
        <a:accent3>
          <a:srgbClr val="E2EFD7"/>
        </a:accent3>
        <a:accent4>
          <a:srgbClr val="3D5A26"/>
        </a:accent4>
        <a:accent5>
          <a:srgbClr val="C8E2B8"/>
        </a:accent5>
        <a:accent6>
          <a:srgbClr val="E7E7E7"/>
        </a:accent6>
        <a:hlink>
          <a:srgbClr val="4891EA"/>
        </a:hlink>
        <a:folHlink>
          <a:srgbClr val="7AAFF0"/>
        </a:folHlink>
      </a:clrScheme>
      <a:clrMap bg1="lt1" tx1="dk1" bg2="lt2" tx2="dk2" accent1="accent1" accent2="accent2" accent3="accent3" accent4="accent4" accent5="accent5" accent6="accent6" hlink="hlink" folHlink="folHlink"/>
    </a:extraClrScheme>
    <a:extraClrScheme>
      <a:clrScheme name="Default Design 7">
        <a:dk1>
          <a:srgbClr val="003366"/>
        </a:dk1>
        <a:lt1>
          <a:srgbClr val="6698CC"/>
        </a:lt1>
        <a:dk2>
          <a:srgbClr val="FFFFFF"/>
        </a:dk2>
        <a:lt2>
          <a:srgbClr val="B3CCE6"/>
        </a:lt2>
        <a:accent1>
          <a:srgbClr val="336599"/>
        </a:accent1>
        <a:accent2>
          <a:srgbClr val="2E4C6B"/>
        </a:accent2>
        <a:accent3>
          <a:srgbClr val="B8CAE2"/>
        </a:accent3>
        <a:accent4>
          <a:srgbClr val="002A56"/>
        </a:accent4>
        <a:accent5>
          <a:srgbClr val="ADB8CA"/>
        </a:accent5>
        <a:accent6>
          <a:srgbClr val="294460"/>
        </a:accent6>
        <a:hlink>
          <a:srgbClr val="0B54A3"/>
        </a:hlink>
        <a:folHlink>
          <a:srgbClr val="0B73E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10248</TotalTime>
  <Words>6986</Words>
  <Application>Microsoft Office PowerPoint</Application>
  <PresentationFormat>全屏显示(4:3)</PresentationFormat>
  <Paragraphs>1378</Paragraphs>
  <Slides>108</Slides>
  <Notes>24</Notes>
  <HiddenSlides>0</HiddenSlides>
  <MMClips>0</MMClips>
  <ScaleCrop>false</ScaleCrop>
  <HeadingPairs>
    <vt:vector size="8" baseType="variant">
      <vt:variant>
        <vt:lpstr>已用的字体</vt:lpstr>
      </vt:variant>
      <vt:variant>
        <vt:i4>10</vt:i4>
      </vt:variant>
      <vt:variant>
        <vt:lpstr>主题</vt:lpstr>
      </vt:variant>
      <vt:variant>
        <vt:i4>23</vt:i4>
      </vt:variant>
      <vt:variant>
        <vt:lpstr>嵌入 OLE 服务器</vt:lpstr>
      </vt:variant>
      <vt:variant>
        <vt:i4>5</vt:i4>
      </vt:variant>
      <vt:variant>
        <vt:lpstr>幻灯片标题</vt:lpstr>
      </vt:variant>
      <vt:variant>
        <vt:i4>108</vt:i4>
      </vt:variant>
    </vt:vector>
  </HeadingPairs>
  <TitlesOfParts>
    <vt:vector size="146" baseType="lpstr">
      <vt:lpstr>仿宋_GB2312</vt:lpstr>
      <vt:lpstr>黑体</vt:lpstr>
      <vt:lpstr>楷体_GB2312</vt:lpstr>
      <vt:lpstr>隶书</vt:lpstr>
      <vt:lpstr>宋体</vt:lpstr>
      <vt:lpstr>Arial</vt:lpstr>
      <vt:lpstr>Symbol</vt:lpstr>
      <vt:lpstr>Tahoma</vt:lpstr>
      <vt:lpstr>Times New Roman</vt:lpstr>
      <vt:lpstr>Wingdings</vt:lpstr>
      <vt:lpstr>Default Design</vt:lpstr>
      <vt:lpstr>Pauls</vt:lpstr>
      <vt:lpstr>1_Pauls</vt:lpstr>
      <vt:lpstr>2_Pauls</vt:lpstr>
      <vt:lpstr>3_Pauls</vt:lpstr>
      <vt:lpstr>4_Pauls</vt:lpstr>
      <vt:lpstr>5_Pauls</vt:lpstr>
      <vt:lpstr>6_Pauls</vt:lpstr>
      <vt:lpstr>1_Default Design</vt:lpstr>
      <vt:lpstr>2_Default Design</vt:lpstr>
      <vt:lpstr>3_Default Design</vt:lpstr>
      <vt:lpstr>7_Pauls</vt:lpstr>
      <vt:lpstr>5_Default Design</vt:lpstr>
      <vt:lpstr>6_Default Design</vt:lpstr>
      <vt:lpstr>4_Default Design</vt:lpstr>
      <vt:lpstr>7_Default Design</vt:lpstr>
      <vt:lpstr>8_Pauls</vt:lpstr>
      <vt:lpstr>8_Default Design</vt:lpstr>
      <vt:lpstr>9_Default Design</vt:lpstr>
      <vt:lpstr>10_Default Design</vt:lpstr>
      <vt:lpstr>11_Default Design</vt:lpstr>
      <vt:lpstr>12_Default Design</vt:lpstr>
      <vt:lpstr>13_Default Design</vt:lpstr>
      <vt:lpstr>Document</vt:lpstr>
      <vt:lpstr>文档</vt:lpstr>
      <vt:lpstr>Equation</vt:lpstr>
      <vt:lpstr>Microsoft 公式 3.0</vt:lpstr>
      <vt:lpstr>Visio</vt:lpstr>
      <vt:lpstr>数据结构—C++实现</vt:lpstr>
      <vt:lpstr>第9章　排　序</vt:lpstr>
      <vt:lpstr>第9章　排　序</vt:lpstr>
      <vt:lpstr>9.1  基 础 知 识</vt:lpstr>
      <vt:lpstr>PowerPoint 演示文稿</vt:lpstr>
      <vt:lpstr>PowerPoint 演示文稿</vt:lpstr>
      <vt:lpstr>PowerPoint 演示文稿</vt:lpstr>
      <vt:lpstr>PowerPoint 演示文稿</vt:lpstr>
      <vt:lpstr>PowerPoint 演示文稿</vt:lpstr>
      <vt:lpstr>9.2 交 换 排 序</vt:lpstr>
      <vt:lpstr>9.2 交 换 排 序</vt:lpstr>
      <vt:lpstr>9.2.1 冒 泡 排 序</vt:lpstr>
      <vt:lpstr>9.2.1 冒 泡 排 序</vt:lpstr>
      <vt:lpstr>PowerPoint 演示文稿</vt:lpstr>
      <vt:lpstr>PowerPoint 演示文稿</vt:lpstr>
      <vt:lpstr>冒泡排序</vt:lpstr>
      <vt:lpstr>冒泡排序</vt:lpstr>
      <vt:lpstr>9.2.2  快 速 排 序</vt:lpstr>
      <vt:lpstr>PowerPoint 演示文稿</vt:lpstr>
      <vt:lpstr>PowerPoint 演示文稿</vt:lpstr>
      <vt:lpstr>PowerPoint 演示文稿</vt:lpstr>
      <vt:lpstr>PowerPoint 演示文稿</vt:lpstr>
      <vt:lpstr>PowerPoint 演示文稿</vt:lpstr>
      <vt:lpstr>快速排序</vt:lpstr>
      <vt:lpstr>快速排序</vt:lpstr>
      <vt:lpstr>快速排序</vt:lpstr>
      <vt:lpstr>9.3 插 入 排 序</vt:lpstr>
      <vt:lpstr>9.3   插 入 排 序</vt:lpstr>
      <vt:lpstr>9.3.1  直 接 插 入 排 序</vt:lpstr>
      <vt:lpstr>PowerPoint 演示文稿</vt:lpstr>
      <vt:lpstr>PowerPoint 演示文稿</vt:lpstr>
      <vt:lpstr>顺序表上的直接插入排序 </vt:lpstr>
      <vt:lpstr>PowerPoint 演示文稿</vt:lpstr>
      <vt:lpstr>PowerPoint 演示文稿</vt:lpstr>
      <vt:lpstr>PowerPoint 演示文稿</vt:lpstr>
      <vt:lpstr>PowerPoint 演示文稿</vt:lpstr>
      <vt:lpstr>PowerPoint 演示文稿</vt:lpstr>
      <vt:lpstr>链表上的直接插入排序 </vt:lpstr>
      <vt:lpstr>PowerPoint 演示文稿</vt:lpstr>
      <vt:lpstr>PowerPoint 演示文稿</vt:lpstr>
      <vt:lpstr>9.3.2   折 半 插 入 排 序</vt:lpstr>
      <vt:lpstr>PowerPoint 演示文稿</vt:lpstr>
      <vt:lpstr>PowerPoint 演示文稿</vt:lpstr>
      <vt:lpstr>9.3.3   希 尔 排 序</vt:lpstr>
      <vt:lpstr>PowerPoint 演示文稿</vt:lpstr>
      <vt:lpstr>希尔排序 </vt:lpstr>
      <vt:lpstr>PowerPoint 演示文稿</vt:lpstr>
      <vt:lpstr>PowerPoint 演示文稿</vt:lpstr>
      <vt:lpstr>9.4 选 择 排 序</vt:lpstr>
      <vt:lpstr>9.4 选 择 排 序 </vt:lpstr>
      <vt:lpstr>9.4.1 简单 选 择 排 序</vt:lpstr>
      <vt:lpstr>顺序表上的简单选择排序</vt:lpstr>
      <vt:lpstr>PowerPoint 演示文稿</vt:lpstr>
      <vt:lpstr>在顺序表上的简单选择排序</vt:lpstr>
      <vt:lpstr>PowerPoint 演示文稿</vt:lpstr>
      <vt:lpstr>PowerPoint 演示文稿</vt:lpstr>
      <vt:lpstr>链表上的简单选择排序</vt:lpstr>
      <vt:lpstr>PowerPoint 演示文稿</vt:lpstr>
      <vt:lpstr>PowerPoint 演示文稿</vt:lpstr>
      <vt:lpstr>在链表上的简单选择排序</vt:lpstr>
      <vt:lpstr>PowerPoint 演示文稿</vt:lpstr>
      <vt:lpstr>9.4.2 锦 标 赛 排 序</vt:lpstr>
      <vt:lpstr>PowerPoint 演示文稿</vt:lpstr>
      <vt:lpstr>PowerPoint 演示文稿</vt:lpstr>
      <vt:lpstr>9.4.3 堆 排 序</vt:lpstr>
      <vt:lpstr>PowerPoint 演示文稿</vt:lpstr>
      <vt:lpstr>PowerPoint 演示文稿</vt:lpstr>
      <vt:lpstr>PowerPoint 演示文稿</vt:lpstr>
      <vt:lpstr>堆排序 </vt:lpstr>
      <vt:lpstr>堆排序 </vt:lpstr>
      <vt:lpstr>堆排序性能 </vt:lpstr>
      <vt:lpstr>堆排序性能 </vt:lpstr>
      <vt:lpstr>9.5  归 并 排 序</vt:lpstr>
      <vt:lpstr>9.5.1 归　并</vt:lpstr>
      <vt:lpstr>PowerPoint 演示文稿</vt:lpstr>
      <vt:lpstr>两路归并算法</vt:lpstr>
      <vt:lpstr>PowerPoint 演示文稿</vt:lpstr>
      <vt:lpstr>9.5.2 两 路 归 并 排 序</vt:lpstr>
      <vt:lpstr>PowerPoint 演示文稿</vt:lpstr>
      <vt:lpstr>两路归并排序</vt:lpstr>
      <vt:lpstr>两路归并排序时间性能</vt:lpstr>
      <vt:lpstr>PowerPoint 演示文稿</vt:lpstr>
      <vt:lpstr>9.5.3 递归的归并排序</vt:lpstr>
      <vt:lpstr>顺序表上的递归归并</vt:lpstr>
      <vt:lpstr>在静态链表上实现两路归并的算法</vt:lpstr>
      <vt:lpstr>静态链表上的递归归并排序</vt:lpstr>
      <vt:lpstr>PowerPoint 演示文稿</vt:lpstr>
      <vt:lpstr>静态链表上的递归归并排序</vt:lpstr>
      <vt:lpstr>9.6  基 数 排 序</vt:lpstr>
      <vt:lpstr>9.6  基 数 排 序</vt:lpstr>
      <vt:lpstr>9.6.1 多 关 键 字 排 序</vt:lpstr>
      <vt:lpstr>PowerPoint 演示文稿</vt:lpstr>
      <vt:lpstr>PowerPoint 演示文稿</vt:lpstr>
      <vt:lpstr>9.6.2 链 式 基 数 排 序</vt:lpstr>
      <vt:lpstr>PowerPoint 演示文稿</vt:lpstr>
      <vt:lpstr>PowerPoint 演示文稿</vt:lpstr>
      <vt:lpstr>PowerPoint 演示文稿</vt:lpstr>
      <vt:lpstr>链式基数排序 </vt:lpstr>
      <vt:lpstr>链式基数排序 </vt:lpstr>
      <vt:lpstr>链式基数排序 </vt:lpstr>
      <vt:lpstr>9.7 各种排序方法的选择和使用</vt:lpstr>
      <vt:lpstr>PowerPoint 演示文稿</vt:lpstr>
      <vt:lpstr>PowerPoint 演示文稿</vt:lpstr>
      <vt:lpstr>PowerPoint 演示文稿</vt:lpstr>
      <vt:lpstr>PowerPoint 演示文稿</vt:lpstr>
      <vt:lpstr>书　面　作  业</vt:lpstr>
      <vt:lpstr>上  机　作  业</vt:lpstr>
      <vt:lpstr>PowerPoint 演示文稿</vt:lpstr>
    </vt:vector>
  </TitlesOfParts>
  <Company>Presentation Helper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Circular menus</dc:title>
  <dc:creator>Jonty</dc:creator>
  <cp:lastModifiedBy>Windows 用户</cp:lastModifiedBy>
  <cp:revision>494</cp:revision>
  <dcterms:created xsi:type="dcterms:W3CDTF">2005-03-15T10:04:38Z</dcterms:created>
  <dcterms:modified xsi:type="dcterms:W3CDTF">2020-06-24T00:04:20Z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www.presentationhelper.co.uk</vt:lpwstr>
  </property>
</Properties>
</file>