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5"/>
    </p:embeddedFont>
    <p:embeddedFont>
      <p:font typeface="Lato" panose="020F0502020204030203" pitchFamily="34" charset="77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Oswald" pitchFamily="2" charset="77"/>
      <p:regular r:id="rId24"/>
      <p:bold r:id="rId25"/>
    </p:embeddedFont>
    <p:embeddedFont>
      <p:font typeface="Playfair Display" pitchFamily="2" charset="77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>
      <p:cViewPr varScale="1">
        <p:scale>
          <a:sx n="157" d="100"/>
          <a:sy n="157" d="100"/>
        </p:scale>
        <p:origin x="176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8c82c25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8c82c25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8c82c25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8c82c25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8c82c25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8c82c25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8c82c252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8c82c252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8c82c252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8c82c252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8c82c252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8c82c252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8c82c252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8c82c252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8c82c25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8c82c25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8c82c25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8c82c25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8c82c252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8c82c252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8c82c25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8c82c25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TerpCravingz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6058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Your favorite eatery review platform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645225" y="4621325"/>
            <a:ext cx="7637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2019.12.3   Aishwarya Bhangale       Cindy Chang       Wenjing Cui       Huyen Nguyen      Jiakun Luo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Database Design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5" y="1457599"/>
            <a:ext cx="6274075" cy="32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572000" y="1506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Cases: two business transactions with SELECT solution statements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468475" y="1307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screenshots on the results of the above two use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PPT requirements from Adam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155875" y="865900"/>
            <a:ext cx="78279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Title: project name, group information, date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Background: who users are and what data/sources it includes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Introduction: mission statement(s) and mission objectives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Conceptual Database Design: ER diagram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Logical Database Design: relational schema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Physical Database Design: one SQL CREATE TABLE containing foreign key(s)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Use Cases: two business transactions with SELECT solution statements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Application: screenshots on the results of the above two use cases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294301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Background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294301" y="24230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Introduction</a:t>
            </a: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294301" y="27485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Project objec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94301" y="30740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Target audience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294301" y="33995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Market trends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294298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Cycle diagram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443276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Introducing: Lorem ipsum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443276" y="2426100"/>
            <a:ext cx="30183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desktop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mobile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landscape view on mobile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wearables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tablet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landscape view on tablet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Spotlight on wearables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443276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" action="ppaction://noaction"/>
              </a:rPr>
              <a:t>Project timeline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699650" y="2841600"/>
            <a:ext cx="30885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local restaurant review platform that proudly brings insightful data visualization for entrepreneurs and individuals.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112" y="1645150"/>
            <a:ext cx="9246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692700" y="4784925"/>
            <a:ext cx="8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rgbClr val="2D3B45"/>
                </a:solidFill>
                <a:latin typeface="Roboto"/>
                <a:ea typeface="Roboto"/>
                <a:cs typeface="Roboto"/>
                <a:sym typeface="Roboto"/>
              </a:rPr>
              <a:t>Data Source: Data of 2799 restaurants in Cities nearby UMD from Yelp.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 rot="2700000">
            <a:off x="701432" y="1513634"/>
            <a:ext cx="3637744" cy="2609097"/>
            <a:chOff x="1293423" y="1845907"/>
            <a:chExt cx="2726599" cy="1959128"/>
          </a:xfrm>
        </p:grpSpPr>
        <p:sp>
          <p:nvSpPr>
            <p:cNvPr id="150" name="Google Shape;150;p20"/>
            <p:cNvSpPr/>
            <p:nvPr/>
          </p:nvSpPr>
          <p:spPr>
            <a:xfrm rot="2700000">
              <a:off x="1872148" y="2010369"/>
              <a:ext cx="562150" cy="1869732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 rot="-2700000">
              <a:off x="1460230" y="2648241"/>
              <a:ext cx="158632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TERPCravingz</a:t>
              </a:r>
              <a:endParaRPr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 rot="2700000">
            <a:off x="4205189" y="2801809"/>
            <a:ext cx="2742963" cy="2331622"/>
            <a:chOff x="3187255" y="1473349"/>
            <a:chExt cx="2742989" cy="2331645"/>
          </a:xfrm>
        </p:grpSpPr>
        <p:sp>
          <p:nvSpPr>
            <p:cNvPr id="154" name="Google Shape;154;p20"/>
            <p:cNvSpPr/>
            <p:nvPr/>
          </p:nvSpPr>
          <p:spPr>
            <a:xfrm rot="2700000">
              <a:off x="3861263" y="1763795"/>
              <a:ext cx="585484" cy="2148898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rot="-2700000">
              <a:off x="3420986" y="3205480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How do I get to a Vegetarian  restaurant that has above average rating and on UMD shuttle routes?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0"/>
          <p:cNvGrpSpPr/>
          <p:nvPr/>
        </p:nvGrpSpPr>
        <p:grpSpPr>
          <a:xfrm rot="2700000">
            <a:off x="4168175" y="1110330"/>
            <a:ext cx="2850839" cy="2418843"/>
            <a:chOff x="5123304" y="1467949"/>
            <a:chExt cx="2850866" cy="2418866"/>
          </a:xfrm>
        </p:grpSpPr>
        <p:sp>
          <p:nvSpPr>
            <p:cNvPr id="159" name="Google Shape;159;p20"/>
            <p:cNvSpPr/>
            <p:nvPr/>
          </p:nvSpPr>
          <p:spPr>
            <a:xfrm rot="2700000">
              <a:off x="5759717" y="1871036"/>
              <a:ext cx="562574" cy="2033073"/>
            </a:xfrm>
            <a:prstGeom prst="roundRect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-2700000">
              <a:off x="5341013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Entrepreneurs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 rot="-2700000">
              <a:off x="5851906" y="2525045"/>
              <a:ext cx="2203628" cy="68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People who are looking for restaurant business opportunites nearby UMD and needed analysis insights for decision making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50" y="3268477"/>
            <a:ext cx="845382" cy="8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>
            <a:endCxn id="154" idx="2"/>
          </p:cNvCxnSpPr>
          <p:nvPr/>
        </p:nvCxnSpPr>
        <p:spPr>
          <a:xfrm>
            <a:off x="4069573" y="2109190"/>
            <a:ext cx="5700" cy="171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>
            <a:stCxn id="151" idx="3"/>
          </p:cNvCxnSpPr>
          <p:nvPr/>
        </p:nvCxnSpPr>
        <p:spPr>
          <a:xfrm rot="10800000" flipH="1">
            <a:off x="3178774" y="2455718"/>
            <a:ext cx="8805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8600" y="1156850"/>
            <a:ext cx="199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Client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249650" y="1156850"/>
            <a:ext cx="199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End-Users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>
            <a:off x="69275" y="1451275"/>
            <a:ext cx="900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0" y="900550"/>
            <a:ext cx="7879800" cy="4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Title: project name, group information, date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Background: who users are and what data/sources it includes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Introduction: mission statement(s) and mission objectives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Conceptual Database Design: ER diagram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Logical Database Design: relational schema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Physical Database Design: one SQL CREATE TABLE containing foreign key(s)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Use Cases: two business transactions with SELECT solution statements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698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Application: screenshots on the results of the above two use cases</a:t>
            </a:r>
            <a:endParaRPr sz="18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Flow</a:t>
            </a:r>
            <a:endParaRPr/>
          </a:p>
        </p:txBody>
      </p:sp>
      <p:grpSp>
        <p:nvGrpSpPr>
          <p:cNvPr id="180" name="Google Shape;180;p22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181" name="Google Shape;181;p22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</a:t>
              </a:r>
              <a:endParaRPr sz="44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Scraping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185" name="Google Shape;185;p22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Ipsum</a:t>
              </a:r>
              <a:endParaRPr sz="4400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Preprocessing, Cleaning, Transforming, Combing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755105" y="3088625"/>
            <a:ext cx="6532283" cy="731700"/>
            <a:chOff x="755105" y="3088625"/>
            <a:chExt cx="6532283" cy="731700"/>
          </a:xfrm>
        </p:grpSpPr>
        <p:sp>
          <p:nvSpPr>
            <p:cNvPr id="189" name="Google Shape;189;p22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Dolor</a:t>
              </a:r>
              <a:endParaRPr sz="44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Conceptual Database Design--ER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Database Design--Relational Schema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Macintosh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Oswald</vt:lpstr>
      <vt:lpstr>Roboto Medium</vt:lpstr>
      <vt:lpstr>Playfair Display</vt:lpstr>
      <vt:lpstr>Montserrat</vt:lpstr>
      <vt:lpstr>Average</vt:lpstr>
      <vt:lpstr>Arial</vt:lpstr>
      <vt:lpstr>Roboto</vt:lpstr>
      <vt:lpstr>Lato</vt:lpstr>
      <vt:lpstr>Pop</vt:lpstr>
      <vt:lpstr>TerpCravingz</vt:lpstr>
      <vt:lpstr>PPT requirements from Adam</vt:lpstr>
      <vt:lpstr>TOC</vt:lpstr>
      <vt:lpstr>Background</vt:lpstr>
      <vt:lpstr>Introduction</vt:lpstr>
      <vt:lpstr>Work Flow</vt:lpstr>
      <vt:lpstr>PowerPoint Presentation</vt:lpstr>
      <vt:lpstr>Conceptual Database Design--ER Diagram</vt:lpstr>
      <vt:lpstr>Logical Database Design--Relational Schema</vt:lpstr>
      <vt:lpstr>Physical Database Design</vt:lpstr>
      <vt:lpstr>Use Cases</vt:lpstr>
      <vt:lpstr>Application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TerpCravingz</dc:title>
  <cp:lastModifiedBy>Microsoft Office User</cp:lastModifiedBy>
  <cp:revision>1</cp:revision>
  <dcterms:modified xsi:type="dcterms:W3CDTF">2019-11-24T16:33:58Z</dcterms:modified>
</cp:coreProperties>
</file>