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62" r:id="rId3"/>
    <p:sldId id="264" r:id="rId4"/>
    <p:sldId id="266" r:id="rId5"/>
    <p:sldId id="267" r:id="rId6"/>
    <p:sldId id="265" r:id="rId7"/>
    <p:sldId id="281" r:id="rId8"/>
    <p:sldId id="269" r:id="rId9"/>
    <p:sldId id="270" r:id="rId10"/>
    <p:sldId id="268" r:id="rId11"/>
    <p:sldId id="274" r:id="rId12"/>
    <p:sldId id="275" r:id="rId13"/>
    <p:sldId id="288" r:id="rId14"/>
    <p:sldId id="291" r:id="rId15"/>
    <p:sldId id="284" r:id="rId16"/>
    <p:sldId id="283" r:id="rId17"/>
    <p:sldId id="286" r:id="rId18"/>
    <p:sldId id="290" r:id="rId19"/>
    <p:sldId id="285" r:id="rId20"/>
    <p:sldId id="272" r:id="rId21"/>
    <p:sldId id="271" r:id="rId22"/>
    <p:sldId id="278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1CD45-D28B-46F8-BC61-4CA6ED9B05E1}" v="643" dt="2019-05-29T04:59:3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9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bo Wang" userId="a912e465-4827-4489-9fd1-64a617431589" providerId="ADAL" clId="{A391CD45-D28B-46F8-BC61-4CA6ED9B05E1}"/>
    <pc:docChg chg="undo custSel mod addSld delSld modSld sldOrd">
      <pc:chgData name="Qibo Wang" userId="a912e465-4827-4489-9fd1-64a617431589" providerId="ADAL" clId="{A391CD45-D28B-46F8-BC61-4CA6ED9B05E1}" dt="2019-05-29T04:59:32.883" v="4080" actId="20577"/>
      <pc:docMkLst>
        <pc:docMk/>
      </pc:docMkLst>
      <pc:sldChg chg="modSp add">
        <pc:chgData name="Qibo Wang" userId="a912e465-4827-4489-9fd1-64a617431589" providerId="ADAL" clId="{A391CD45-D28B-46F8-BC61-4CA6ED9B05E1}" dt="2019-05-25T00:46:03.032" v="75" actId="1076"/>
        <pc:sldMkLst>
          <pc:docMk/>
          <pc:sldMk cId="1365499790" sldId="261"/>
        </pc:sldMkLst>
        <pc:spChg chg="mod">
          <ac:chgData name="Qibo Wang" userId="a912e465-4827-4489-9fd1-64a617431589" providerId="ADAL" clId="{A391CD45-D28B-46F8-BC61-4CA6ED9B05E1}" dt="2019-05-25T00:46:01.055" v="74" actId="1076"/>
          <ac:spMkLst>
            <pc:docMk/>
            <pc:sldMk cId="1365499790" sldId="261"/>
            <ac:spMk id="2" creationId="{00000000-0000-0000-0000-000000000000}"/>
          </ac:spMkLst>
        </pc:spChg>
        <pc:spChg chg="mod">
          <ac:chgData name="Qibo Wang" userId="a912e465-4827-4489-9fd1-64a617431589" providerId="ADAL" clId="{A391CD45-D28B-46F8-BC61-4CA6ED9B05E1}" dt="2019-05-25T00:45:54.691" v="73" actId="27636"/>
          <ac:spMkLst>
            <pc:docMk/>
            <pc:sldMk cId="1365499790" sldId="261"/>
            <ac:spMk id="3" creationId="{00000000-0000-0000-0000-000000000000}"/>
          </ac:spMkLst>
        </pc:spChg>
        <pc:picChg chg="mod">
          <ac:chgData name="Qibo Wang" userId="a912e465-4827-4489-9fd1-64a617431589" providerId="ADAL" clId="{A391CD45-D28B-46F8-BC61-4CA6ED9B05E1}" dt="2019-05-25T00:46:03.032" v="75" actId="1076"/>
          <ac:picMkLst>
            <pc:docMk/>
            <pc:sldMk cId="1365499790" sldId="261"/>
            <ac:picMk id="4" creationId="{00000000-0000-0000-0000-000000000000}"/>
          </ac:picMkLst>
        </pc:picChg>
      </pc:sldChg>
      <pc:sldChg chg="addSp modSp add mod setBg">
        <pc:chgData name="Qibo Wang" userId="a912e465-4827-4489-9fd1-64a617431589" providerId="ADAL" clId="{A391CD45-D28B-46F8-BC61-4CA6ED9B05E1}" dt="2019-05-25T03:26:46.795" v="1682" actId="1076"/>
        <pc:sldMkLst>
          <pc:docMk/>
          <pc:sldMk cId="1802387318" sldId="262"/>
        </pc:sldMkLst>
        <pc:spChg chg="mod ord">
          <ac:chgData name="Qibo Wang" userId="a912e465-4827-4489-9fd1-64a617431589" providerId="ADAL" clId="{A391CD45-D28B-46F8-BC61-4CA6ED9B05E1}" dt="2019-05-25T00:52:52.243" v="184" actId="26606"/>
          <ac:spMkLst>
            <pc:docMk/>
            <pc:sldMk cId="1802387318" sldId="262"/>
            <ac:spMk id="2" creationId="{00000000-0000-0000-0000-000000000000}"/>
          </ac:spMkLst>
        </pc:spChg>
        <pc:spChg chg="mod">
          <ac:chgData name="Qibo Wang" userId="a912e465-4827-4489-9fd1-64a617431589" providerId="ADAL" clId="{A391CD45-D28B-46F8-BC61-4CA6ED9B05E1}" dt="2019-05-25T03:26:46.795" v="1682" actId="1076"/>
          <ac:spMkLst>
            <pc:docMk/>
            <pc:sldMk cId="1802387318" sldId="262"/>
            <ac:spMk id="3" creationId="{00000000-0000-0000-0000-000000000000}"/>
          </ac:spMkLst>
        </pc:spChg>
        <pc:picChg chg="mod">
          <ac:chgData name="Qibo Wang" userId="a912e465-4827-4489-9fd1-64a617431589" providerId="ADAL" clId="{A391CD45-D28B-46F8-BC61-4CA6ED9B05E1}" dt="2019-05-25T00:52:56.950" v="185" actId="1076"/>
          <ac:picMkLst>
            <pc:docMk/>
            <pc:sldMk cId="1802387318" sldId="262"/>
            <ac:picMk id="4" creationId="{00000000-0000-0000-0000-000000000000}"/>
          </ac:picMkLst>
        </pc:picChg>
        <pc:cxnChg chg="add">
          <ac:chgData name="Qibo Wang" userId="a912e465-4827-4489-9fd1-64a617431589" providerId="ADAL" clId="{A391CD45-D28B-46F8-BC61-4CA6ED9B05E1}" dt="2019-05-25T00:52:52.243" v="184" actId="26606"/>
          <ac:cxnSpMkLst>
            <pc:docMk/>
            <pc:sldMk cId="1802387318" sldId="262"/>
            <ac:cxnSpMk id="9" creationId="{39B7FDC9-F0CE-43A7-9F2A-83DD09DC3453}"/>
          </ac:cxnSpMkLst>
        </pc:cxnChg>
      </pc:sldChg>
      <pc:sldChg chg="addSp delSp modSp add mod setBg modAnim modNotesTx">
        <pc:chgData name="Qibo Wang" userId="a912e465-4827-4489-9fd1-64a617431589" providerId="ADAL" clId="{A391CD45-D28B-46F8-BC61-4CA6ED9B05E1}" dt="2019-05-28T04:27:00.308" v="2778" actId="20577"/>
        <pc:sldMkLst>
          <pc:docMk/>
          <pc:sldMk cId="1111642117" sldId="264"/>
        </pc:sldMkLst>
        <pc:spChg chg="mod">
          <ac:chgData name="Qibo Wang" userId="a912e465-4827-4489-9fd1-64a617431589" providerId="ADAL" clId="{A391CD45-D28B-46F8-BC61-4CA6ED9B05E1}" dt="2019-05-25T00:51:13.901" v="170" actId="26606"/>
          <ac:spMkLst>
            <pc:docMk/>
            <pc:sldMk cId="1111642117" sldId="264"/>
            <ac:spMk id="2" creationId="{00000000-0000-0000-0000-000000000000}"/>
          </ac:spMkLst>
        </pc:spChg>
        <pc:spChg chg="mod ord">
          <ac:chgData name="Qibo Wang" userId="a912e465-4827-4489-9fd1-64a617431589" providerId="ADAL" clId="{A391CD45-D28B-46F8-BC61-4CA6ED9B05E1}" dt="2019-05-25T03:27:45.802" v="1698" actId="1076"/>
          <ac:spMkLst>
            <pc:docMk/>
            <pc:sldMk cId="1111642117" sldId="264"/>
            <ac:spMk id="3" creationId="{00000000-0000-0000-0000-000000000000}"/>
          </ac:spMkLst>
        </pc:spChg>
        <pc:spChg chg="add del">
          <ac:chgData name="Qibo Wang" userId="a912e465-4827-4489-9fd1-64a617431589" providerId="ADAL" clId="{A391CD45-D28B-46F8-BC61-4CA6ED9B05E1}" dt="2019-05-25T00:50:48.584" v="167" actId="26606"/>
          <ac:spMkLst>
            <pc:docMk/>
            <pc:sldMk cId="1111642117" sldId="264"/>
            <ac:spMk id="9" creationId="{F56F5174-31D9-4DBB-AAB7-A1FD7BDB1352}"/>
          </ac:spMkLst>
        </pc:spChg>
        <pc:spChg chg="add del">
          <ac:chgData name="Qibo Wang" userId="a912e465-4827-4489-9fd1-64a617431589" providerId="ADAL" clId="{A391CD45-D28B-46F8-BC61-4CA6ED9B05E1}" dt="2019-05-25T00:50:48.584" v="167" actId="26606"/>
          <ac:spMkLst>
            <pc:docMk/>
            <pc:sldMk cId="1111642117" sldId="264"/>
            <ac:spMk id="13" creationId="{F9A95BEE-6BB1-4A28-A8E6-A34B2E42EF87}"/>
          </ac:spMkLst>
        </pc:spChg>
        <pc:spChg chg="add mod">
          <ac:chgData name="Qibo Wang" userId="a912e465-4827-4489-9fd1-64a617431589" providerId="ADAL" clId="{A391CD45-D28B-46F8-BC61-4CA6ED9B05E1}" dt="2019-05-28T04:27:00.308" v="2778" actId="20577"/>
          <ac:spMkLst>
            <pc:docMk/>
            <pc:sldMk cId="1111642117" sldId="264"/>
            <ac:spMk id="14" creationId="{2385A612-63A7-484A-B060-5315CAFBD877}"/>
          </ac:spMkLst>
        </pc:spChg>
        <pc:spChg chg="add del">
          <ac:chgData name="Qibo Wang" userId="a912e465-4827-4489-9fd1-64a617431589" providerId="ADAL" clId="{A391CD45-D28B-46F8-BC61-4CA6ED9B05E1}" dt="2019-05-25T00:50:48.075" v="166" actId="26606"/>
          <ac:spMkLst>
            <pc:docMk/>
            <pc:sldMk cId="1111642117" sldId="264"/>
            <ac:spMk id="18" creationId="{4038CB10-1F5C-4D54-9DF7-12586DE5B007}"/>
          </ac:spMkLst>
        </pc:spChg>
        <pc:spChg chg="add del">
          <ac:chgData name="Qibo Wang" userId="a912e465-4827-4489-9fd1-64a617431589" providerId="ADAL" clId="{A391CD45-D28B-46F8-BC61-4CA6ED9B05E1}" dt="2019-05-25T00:50:48.075" v="166" actId="26606"/>
          <ac:spMkLst>
            <pc:docMk/>
            <pc:sldMk cId="1111642117" sldId="264"/>
            <ac:spMk id="20" creationId="{73ED6512-6858-4552-B699-9A97FE9A4EA2}"/>
          </ac:spMkLst>
        </pc:spChg>
        <pc:picChg chg="add del mod">
          <ac:chgData name="Qibo Wang" userId="a912e465-4827-4489-9fd1-64a617431589" providerId="ADAL" clId="{A391CD45-D28B-46F8-BC61-4CA6ED9B05E1}" dt="2019-05-25T00:50:54.669" v="168" actId="478"/>
          <ac:picMkLst>
            <pc:docMk/>
            <pc:sldMk cId="1111642117" sldId="264"/>
            <ac:picMk id="4" creationId="{21AF60E5-0145-48D9-84E4-88A9AF731743}"/>
          </ac:picMkLst>
        </pc:picChg>
        <pc:picChg chg="add del">
          <ac:chgData name="Qibo Wang" userId="a912e465-4827-4489-9fd1-64a617431589" providerId="ADAL" clId="{A391CD45-D28B-46F8-BC61-4CA6ED9B05E1}" dt="2019-05-25T00:50:48.584" v="167" actId="26606"/>
          <ac:picMkLst>
            <pc:docMk/>
            <pc:sldMk cId="1111642117" sldId="264"/>
            <ac:picMk id="11" creationId="{AE113210-7872-481A-ADE6-3A05CCAF5EB2}"/>
          </ac:picMkLst>
        </pc:picChg>
        <pc:picChg chg="add mod">
          <ac:chgData name="Qibo Wang" userId="a912e465-4827-4489-9fd1-64a617431589" providerId="ADAL" clId="{A391CD45-D28B-46F8-BC61-4CA6ED9B05E1}" dt="2019-05-25T00:51:18.837" v="171" actId="14100"/>
          <ac:picMkLst>
            <pc:docMk/>
            <pc:sldMk cId="1111642117" sldId="264"/>
            <ac:picMk id="12" creationId="{0DBD3E18-19C4-4FFB-9A2A-15D0B67B662D}"/>
          </ac:picMkLst>
        </pc:picChg>
        <pc:cxnChg chg="add">
          <ac:chgData name="Qibo Wang" userId="a912e465-4827-4489-9fd1-64a617431589" providerId="ADAL" clId="{A391CD45-D28B-46F8-BC61-4CA6ED9B05E1}" dt="2019-05-25T00:51:13.901" v="170" actId="26606"/>
          <ac:cxnSpMkLst>
            <pc:docMk/>
            <pc:sldMk cId="1111642117" sldId="264"/>
            <ac:cxnSpMk id="17" creationId="{39B7FDC9-F0CE-43A7-9F2A-83DD09DC3453}"/>
          </ac:cxnSpMkLst>
        </pc:cxnChg>
        <pc:cxnChg chg="add del">
          <ac:chgData name="Qibo Wang" userId="a912e465-4827-4489-9fd1-64a617431589" providerId="ADAL" clId="{A391CD45-D28B-46F8-BC61-4CA6ED9B05E1}" dt="2019-05-25T00:50:47.065" v="165" actId="26606"/>
          <ac:cxnSpMkLst>
            <pc:docMk/>
            <pc:sldMk cId="1111642117" sldId="264"/>
            <ac:cxnSpMk id="25" creationId="{39B7FDC9-F0CE-43A7-9F2A-83DD09DC3453}"/>
          </ac:cxnSpMkLst>
        </pc:cxnChg>
      </pc:sldChg>
      <pc:sldChg chg="addSp delSp modSp add ord addAnim delAnim modAnim">
        <pc:chgData name="Qibo Wang" userId="a912e465-4827-4489-9fd1-64a617431589" providerId="ADAL" clId="{A391CD45-D28B-46F8-BC61-4CA6ED9B05E1}" dt="2019-05-28T14:18:44.968" v="3910" actId="27636"/>
        <pc:sldMkLst>
          <pc:docMk/>
          <pc:sldMk cId="2936370153" sldId="265"/>
        </pc:sldMkLst>
        <pc:spChg chg="add del">
          <ac:chgData name="Qibo Wang" userId="a912e465-4827-4489-9fd1-64a617431589" providerId="ADAL" clId="{A391CD45-D28B-46F8-BC61-4CA6ED9B05E1}" dt="2019-05-25T02:53:33.553" v="1443"/>
          <ac:spMkLst>
            <pc:docMk/>
            <pc:sldMk cId="2936370153" sldId="265"/>
            <ac:spMk id="2" creationId="{D650D1BC-0564-4748-A8A7-50DFD3415AC8}"/>
          </ac:spMkLst>
        </pc:spChg>
        <pc:spChg chg="mod">
          <ac:chgData name="Qibo Wang" userId="a912e465-4827-4489-9fd1-64a617431589" providerId="ADAL" clId="{A391CD45-D28B-46F8-BC61-4CA6ED9B05E1}" dt="2019-05-25T03:30:06.068" v="1722" actId="14100"/>
          <ac:spMkLst>
            <pc:docMk/>
            <pc:sldMk cId="2936370153" sldId="265"/>
            <ac:spMk id="3" creationId="{847F45EA-DA51-4B3A-AC00-1A56501DC209}"/>
          </ac:spMkLst>
        </pc:spChg>
        <pc:spChg chg="add mod">
          <ac:chgData name="Qibo Wang" userId="a912e465-4827-4489-9fd1-64a617431589" providerId="ADAL" clId="{A391CD45-D28B-46F8-BC61-4CA6ED9B05E1}" dt="2019-05-28T14:18:44.968" v="3910" actId="27636"/>
          <ac:spMkLst>
            <pc:docMk/>
            <pc:sldMk cId="2936370153" sldId="265"/>
            <ac:spMk id="4" creationId="{E791F47C-95B0-4295-A1E0-03C2769B8DFE}"/>
          </ac:spMkLst>
        </pc:spChg>
        <pc:spChg chg="add mod">
          <ac:chgData name="Qibo Wang" userId="a912e465-4827-4489-9fd1-64a617431589" providerId="ADAL" clId="{A391CD45-D28B-46F8-BC61-4CA6ED9B05E1}" dt="2019-05-28T04:36:35.387" v="2853" actId="1076"/>
          <ac:spMkLst>
            <pc:docMk/>
            <pc:sldMk cId="2936370153" sldId="265"/>
            <ac:spMk id="5" creationId="{5011F915-1C7B-4A4A-85C9-12A048D06F4B}"/>
          </ac:spMkLst>
        </pc:spChg>
        <pc:spChg chg="add del mod">
          <ac:chgData name="Qibo Wang" userId="a912e465-4827-4489-9fd1-64a617431589" providerId="ADAL" clId="{A391CD45-D28B-46F8-BC61-4CA6ED9B05E1}" dt="2019-05-28T04:35:10.276" v="2846" actId="478"/>
          <ac:spMkLst>
            <pc:docMk/>
            <pc:sldMk cId="2936370153" sldId="265"/>
            <ac:spMk id="6" creationId="{54836CAE-A2FE-4710-971D-6C73B2BCBC37}"/>
          </ac:spMkLst>
        </pc:spChg>
        <pc:spChg chg="add mod">
          <ac:chgData name="Qibo Wang" userId="a912e465-4827-4489-9fd1-64a617431589" providerId="ADAL" clId="{A391CD45-D28B-46F8-BC61-4CA6ED9B05E1}" dt="2019-05-28T04:36:32.543" v="2852" actId="1076"/>
          <ac:spMkLst>
            <pc:docMk/>
            <pc:sldMk cId="2936370153" sldId="265"/>
            <ac:spMk id="7" creationId="{A30D1F9F-9900-4AC4-9405-1550BE27237E}"/>
          </ac:spMkLst>
        </pc:spChg>
      </pc:sldChg>
      <pc:sldChg chg="addSp delSp modSp add ord modAnim modNotesTx">
        <pc:chgData name="Qibo Wang" userId="a912e465-4827-4489-9fd1-64a617431589" providerId="ADAL" clId="{A391CD45-D28B-46F8-BC61-4CA6ED9B05E1}" dt="2019-05-28T05:07:27.607" v="3121"/>
        <pc:sldMkLst>
          <pc:docMk/>
          <pc:sldMk cId="483805339" sldId="266"/>
        </pc:sldMkLst>
        <pc:spChg chg="mod">
          <ac:chgData name="Qibo Wang" userId="a912e465-4827-4489-9fd1-64a617431589" providerId="ADAL" clId="{A391CD45-D28B-46F8-BC61-4CA6ED9B05E1}" dt="2019-05-25T03:28:24.658" v="1705" actId="14100"/>
          <ac:spMkLst>
            <pc:docMk/>
            <pc:sldMk cId="483805339" sldId="266"/>
            <ac:spMk id="3" creationId="{847F45EA-DA51-4B3A-AC00-1A56501DC209}"/>
          </ac:spMkLst>
        </pc:spChg>
        <pc:spChg chg="add del mod">
          <ac:chgData name="Qibo Wang" userId="a912e465-4827-4489-9fd1-64a617431589" providerId="ADAL" clId="{A391CD45-D28B-46F8-BC61-4CA6ED9B05E1}" dt="2019-05-25T01:01:29.136" v="237"/>
          <ac:spMkLst>
            <pc:docMk/>
            <pc:sldMk cId="483805339" sldId="266"/>
            <ac:spMk id="4" creationId="{EF3371BD-CCAA-4E9B-B5D9-510464E24E28}"/>
          </ac:spMkLst>
        </pc:spChg>
        <pc:spChg chg="add mod">
          <ac:chgData name="Qibo Wang" userId="a912e465-4827-4489-9fd1-64a617431589" providerId="ADAL" clId="{A391CD45-D28B-46F8-BC61-4CA6ED9B05E1}" dt="2019-05-28T04:33:05.886" v="2838" actId="20577"/>
          <ac:spMkLst>
            <pc:docMk/>
            <pc:sldMk cId="483805339" sldId="266"/>
            <ac:spMk id="5" creationId="{B1C4CDBC-BE98-46CD-8AFC-17C698761CCF}"/>
          </ac:spMkLst>
        </pc:spChg>
        <pc:spChg chg="add mod">
          <ac:chgData name="Qibo Wang" userId="a912e465-4827-4489-9fd1-64a617431589" providerId="ADAL" clId="{A391CD45-D28B-46F8-BC61-4CA6ED9B05E1}" dt="2019-05-28T04:33:09.792" v="2839" actId="1076"/>
          <ac:spMkLst>
            <pc:docMk/>
            <pc:sldMk cId="483805339" sldId="266"/>
            <ac:spMk id="6" creationId="{4496E887-BEB7-4C93-88FC-CEA4532BA4A4}"/>
          </ac:spMkLst>
        </pc:spChg>
        <pc:spChg chg="add mod">
          <ac:chgData name="Qibo Wang" userId="a912e465-4827-4489-9fd1-64a617431589" providerId="ADAL" clId="{A391CD45-D28B-46F8-BC61-4CA6ED9B05E1}" dt="2019-05-28T04:32:00.355" v="2825" actId="1076"/>
          <ac:spMkLst>
            <pc:docMk/>
            <pc:sldMk cId="483805339" sldId="266"/>
            <ac:spMk id="7" creationId="{B0F42302-DA04-4A9D-B031-1363013E8858}"/>
          </ac:spMkLst>
        </pc:spChg>
      </pc:sldChg>
      <pc:sldChg chg="addSp delSp modSp add mod setBg delDesignElem modNotesTx">
        <pc:chgData name="Qibo Wang" userId="a912e465-4827-4489-9fd1-64a617431589" providerId="ADAL" clId="{A391CD45-D28B-46F8-BC61-4CA6ED9B05E1}" dt="2019-05-25T03:45:51.613" v="1924" actId="20577"/>
        <pc:sldMkLst>
          <pc:docMk/>
          <pc:sldMk cId="3640023662" sldId="267"/>
        </pc:sldMkLst>
        <pc:spChg chg="mod">
          <ac:chgData name="Qibo Wang" userId="a912e465-4827-4489-9fd1-64a617431589" providerId="ADAL" clId="{A391CD45-D28B-46F8-BC61-4CA6ED9B05E1}" dt="2019-05-25T01:06:14.748" v="335" actId="313"/>
          <ac:spMkLst>
            <pc:docMk/>
            <pc:sldMk cId="3640023662" sldId="267"/>
            <ac:spMk id="2" creationId="{00000000-0000-0000-0000-000000000000}"/>
          </ac:spMkLst>
        </pc:spChg>
        <pc:spChg chg="mod ord">
          <ac:chgData name="Qibo Wang" userId="a912e465-4827-4489-9fd1-64a617431589" providerId="ADAL" clId="{A391CD45-D28B-46F8-BC61-4CA6ED9B05E1}" dt="2019-05-25T01:07:53.913" v="364" actId="403"/>
          <ac:spMkLst>
            <pc:docMk/>
            <pc:sldMk cId="3640023662" sldId="267"/>
            <ac:spMk id="3" creationId="{00000000-0000-0000-0000-000000000000}"/>
          </ac:spMkLst>
        </pc:spChg>
        <pc:picChg chg="add del mod">
          <ac:chgData name="Qibo Wang" userId="a912e465-4827-4489-9fd1-64a617431589" providerId="ADAL" clId="{A391CD45-D28B-46F8-BC61-4CA6ED9B05E1}" dt="2019-05-25T01:08:34.002" v="365" actId="478"/>
          <ac:picMkLst>
            <pc:docMk/>
            <pc:sldMk cId="3640023662" sldId="267"/>
            <ac:picMk id="6" creationId="{662A555B-6833-46D8-A920-C691F5A32CA2}"/>
          </ac:picMkLst>
        </pc:picChg>
        <pc:picChg chg="del mod">
          <ac:chgData name="Qibo Wang" userId="a912e465-4827-4489-9fd1-64a617431589" providerId="ADAL" clId="{A391CD45-D28B-46F8-BC61-4CA6ED9B05E1}" dt="2019-05-25T01:07:38.042" v="361" actId="478"/>
          <ac:picMkLst>
            <pc:docMk/>
            <pc:sldMk cId="3640023662" sldId="267"/>
            <ac:picMk id="12" creationId="{0DBD3E18-19C4-4FFB-9A2A-15D0B67B662D}"/>
          </ac:picMkLst>
        </pc:picChg>
        <pc:picChg chg="add mod">
          <ac:chgData name="Qibo Wang" userId="a912e465-4827-4489-9fd1-64a617431589" providerId="ADAL" clId="{A391CD45-D28B-46F8-BC61-4CA6ED9B05E1}" dt="2019-05-25T01:09:03.977" v="369" actId="1076"/>
          <ac:picMkLst>
            <pc:docMk/>
            <pc:sldMk cId="3640023662" sldId="267"/>
            <ac:picMk id="1026" creationId="{6E8A2C29-6E8E-4158-B567-D6661002691A}"/>
          </ac:picMkLst>
        </pc:picChg>
        <pc:cxnChg chg="add">
          <ac:chgData name="Qibo Wang" userId="a912e465-4827-4489-9fd1-64a617431589" providerId="ADAL" clId="{A391CD45-D28B-46F8-BC61-4CA6ED9B05E1}" dt="2019-05-25T01:07:41.055" v="363" actId="26606"/>
          <ac:cxnSpMkLst>
            <pc:docMk/>
            <pc:sldMk cId="3640023662" sldId="267"/>
            <ac:cxnSpMk id="11" creationId="{39B7FDC9-F0CE-43A7-9F2A-83DD09DC3453}"/>
          </ac:cxnSpMkLst>
        </pc:cxnChg>
        <pc:cxnChg chg="del">
          <ac:chgData name="Qibo Wang" userId="a912e465-4827-4489-9fd1-64a617431589" providerId="ADAL" clId="{A391CD45-D28B-46F8-BC61-4CA6ED9B05E1}" dt="2019-05-25T01:05:31.670" v="303"/>
          <ac:cxnSpMkLst>
            <pc:docMk/>
            <pc:sldMk cId="3640023662" sldId="267"/>
            <ac:cxnSpMk id="17" creationId="{39B7FDC9-F0CE-43A7-9F2A-83DD09DC3453}"/>
          </ac:cxnSpMkLst>
        </pc:cxnChg>
      </pc:sldChg>
      <pc:sldChg chg="addSp delSp modSp add del mod ord setBg modNotesTx">
        <pc:chgData name="Qibo Wang" userId="a912e465-4827-4489-9fd1-64a617431589" providerId="ADAL" clId="{A391CD45-D28B-46F8-BC61-4CA6ED9B05E1}" dt="2019-05-28T04:49:41.747" v="2858" actId="20577"/>
        <pc:sldMkLst>
          <pc:docMk/>
          <pc:sldMk cId="1333436935" sldId="268"/>
        </pc:sldMkLst>
        <pc:spChg chg="add del">
          <ac:chgData name="Qibo Wang" userId="a912e465-4827-4489-9fd1-64a617431589" providerId="ADAL" clId="{A391CD45-D28B-46F8-BC61-4CA6ED9B05E1}" dt="2019-05-25T01:13:57.556" v="391" actId="478"/>
          <ac:spMkLst>
            <pc:docMk/>
            <pc:sldMk cId="1333436935" sldId="268"/>
            <ac:spMk id="3" creationId="{847F45EA-DA51-4B3A-AC00-1A56501DC209}"/>
          </ac:spMkLst>
        </pc:spChg>
        <pc:spChg chg="add del mod ord">
          <ac:chgData name="Qibo Wang" userId="a912e465-4827-4489-9fd1-64a617431589" providerId="ADAL" clId="{A391CD45-D28B-46F8-BC61-4CA6ED9B05E1}" dt="2019-05-25T01:13:50.387" v="388" actId="478"/>
          <ac:spMkLst>
            <pc:docMk/>
            <pc:sldMk cId="1333436935" sldId="268"/>
            <ac:spMk id="4" creationId="{3E506648-6957-4863-B3EC-724C872D1CB4}"/>
          </ac:spMkLst>
        </pc:spChg>
        <pc:spChg chg="add mod">
          <ac:chgData name="Qibo Wang" userId="a912e465-4827-4489-9fd1-64a617431589" providerId="ADAL" clId="{A391CD45-D28B-46F8-BC61-4CA6ED9B05E1}" dt="2019-05-25T01:13:57.556" v="391" actId="478"/>
          <ac:spMkLst>
            <pc:docMk/>
            <pc:sldMk cId="1333436935" sldId="268"/>
            <ac:spMk id="7" creationId="{C09A5071-EFA9-42C2-9170-923946D08E36}"/>
          </ac:spMkLst>
        </pc:spChg>
        <pc:spChg chg="add del">
          <ac:chgData name="Qibo Wang" userId="a912e465-4827-4489-9fd1-64a617431589" providerId="ADAL" clId="{A391CD45-D28B-46F8-BC61-4CA6ED9B05E1}" dt="2019-05-25T01:13:42.969" v="380" actId="26606"/>
          <ac:spMkLst>
            <pc:docMk/>
            <pc:sldMk cId="1333436935" sldId="268"/>
            <ac:spMk id="10" creationId="{87CC2527-562A-4F69-B487-4371E5B243E7}"/>
          </ac:spMkLst>
        </pc:spChg>
        <pc:spChg chg="add del">
          <ac:chgData name="Qibo Wang" userId="a912e465-4827-4489-9fd1-64a617431589" providerId="ADAL" clId="{A391CD45-D28B-46F8-BC61-4CA6ED9B05E1}" dt="2019-05-25T01:13:44.365" v="382" actId="26606"/>
          <ac:spMkLst>
            <pc:docMk/>
            <pc:sldMk cId="1333436935" sldId="268"/>
            <ac:spMk id="14" creationId="{823AC064-BC96-4F32-8AE1-B2FD38754823}"/>
          </ac:spMkLst>
        </pc:spChg>
        <pc:spChg chg="add del">
          <ac:chgData name="Qibo Wang" userId="a912e465-4827-4489-9fd1-64a617431589" providerId="ADAL" clId="{A391CD45-D28B-46F8-BC61-4CA6ED9B05E1}" dt="2019-05-25T01:13:47.005" v="384" actId="26606"/>
          <ac:spMkLst>
            <pc:docMk/>
            <pc:sldMk cId="1333436935" sldId="268"/>
            <ac:spMk id="17" creationId="{823AC064-BC96-4F32-8AE1-B2FD38754823}"/>
          </ac:spMkLst>
        </pc:spChg>
        <pc:spChg chg="add del">
          <ac:chgData name="Qibo Wang" userId="a912e465-4827-4489-9fd1-64a617431589" providerId="ADAL" clId="{A391CD45-D28B-46F8-BC61-4CA6ED9B05E1}" dt="2019-05-25T01:13:49.413" v="386" actId="26606"/>
          <ac:spMkLst>
            <pc:docMk/>
            <pc:sldMk cId="1333436935" sldId="268"/>
            <ac:spMk id="20" creationId="{35555856-9970-4BC3-9AA9-6A917F53AFBD}"/>
          </ac:spMkLst>
        </pc:spChg>
        <pc:spChg chg="add del">
          <ac:chgData name="Qibo Wang" userId="a912e465-4827-4489-9fd1-64a617431589" providerId="ADAL" clId="{A391CD45-D28B-46F8-BC61-4CA6ED9B05E1}" dt="2019-05-25T01:13:49.413" v="386" actId="26606"/>
          <ac:spMkLst>
            <pc:docMk/>
            <pc:sldMk cId="1333436935" sldId="268"/>
            <ac:spMk id="22" creationId="{13722DD7-BA73-4776-93A3-94491FEF7260}"/>
          </ac:spMkLst>
        </pc:spChg>
        <pc:spChg chg="add del mod">
          <ac:chgData name="Qibo Wang" userId="a912e465-4827-4489-9fd1-64a617431589" providerId="ADAL" clId="{A391CD45-D28B-46F8-BC61-4CA6ED9B05E1}" dt="2019-05-25T01:25:33.735" v="458" actId="478"/>
          <ac:spMkLst>
            <pc:docMk/>
            <pc:sldMk cId="1333436935" sldId="268"/>
            <ac:spMk id="39" creationId="{70CA8F4F-F5D1-45FE-8C23-D6F163D94704}"/>
          </ac:spMkLst>
        </pc:spChg>
        <pc:picChg chg="add del mod">
          <ac:chgData name="Qibo Wang" userId="a912e465-4827-4489-9fd1-64a617431589" providerId="ADAL" clId="{A391CD45-D28B-46F8-BC61-4CA6ED9B05E1}" dt="2019-05-25T01:13:49.904" v="387"/>
          <ac:picMkLst>
            <pc:docMk/>
            <pc:sldMk cId="1333436935" sldId="268"/>
            <ac:picMk id="5" creationId="{C05E7A70-7384-4560-A0D2-1D95A4E8593F}"/>
          </ac:picMkLst>
        </pc:picChg>
        <pc:picChg chg="add del mod">
          <ac:chgData name="Qibo Wang" userId="a912e465-4827-4489-9fd1-64a617431589" providerId="ADAL" clId="{A391CD45-D28B-46F8-BC61-4CA6ED9B05E1}" dt="2019-05-25T01:15:10.917" v="397" actId="478"/>
          <ac:picMkLst>
            <pc:docMk/>
            <pc:sldMk cId="1333436935" sldId="268"/>
            <ac:picMk id="8" creationId="{852BB0F4-A0A6-4890-8BF3-F48D4548D189}"/>
          </ac:picMkLst>
        </pc:picChg>
        <pc:picChg chg="add mod">
          <ac:chgData name="Qibo Wang" userId="a912e465-4827-4489-9fd1-64a617431589" providerId="ADAL" clId="{A391CD45-D28B-46F8-BC61-4CA6ED9B05E1}" dt="2019-05-25T01:15:23.056" v="402" actId="1076"/>
          <ac:picMkLst>
            <pc:docMk/>
            <pc:sldMk cId="1333436935" sldId="268"/>
            <ac:picMk id="9" creationId="{7644705F-0D04-4E9E-BD6F-398B626DE857}"/>
          </ac:picMkLst>
        </pc:picChg>
        <pc:picChg chg="add del">
          <ac:chgData name="Qibo Wang" userId="a912e465-4827-4489-9fd1-64a617431589" providerId="ADAL" clId="{A391CD45-D28B-46F8-BC61-4CA6ED9B05E1}" dt="2019-05-25T01:13:49.413" v="386" actId="26606"/>
          <ac:picMkLst>
            <pc:docMk/>
            <pc:sldMk cId="1333436935" sldId="268"/>
            <ac:picMk id="21" creationId="{7F487851-BFAF-46D8-A1ED-50CAD6E46F59}"/>
          </ac:picMkLst>
        </pc:picChg>
        <pc:cxnChg chg="add del">
          <ac:chgData name="Qibo Wang" userId="a912e465-4827-4489-9fd1-64a617431589" providerId="ADAL" clId="{A391CD45-D28B-46F8-BC61-4CA6ED9B05E1}" dt="2019-05-25T01:13:42.969" v="380" actId="26606"/>
          <ac:cxnSpMkLst>
            <pc:docMk/>
            <pc:sldMk cId="1333436935" sldId="268"/>
            <ac:cxnSpMk id="12" creationId="{BCDAEC91-5BCE-4B55-9CC0-43EF94CB734B}"/>
          </ac:cxnSpMkLst>
        </pc:cxnChg>
        <pc:cxnChg chg="add del mod">
          <ac:chgData name="Qibo Wang" userId="a912e465-4827-4489-9fd1-64a617431589" providerId="ADAL" clId="{A391CD45-D28B-46F8-BC61-4CA6ED9B05E1}" dt="2019-05-25T01:15:48.049" v="404" actId="11529"/>
          <ac:cxnSpMkLst>
            <pc:docMk/>
            <pc:sldMk cId="1333436935" sldId="268"/>
            <ac:cxnSpMk id="13" creationId="{D710D101-5D06-49B7-B1D8-C5069BE64928}"/>
          </ac:cxnSpMkLst>
        </pc:cxnChg>
        <pc:cxnChg chg="add del">
          <ac:chgData name="Qibo Wang" userId="a912e465-4827-4489-9fd1-64a617431589" providerId="ADAL" clId="{A391CD45-D28B-46F8-BC61-4CA6ED9B05E1}" dt="2019-05-25T01:13:44.365" v="382" actId="26606"/>
          <ac:cxnSpMkLst>
            <pc:docMk/>
            <pc:sldMk cId="1333436935" sldId="268"/>
            <ac:cxnSpMk id="15" creationId="{7E7C77BC-7138-40B1-A15B-20F57A494629}"/>
          </ac:cxnSpMkLst>
        </pc:cxnChg>
        <pc:cxnChg chg="add del">
          <ac:chgData name="Qibo Wang" userId="a912e465-4827-4489-9fd1-64a617431589" providerId="ADAL" clId="{A391CD45-D28B-46F8-BC61-4CA6ED9B05E1}" dt="2019-05-25T01:13:47.005" v="384" actId="26606"/>
          <ac:cxnSpMkLst>
            <pc:docMk/>
            <pc:sldMk cId="1333436935" sldId="268"/>
            <ac:cxnSpMk id="18" creationId="{7E7C77BC-7138-40B1-A15B-20F57A494629}"/>
          </ac:cxnSpMkLst>
        </pc:cxnChg>
        <pc:cxnChg chg="add mod">
          <ac:chgData name="Qibo Wang" userId="a912e465-4827-4489-9fd1-64a617431589" providerId="ADAL" clId="{A391CD45-D28B-46F8-BC61-4CA6ED9B05E1}" dt="2019-05-25T01:17:47.919" v="431" actId="14100"/>
          <ac:cxnSpMkLst>
            <pc:docMk/>
            <pc:sldMk cId="1333436935" sldId="268"/>
            <ac:cxnSpMk id="19" creationId="{7C3E910E-F582-4D23-BE48-3B8FC9CE56C0}"/>
          </ac:cxnSpMkLst>
        </pc:cxnChg>
        <pc:cxnChg chg="add mod">
          <ac:chgData name="Qibo Wang" userId="a912e465-4827-4489-9fd1-64a617431589" providerId="ADAL" clId="{A391CD45-D28B-46F8-BC61-4CA6ED9B05E1}" dt="2019-05-25T01:17:53.559" v="433" actId="14100"/>
          <ac:cxnSpMkLst>
            <pc:docMk/>
            <pc:sldMk cId="1333436935" sldId="268"/>
            <ac:cxnSpMk id="24" creationId="{118A0930-6155-4B61-A0E9-A8AD8FD5DFEF}"/>
          </ac:cxnSpMkLst>
        </pc:cxnChg>
        <pc:cxnChg chg="add mod">
          <ac:chgData name="Qibo Wang" userId="a912e465-4827-4489-9fd1-64a617431589" providerId="ADAL" clId="{A391CD45-D28B-46F8-BC61-4CA6ED9B05E1}" dt="2019-05-25T01:17:50.856" v="432" actId="1076"/>
          <ac:cxnSpMkLst>
            <pc:docMk/>
            <pc:sldMk cId="1333436935" sldId="268"/>
            <ac:cxnSpMk id="27" creationId="{CBA449E5-51B7-4BAA-97F1-D2F41DD6B7FA}"/>
          </ac:cxnSpMkLst>
        </pc:cxnChg>
        <pc:cxnChg chg="add mod">
          <ac:chgData name="Qibo Wang" userId="a912e465-4827-4489-9fd1-64a617431589" providerId="ADAL" clId="{A391CD45-D28B-46F8-BC61-4CA6ED9B05E1}" dt="2019-05-25T01:18:00.175" v="435" actId="1076"/>
          <ac:cxnSpMkLst>
            <pc:docMk/>
            <pc:sldMk cId="1333436935" sldId="268"/>
            <ac:cxnSpMk id="33" creationId="{441A6338-9127-4DF3-A64D-CF04B1B73073}"/>
          </ac:cxnSpMkLst>
        </pc:cxnChg>
        <pc:cxnChg chg="add mod">
          <ac:chgData name="Qibo Wang" userId="a912e465-4827-4489-9fd1-64a617431589" providerId="ADAL" clId="{A391CD45-D28B-46F8-BC61-4CA6ED9B05E1}" dt="2019-05-25T01:18:12.751" v="438" actId="14100"/>
          <ac:cxnSpMkLst>
            <pc:docMk/>
            <pc:sldMk cId="1333436935" sldId="268"/>
            <ac:cxnSpMk id="34" creationId="{A30ABDA9-1849-4486-A1EC-157C45999216}"/>
          </ac:cxnSpMkLst>
        </pc:cxnChg>
        <pc:cxnChg chg="add mod">
          <ac:chgData name="Qibo Wang" userId="a912e465-4827-4489-9fd1-64a617431589" providerId="ADAL" clId="{A391CD45-D28B-46F8-BC61-4CA6ED9B05E1}" dt="2019-05-25T01:18:17.608" v="440" actId="1076"/>
          <ac:cxnSpMkLst>
            <pc:docMk/>
            <pc:sldMk cId="1333436935" sldId="268"/>
            <ac:cxnSpMk id="36" creationId="{12643586-BC6D-4DF3-9377-2DCC75CDBB58}"/>
          </ac:cxnSpMkLst>
        </pc:cxnChg>
        <pc:cxnChg chg="add mod">
          <ac:chgData name="Qibo Wang" userId="a912e465-4827-4489-9fd1-64a617431589" providerId="ADAL" clId="{A391CD45-D28B-46F8-BC61-4CA6ED9B05E1}" dt="2019-05-25T01:18:23.015" v="442" actId="1076"/>
          <ac:cxnSpMkLst>
            <pc:docMk/>
            <pc:sldMk cId="1333436935" sldId="268"/>
            <ac:cxnSpMk id="37" creationId="{B98C9FB0-6E50-4D43-97D7-1855CFCDB987}"/>
          </ac:cxnSpMkLst>
        </pc:cxnChg>
        <pc:cxnChg chg="add mod">
          <ac:chgData name="Qibo Wang" userId="a912e465-4827-4489-9fd1-64a617431589" providerId="ADAL" clId="{A391CD45-D28B-46F8-BC61-4CA6ED9B05E1}" dt="2019-05-25T01:18:27.248" v="444" actId="1076"/>
          <ac:cxnSpMkLst>
            <pc:docMk/>
            <pc:sldMk cId="1333436935" sldId="268"/>
            <ac:cxnSpMk id="38" creationId="{E7E11CCF-8F69-4761-A2AD-4E15F30D7CD6}"/>
          </ac:cxnSpMkLst>
        </pc:cxnChg>
      </pc:sldChg>
      <pc:sldChg chg="addSp modSp add modAnim">
        <pc:chgData name="Qibo Wang" userId="a912e465-4827-4489-9fd1-64a617431589" providerId="ADAL" clId="{A391CD45-D28B-46F8-BC61-4CA6ED9B05E1}" dt="2019-05-28T05:07:16.561" v="3120"/>
        <pc:sldMkLst>
          <pc:docMk/>
          <pc:sldMk cId="852532540" sldId="269"/>
        </pc:sldMkLst>
        <pc:spChg chg="add">
          <ac:chgData name="Qibo Wang" userId="a912e465-4827-4489-9fd1-64a617431589" providerId="ADAL" clId="{A391CD45-D28B-46F8-BC61-4CA6ED9B05E1}" dt="2019-05-28T04:55:32.245" v="3025"/>
          <ac:spMkLst>
            <pc:docMk/>
            <pc:sldMk cId="852532540" sldId="269"/>
            <ac:spMk id="5" creationId="{0989B3EA-33BA-47E4-9D6F-D94662321432}"/>
          </ac:spMkLst>
        </pc:spChg>
        <pc:picChg chg="mod">
          <ac:chgData name="Qibo Wang" userId="a912e465-4827-4489-9fd1-64a617431589" providerId="ADAL" clId="{A391CD45-D28B-46F8-BC61-4CA6ED9B05E1}" dt="2019-05-25T01:35:32.392" v="565" actId="1076"/>
          <ac:picMkLst>
            <pc:docMk/>
            <pc:sldMk cId="852532540" sldId="269"/>
            <ac:picMk id="6" creationId="{00000000-0000-0000-0000-000000000000}"/>
          </ac:picMkLst>
        </pc:picChg>
      </pc:sldChg>
      <pc:sldChg chg="addSp add modAnim">
        <pc:chgData name="Qibo Wang" userId="a912e465-4827-4489-9fd1-64a617431589" providerId="ADAL" clId="{A391CD45-D28B-46F8-BC61-4CA6ED9B05E1}" dt="2019-05-28T05:07:10.905" v="3119"/>
        <pc:sldMkLst>
          <pc:docMk/>
          <pc:sldMk cId="503506996" sldId="270"/>
        </pc:sldMkLst>
        <pc:spChg chg="add">
          <ac:chgData name="Qibo Wang" userId="a912e465-4827-4489-9fd1-64a617431589" providerId="ADAL" clId="{A391CD45-D28B-46F8-BC61-4CA6ED9B05E1}" dt="2019-05-28T04:55:34.042" v="3026"/>
          <ac:spMkLst>
            <pc:docMk/>
            <pc:sldMk cId="503506996" sldId="270"/>
            <ac:spMk id="5" creationId="{B3AD4A4D-BEBF-4827-A04C-4CC364E14B54}"/>
          </ac:spMkLst>
        </pc:spChg>
      </pc:sldChg>
      <pc:sldChg chg="addSp delSp modSp add modAnim modNotesTx">
        <pc:chgData name="Qibo Wang" userId="a912e465-4827-4489-9fd1-64a617431589" providerId="ADAL" clId="{A391CD45-D28B-46F8-BC61-4CA6ED9B05E1}" dt="2019-05-28T14:17:40.950" v="3902"/>
        <pc:sldMkLst>
          <pc:docMk/>
          <pc:sldMk cId="3566621046" sldId="271"/>
        </pc:sldMkLst>
        <pc:spChg chg="mod">
          <ac:chgData name="Qibo Wang" userId="a912e465-4827-4489-9fd1-64a617431589" providerId="ADAL" clId="{A391CD45-D28B-46F8-BC61-4CA6ED9B05E1}" dt="2019-05-25T02:15:57.902" v="1023" actId="20577"/>
          <ac:spMkLst>
            <pc:docMk/>
            <pc:sldMk cId="3566621046" sldId="271"/>
            <ac:spMk id="3" creationId="{847F45EA-DA51-4B3A-AC00-1A56501DC209}"/>
          </ac:spMkLst>
        </pc:spChg>
        <pc:spChg chg="add mod">
          <ac:chgData name="Qibo Wang" userId="a912e465-4827-4489-9fd1-64a617431589" providerId="ADAL" clId="{A391CD45-D28B-46F8-BC61-4CA6ED9B05E1}" dt="2019-05-28T14:17:31.160" v="3901" actId="20577"/>
          <ac:spMkLst>
            <pc:docMk/>
            <pc:sldMk cId="3566621046" sldId="271"/>
            <ac:spMk id="5" creationId="{55D75264-1044-48EE-800E-44554F71CD90}"/>
          </ac:spMkLst>
        </pc:spChg>
        <pc:picChg chg="add mod">
          <ac:chgData name="Qibo Wang" userId="a912e465-4827-4489-9fd1-64a617431589" providerId="ADAL" clId="{A391CD45-D28B-46F8-BC61-4CA6ED9B05E1}" dt="2019-05-25T02:15:15.940" v="1011" actId="1076"/>
          <ac:picMkLst>
            <pc:docMk/>
            <pc:sldMk cId="3566621046" sldId="271"/>
            <ac:picMk id="2" creationId="{61AAB8A9-F00F-4404-A1DF-380F0E288941}"/>
          </ac:picMkLst>
        </pc:picChg>
        <pc:picChg chg="add mod">
          <ac:chgData name="Qibo Wang" userId="a912e465-4827-4489-9fd1-64a617431589" providerId="ADAL" clId="{A391CD45-D28B-46F8-BC61-4CA6ED9B05E1}" dt="2019-05-28T14:08:49.505" v="3719" actId="1076"/>
          <ac:picMkLst>
            <pc:docMk/>
            <pc:sldMk cId="3566621046" sldId="271"/>
            <ac:picMk id="4" creationId="{27F8BA05-7B3A-46AE-AD9C-4C09B8C5B53E}"/>
          </ac:picMkLst>
        </pc:picChg>
        <pc:picChg chg="add mod">
          <ac:chgData name="Qibo Wang" userId="a912e465-4827-4489-9fd1-64a617431589" providerId="ADAL" clId="{A391CD45-D28B-46F8-BC61-4CA6ED9B05E1}" dt="2019-05-28T14:13:05.445" v="3783" actId="1076"/>
          <ac:picMkLst>
            <pc:docMk/>
            <pc:sldMk cId="3566621046" sldId="271"/>
            <ac:picMk id="6" creationId="{185D63AA-9C4C-419D-8E45-DB2086DA6C98}"/>
          </ac:picMkLst>
        </pc:picChg>
        <pc:picChg chg="add del mod">
          <ac:chgData name="Qibo Wang" userId="a912e465-4827-4489-9fd1-64a617431589" providerId="ADAL" clId="{A391CD45-D28B-46F8-BC61-4CA6ED9B05E1}" dt="2019-05-28T14:16:32.515" v="3786" actId="478"/>
          <ac:picMkLst>
            <pc:docMk/>
            <pc:sldMk cId="3566621046" sldId="271"/>
            <ac:picMk id="7" creationId="{ECDA5ECB-DCC7-4369-9820-19A30EC9CFDF}"/>
          </ac:picMkLst>
        </pc:picChg>
      </pc:sldChg>
      <pc:sldChg chg="addSp delSp modSp add mod setBg modNotesTx">
        <pc:chgData name="Qibo Wang" userId="a912e465-4827-4489-9fd1-64a617431589" providerId="ADAL" clId="{A391CD45-D28B-46F8-BC61-4CA6ED9B05E1}" dt="2019-05-25T04:11:31.808" v="2157" actId="20577"/>
        <pc:sldMkLst>
          <pc:docMk/>
          <pc:sldMk cId="1649429623" sldId="272"/>
        </pc:sldMkLst>
        <pc:spChg chg="mod">
          <ac:chgData name="Qibo Wang" userId="a912e465-4827-4489-9fd1-64a617431589" providerId="ADAL" clId="{A391CD45-D28B-46F8-BC61-4CA6ED9B05E1}" dt="2019-05-25T01:38:19.647" v="569" actId="26606"/>
          <ac:spMkLst>
            <pc:docMk/>
            <pc:sldMk cId="1649429623" sldId="272"/>
            <ac:spMk id="2" creationId="{00000000-0000-0000-0000-000000000000}"/>
          </ac:spMkLst>
        </pc:spChg>
        <pc:spChg chg="mod ord">
          <ac:chgData name="Qibo Wang" userId="a912e465-4827-4489-9fd1-64a617431589" providerId="ADAL" clId="{A391CD45-D28B-46F8-BC61-4CA6ED9B05E1}" dt="2019-05-25T01:39:11.058" v="585" actId="1076"/>
          <ac:spMkLst>
            <pc:docMk/>
            <pc:sldMk cId="1649429623" sldId="272"/>
            <ac:spMk id="3" creationId="{00000000-0000-0000-0000-000000000000}"/>
          </ac:spMkLst>
        </pc:spChg>
        <pc:picChg chg="add del mod">
          <ac:chgData name="Qibo Wang" userId="a912e465-4827-4489-9fd1-64a617431589" providerId="ADAL" clId="{A391CD45-D28B-46F8-BC61-4CA6ED9B05E1}" dt="2019-05-25T01:38:43.075" v="571" actId="478"/>
          <ac:picMkLst>
            <pc:docMk/>
            <pc:sldMk cId="1649429623" sldId="272"/>
            <ac:picMk id="4" creationId="{90686B9A-6A62-48C4-834F-C4FD5410B7F6}"/>
          </ac:picMkLst>
        </pc:picChg>
        <pc:picChg chg="add mod">
          <ac:chgData name="Qibo Wang" userId="a912e465-4827-4489-9fd1-64a617431589" providerId="ADAL" clId="{A391CD45-D28B-46F8-BC61-4CA6ED9B05E1}" dt="2019-05-25T01:38:49.715" v="575" actId="1076"/>
          <ac:picMkLst>
            <pc:docMk/>
            <pc:sldMk cId="1649429623" sldId="272"/>
            <ac:picMk id="6" creationId="{0059BB94-4ED2-487B-860A-2559220D5917}"/>
          </ac:picMkLst>
        </pc:picChg>
        <pc:cxnChg chg="add">
          <ac:chgData name="Qibo Wang" userId="a912e465-4827-4489-9fd1-64a617431589" providerId="ADAL" clId="{A391CD45-D28B-46F8-BC61-4CA6ED9B05E1}" dt="2019-05-25T01:38:19.647" v="569" actId="26606"/>
          <ac:cxnSpMkLst>
            <pc:docMk/>
            <pc:sldMk cId="1649429623" sldId="272"/>
            <ac:cxnSpMk id="9" creationId="{39B7FDC9-F0CE-43A7-9F2A-83DD09DC3453}"/>
          </ac:cxnSpMkLst>
        </pc:cxnChg>
      </pc:sldChg>
      <pc:sldChg chg="addSp delSp modSp add mod setBg delDesignElem">
        <pc:chgData name="Qibo Wang" userId="a912e465-4827-4489-9fd1-64a617431589" providerId="ADAL" clId="{A391CD45-D28B-46F8-BC61-4CA6ED9B05E1}" dt="2019-05-28T14:19:54.616" v="3924" actId="20577"/>
        <pc:sldMkLst>
          <pc:docMk/>
          <pc:sldMk cId="694436459" sldId="274"/>
        </pc:sldMkLst>
        <pc:spChg chg="mod">
          <ac:chgData name="Qibo Wang" userId="a912e465-4827-4489-9fd1-64a617431589" providerId="ADAL" clId="{A391CD45-D28B-46F8-BC61-4CA6ED9B05E1}" dt="2019-05-25T03:12:44.836" v="1642" actId="20577"/>
          <ac:spMkLst>
            <pc:docMk/>
            <pc:sldMk cId="694436459" sldId="274"/>
            <ac:spMk id="2" creationId="{00000000-0000-0000-0000-000000000000}"/>
          </ac:spMkLst>
        </pc:spChg>
        <pc:spChg chg="mod ord">
          <ac:chgData name="Qibo Wang" userId="a912e465-4827-4489-9fd1-64a617431589" providerId="ADAL" clId="{A391CD45-D28B-46F8-BC61-4CA6ED9B05E1}" dt="2019-05-28T14:19:54.616" v="3924" actId="20577"/>
          <ac:spMkLst>
            <pc:docMk/>
            <pc:sldMk cId="694436459" sldId="274"/>
            <ac:spMk id="3" creationId="{00000000-0000-0000-0000-000000000000}"/>
          </ac:spMkLst>
        </pc:spChg>
        <pc:picChg chg="del">
          <ac:chgData name="Qibo Wang" userId="a912e465-4827-4489-9fd1-64a617431589" providerId="ADAL" clId="{A391CD45-D28B-46F8-BC61-4CA6ED9B05E1}" dt="2019-05-25T01:41:05.866" v="597" actId="478"/>
          <ac:picMkLst>
            <pc:docMk/>
            <pc:sldMk cId="694436459" sldId="274"/>
            <ac:picMk id="6" creationId="{0059BB94-4ED2-487B-860A-2559220D5917}"/>
          </ac:picMkLst>
        </pc:picChg>
        <pc:picChg chg="add del mod">
          <ac:chgData name="Qibo Wang" userId="a912e465-4827-4489-9fd1-64a617431589" providerId="ADAL" clId="{A391CD45-D28B-46F8-BC61-4CA6ED9B05E1}" dt="2019-05-25T01:41:26.123" v="600" actId="478"/>
          <ac:picMkLst>
            <pc:docMk/>
            <pc:sldMk cId="694436459" sldId="274"/>
            <ac:picMk id="7" creationId="{562297E9-6C75-4C60-86FC-F943821A7038}"/>
          </ac:picMkLst>
        </pc:picChg>
        <pc:cxnChg chg="del">
          <ac:chgData name="Qibo Wang" userId="a912e465-4827-4489-9fd1-64a617431589" providerId="ADAL" clId="{A391CD45-D28B-46F8-BC61-4CA6ED9B05E1}" dt="2019-05-25T01:40:55.064" v="588"/>
          <ac:cxnSpMkLst>
            <pc:docMk/>
            <pc:sldMk cId="694436459" sldId="274"/>
            <ac:cxnSpMk id="9" creationId="{39B7FDC9-F0CE-43A7-9F2A-83DD09DC3453}"/>
          </ac:cxnSpMkLst>
        </pc:cxnChg>
        <pc:cxnChg chg="add">
          <ac:chgData name="Qibo Wang" userId="a912e465-4827-4489-9fd1-64a617431589" providerId="ADAL" clId="{A391CD45-D28B-46F8-BC61-4CA6ED9B05E1}" dt="2019-05-25T01:41:07.930" v="599" actId="26606"/>
          <ac:cxnSpMkLst>
            <pc:docMk/>
            <pc:sldMk cId="694436459" sldId="274"/>
            <ac:cxnSpMk id="12" creationId="{39B7FDC9-F0CE-43A7-9F2A-83DD09DC3453}"/>
          </ac:cxnSpMkLst>
        </pc:cxnChg>
      </pc:sldChg>
      <pc:sldChg chg="addSp delSp modSp add delAnim modAnim">
        <pc:chgData name="Qibo Wang" userId="a912e465-4827-4489-9fd1-64a617431589" providerId="ADAL" clId="{A391CD45-D28B-46F8-BC61-4CA6ED9B05E1}" dt="2019-05-28T14:21:46.292" v="3941"/>
        <pc:sldMkLst>
          <pc:docMk/>
          <pc:sldMk cId="3382089087" sldId="275"/>
        </pc:sldMkLst>
        <pc:spChg chg="mod">
          <ac:chgData name="Qibo Wang" userId="a912e465-4827-4489-9fd1-64a617431589" providerId="ADAL" clId="{A391CD45-D28B-46F8-BC61-4CA6ED9B05E1}" dt="2019-05-28T14:21:46.292" v="3941"/>
          <ac:spMkLst>
            <pc:docMk/>
            <pc:sldMk cId="3382089087" sldId="275"/>
            <ac:spMk id="3" creationId="{847F45EA-DA51-4B3A-AC00-1A56501DC209}"/>
          </ac:spMkLst>
        </pc:spChg>
        <pc:spChg chg="add mod">
          <ac:chgData name="Qibo Wang" userId="a912e465-4827-4489-9fd1-64a617431589" providerId="ADAL" clId="{A391CD45-D28B-46F8-BC61-4CA6ED9B05E1}" dt="2019-05-28T04:58:49.931" v="3082" actId="27636"/>
          <ac:spMkLst>
            <pc:docMk/>
            <pc:sldMk cId="3382089087" sldId="275"/>
            <ac:spMk id="4" creationId="{23C800C9-493F-48A1-9103-01CE5286FFE8}"/>
          </ac:spMkLst>
        </pc:spChg>
        <pc:spChg chg="add mod">
          <ac:chgData name="Qibo Wang" userId="a912e465-4827-4489-9fd1-64a617431589" providerId="ADAL" clId="{A391CD45-D28B-46F8-BC61-4CA6ED9B05E1}" dt="2019-05-28T04:59:03.979" v="3097" actId="1076"/>
          <ac:spMkLst>
            <pc:docMk/>
            <pc:sldMk cId="3382089087" sldId="275"/>
            <ac:spMk id="5" creationId="{EC764EEE-EC38-45DC-BB63-8AEB147A02BD}"/>
          </ac:spMkLst>
        </pc:spChg>
        <pc:picChg chg="add mod">
          <ac:chgData name="Qibo Wang" userId="a912e465-4827-4489-9fd1-64a617431589" providerId="ADAL" clId="{A391CD45-D28B-46F8-BC61-4CA6ED9B05E1}" dt="2019-05-28T04:58:16.918" v="3074" actId="1076"/>
          <ac:picMkLst>
            <pc:docMk/>
            <pc:sldMk cId="3382089087" sldId="275"/>
            <ac:picMk id="2" creationId="{1973FBE5-0351-43CF-8E7C-35E549E7D585}"/>
          </ac:picMkLst>
        </pc:picChg>
        <pc:picChg chg="add del mod">
          <ac:chgData name="Qibo Wang" userId="a912e465-4827-4489-9fd1-64a617431589" providerId="ADAL" clId="{A391CD45-D28B-46F8-BC61-4CA6ED9B05E1}" dt="2019-05-28T03:14:20.244" v="2491" actId="478"/>
          <ac:picMkLst>
            <pc:docMk/>
            <pc:sldMk cId="3382089087" sldId="275"/>
            <ac:picMk id="5" creationId="{895DBFBB-D161-4A65-8418-C167A81BC2A1}"/>
          </ac:picMkLst>
        </pc:picChg>
        <pc:picChg chg="add del">
          <ac:chgData name="Qibo Wang" userId="a912e465-4827-4489-9fd1-64a617431589" providerId="ADAL" clId="{A391CD45-D28B-46F8-BC61-4CA6ED9B05E1}" dt="2019-05-25T04:03:03.574" v="2046"/>
          <ac:picMkLst>
            <pc:docMk/>
            <pc:sldMk cId="3382089087" sldId="275"/>
            <ac:picMk id="6" creationId="{27C34FE3-7AAF-4481-8F52-231016A80DE3}"/>
          </ac:picMkLst>
        </pc:picChg>
      </pc:sldChg>
      <pc:sldChg chg="addSp delSp modSp add modAnim">
        <pc:chgData name="Qibo Wang" userId="a912e465-4827-4489-9fd1-64a617431589" providerId="ADAL" clId="{A391CD45-D28B-46F8-BC61-4CA6ED9B05E1}" dt="2019-05-25T03:33:19.850" v="1773"/>
        <pc:sldMkLst>
          <pc:docMk/>
          <pc:sldMk cId="2741968345" sldId="278"/>
        </pc:sldMkLst>
        <pc:spChg chg="mod">
          <ac:chgData name="Qibo Wang" userId="a912e465-4827-4489-9fd1-64a617431589" providerId="ADAL" clId="{A391CD45-D28B-46F8-BC61-4CA6ED9B05E1}" dt="2019-05-25T02:16:46.138" v="1045" actId="20577"/>
          <ac:spMkLst>
            <pc:docMk/>
            <pc:sldMk cId="2741968345" sldId="278"/>
            <ac:spMk id="3" creationId="{847F45EA-DA51-4B3A-AC00-1A56501DC209}"/>
          </ac:spMkLst>
        </pc:spChg>
        <pc:spChg chg="add mod">
          <ac:chgData name="Qibo Wang" userId="a912e465-4827-4489-9fd1-64a617431589" providerId="ADAL" clId="{A391CD45-D28B-46F8-BC61-4CA6ED9B05E1}" dt="2019-05-25T02:30:12.488" v="1297" actId="12"/>
          <ac:spMkLst>
            <pc:docMk/>
            <pc:sldMk cId="2741968345" sldId="278"/>
            <ac:spMk id="5" creationId="{0E509649-0FBE-4BB2-8919-2B46401515EB}"/>
          </ac:spMkLst>
        </pc:spChg>
        <pc:picChg chg="del">
          <ac:chgData name="Qibo Wang" userId="a912e465-4827-4489-9fd1-64a617431589" providerId="ADAL" clId="{A391CD45-D28B-46F8-BC61-4CA6ED9B05E1}" dt="2019-05-25T02:16:29.995" v="1027" actId="478"/>
          <ac:picMkLst>
            <pc:docMk/>
            <pc:sldMk cId="2741968345" sldId="278"/>
            <ac:picMk id="2" creationId="{61AAB8A9-F00F-4404-A1DF-380F0E288941}"/>
          </ac:picMkLst>
        </pc:picChg>
        <pc:picChg chg="del">
          <ac:chgData name="Qibo Wang" userId="a912e465-4827-4489-9fd1-64a617431589" providerId="ADAL" clId="{A391CD45-D28B-46F8-BC61-4CA6ED9B05E1}" dt="2019-05-25T02:16:32.078" v="1028" actId="478"/>
          <ac:picMkLst>
            <pc:docMk/>
            <pc:sldMk cId="2741968345" sldId="278"/>
            <ac:picMk id="4" creationId="{27F8BA05-7B3A-46AE-AD9C-4C09B8C5B53E}"/>
          </ac:picMkLst>
        </pc:picChg>
        <pc:picChg chg="add mod">
          <ac:chgData name="Qibo Wang" userId="a912e465-4827-4489-9fd1-64a617431589" providerId="ADAL" clId="{A391CD45-D28B-46F8-BC61-4CA6ED9B05E1}" dt="2019-05-25T02:25:03.839" v="1055" actId="1076"/>
          <ac:picMkLst>
            <pc:docMk/>
            <pc:sldMk cId="2741968345" sldId="278"/>
            <ac:picMk id="6" creationId="{F80A231C-23D0-4ABC-BC80-647BD68D17D3}"/>
          </ac:picMkLst>
        </pc:picChg>
        <pc:picChg chg="add mod">
          <ac:chgData name="Qibo Wang" userId="a912e465-4827-4489-9fd1-64a617431589" providerId="ADAL" clId="{A391CD45-D28B-46F8-BC61-4CA6ED9B05E1}" dt="2019-05-25T02:25:10.438" v="1058" actId="14100"/>
          <ac:picMkLst>
            <pc:docMk/>
            <pc:sldMk cId="2741968345" sldId="278"/>
            <ac:picMk id="7" creationId="{E64186B0-BFBD-419B-A65E-1D6B81BD8FF2}"/>
          </ac:picMkLst>
        </pc:picChg>
      </pc:sldChg>
      <pc:sldChg chg="modSp add modAnim">
        <pc:chgData name="Qibo Wang" userId="a912e465-4827-4489-9fd1-64a617431589" providerId="ADAL" clId="{A391CD45-D28B-46F8-BC61-4CA6ED9B05E1}" dt="2019-05-29T04:59:32.883" v="4080" actId="20577"/>
        <pc:sldMkLst>
          <pc:docMk/>
          <pc:sldMk cId="4012037232" sldId="280"/>
        </pc:sldMkLst>
        <pc:spChg chg="mod">
          <ac:chgData name="Qibo Wang" userId="a912e465-4827-4489-9fd1-64a617431589" providerId="ADAL" clId="{A391CD45-D28B-46F8-BC61-4CA6ED9B05E1}" dt="2019-05-25T03:26:26.670" v="1677"/>
          <ac:spMkLst>
            <pc:docMk/>
            <pc:sldMk cId="4012037232" sldId="280"/>
            <ac:spMk id="3" creationId="{847F45EA-DA51-4B3A-AC00-1A56501DC209}"/>
          </ac:spMkLst>
        </pc:spChg>
        <pc:spChg chg="mod">
          <ac:chgData name="Qibo Wang" userId="a912e465-4827-4489-9fd1-64a617431589" providerId="ADAL" clId="{A391CD45-D28B-46F8-BC61-4CA6ED9B05E1}" dt="2019-05-29T04:59:32.883" v="4080" actId="20577"/>
          <ac:spMkLst>
            <pc:docMk/>
            <pc:sldMk cId="4012037232" sldId="280"/>
            <ac:spMk id="5" creationId="{0E509649-0FBE-4BB2-8919-2B46401515EB}"/>
          </ac:spMkLst>
        </pc:spChg>
      </pc:sldChg>
      <pc:sldChg chg="addSp delSp modSp add ord delAnim modAnim modNotesTx">
        <pc:chgData name="Qibo Wang" userId="a912e465-4827-4489-9fd1-64a617431589" providerId="ADAL" clId="{A391CD45-D28B-46F8-BC61-4CA6ED9B05E1}" dt="2019-05-29T04:22:04.222" v="4041"/>
        <pc:sldMkLst>
          <pc:docMk/>
          <pc:sldMk cId="1625579472" sldId="281"/>
        </pc:sldMkLst>
        <pc:spChg chg="mod">
          <ac:chgData name="Qibo Wang" userId="a912e465-4827-4489-9fd1-64a617431589" providerId="ADAL" clId="{A391CD45-D28B-46F8-BC61-4CA6ED9B05E1}" dt="2019-05-25T03:34:22.640" v="1775" actId="20577"/>
          <ac:spMkLst>
            <pc:docMk/>
            <pc:sldMk cId="1625579472" sldId="281"/>
            <ac:spMk id="3" creationId="{847F45EA-DA51-4B3A-AC00-1A56501DC209}"/>
          </ac:spMkLst>
        </pc:spChg>
        <pc:spChg chg="add mod">
          <ac:chgData name="Qibo Wang" userId="a912e465-4827-4489-9fd1-64a617431589" providerId="ADAL" clId="{A391CD45-D28B-46F8-BC61-4CA6ED9B05E1}" dt="2019-05-28T14:19:07.537" v="3917" actId="1076"/>
          <ac:spMkLst>
            <pc:docMk/>
            <pc:sldMk cId="1625579472" sldId="281"/>
            <ac:spMk id="4" creationId="{193A6743-5F96-48C6-923F-15948DA8ED78}"/>
          </ac:spMkLst>
        </pc:spChg>
        <pc:spChg chg="add del mod">
          <ac:chgData name="Qibo Wang" userId="a912e465-4827-4489-9fd1-64a617431589" providerId="ADAL" clId="{A391CD45-D28B-46F8-BC61-4CA6ED9B05E1}" dt="2019-05-29T04:21:49.316" v="4037" actId="478"/>
          <ac:spMkLst>
            <pc:docMk/>
            <pc:sldMk cId="1625579472" sldId="281"/>
            <ac:spMk id="10" creationId="{55A6A6E0-4395-4C58-B2FB-22AE9F01D429}"/>
          </ac:spMkLst>
        </pc:spChg>
        <pc:spChg chg="add mod">
          <ac:chgData name="Qibo Wang" userId="a912e465-4827-4489-9fd1-64a617431589" providerId="ADAL" clId="{A391CD45-D28B-46F8-BC61-4CA6ED9B05E1}" dt="2019-05-25T03:32:08.179" v="1770" actId="1076"/>
          <ac:spMkLst>
            <pc:docMk/>
            <pc:sldMk cId="1625579472" sldId="281"/>
            <ac:spMk id="13" creationId="{D1F280B6-5518-4B11-BAF8-EC3ECB431C38}"/>
          </ac:spMkLst>
        </pc:spChg>
        <pc:picChg chg="add mod">
          <ac:chgData name="Qibo Wang" userId="a912e465-4827-4489-9fd1-64a617431589" providerId="ADAL" clId="{A391CD45-D28B-46F8-BC61-4CA6ED9B05E1}" dt="2019-05-29T04:21:55.612" v="4040" actId="14100"/>
          <ac:picMkLst>
            <pc:docMk/>
            <pc:sldMk cId="1625579472" sldId="281"/>
            <ac:picMk id="2" creationId="{2B596E7F-D173-424D-A001-8BA125D50C69}"/>
          </ac:picMkLst>
        </pc:picChg>
        <pc:picChg chg="add del mod">
          <ac:chgData name="Qibo Wang" userId="a912e465-4827-4489-9fd1-64a617431589" providerId="ADAL" clId="{A391CD45-D28B-46F8-BC61-4CA6ED9B05E1}" dt="2019-05-29T04:21:49.316" v="4037" actId="478"/>
          <ac:picMkLst>
            <pc:docMk/>
            <pc:sldMk cId="1625579472" sldId="281"/>
            <ac:picMk id="14" creationId="{BA634457-E77F-4C83-B953-9D00776C61A2}"/>
          </ac:picMkLst>
        </pc:picChg>
        <pc:cxnChg chg="add mod">
          <ac:chgData name="Qibo Wang" userId="a912e465-4827-4489-9fd1-64a617431589" providerId="ADAL" clId="{A391CD45-D28B-46F8-BC61-4CA6ED9B05E1}" dt="2019-05-25T02:57:58.035" v="1499" actId="1076"/>
          <ac:cxnSpMkLst>
            <pc:docMk/>
            <pc:sldMk cId="1625579472" sldId="281"/>
            <ac:cxnSpMk id="5" creationId="{E19BEF33-F894-4038-8FCA-DC19656F1999}"/>
          </ac:cxnSpMkLst>
        </pc:cxnChg>
        <pc:cxnChg chg="add mod">
          <ac:chgData name="Qibo Wang" userId="a912e465-4827-4489-9fd1-64a617431589" providerId="ADAL" clId="{A391CD45-D28B-46F8-BC61-4CA6ED9B05E1}" dt="2019-05-25T02:57:35.516" v="1495" actId="1076"/>
          <ac:cxnSpMkLst>
            <pc:docMk/>
            <pc:sldMk cId="1625579472" sldId="281"/>
            <ac:cxnSpMk id="6" creationId="{867B3EA2-AA4A-4F48-AD0D-7D0A191E92BC}"/>
          </ac:cxnSpMkLst>
        </pc:cxnChg>
        <pc:cxnChg chg="add mod">
          <ac:chgData name="Qibo Wang" userId="a912e465-4827-4489-9fd1-64a617431589" providerId="ADAL" clId="{A391CD45-D28B-46F8-BC61-4CA6ED9B05E1}" dt="2019-05-25T03:01:49.912" v="1622" actId="1076"/>
          <ac:cxnSpMkLst>
            <pc:docMk/>
            <pc:sldMk cId="1625579472" sldId="281"/>
            <ac:cxnSpMk id="7" creationId="{7CA50D8E-52A1-497F-8C0F-9CE50653CC28}"/>
          </ac:cxnSpMkLst>
        </pc:cxnChg>
        <pc:cxnChg chg="add mod">
          <ac:chgData name="Qibo Wang" userId="a912e465-4827-4489-9fd1-64a617431589" providerId="ADAL" clId="{A391CD45-D28B-46F8-BC61-4CA6ED9B05E1}" dt="2019-05-25T03:01:47.615" v="1621" actId="14100"/>
          <ac:cxnSpMkLst>
            <pc:docMk/>
            <pc:sldMk cId="1625579472" sldId="281"/>
            <ac:cxnSpMk id="9" creationId="{0A4B93FD-1C60-4400-8787-43442E036AA6}"/>
          </ac:cxnSpMkLst>
        </pc:cxnChg>
      </pc:sldChg>
      <pc:sldChg chg="modSp add">
        <pc:chgData name="Qibo Wang" userId="a912e465-4827-4489-9fd1-64a617431589" providerId="ADAL" clId="{A391CD45-D28B-46F8-BC61-4CA6ED9B05E1}" dt="2019-05-25T04:11:48.914" v="2166" actId="20577"/>
        <pc:sldMkLst>
          <pc:docMk/>
          <pc:sldMk cId="836334589" sldId="282"/>
        </pc:sldMkLst>
        <pc:spChg chg="mod">
          <ac:chgData name="Qibo Wang" userId="a912e465-4827-4489-9fd1-64a617431589" providerId="ADAL" clId="{A391CD45-D28B-46F8-BC61-4CA6ED9B05E1}" dt="2019-05-25T04:11:48.914" v="2166" actId="20577"/>
          <ac:spMkLst>
            <pc:docMk/>
            <pc:sldMk cId="836334589" sldId="282"/>
            <ac:spMk id="3" creationId="{847F45EA-DA51-4B3A-AC00-1A56501DC209}"/>
          </ac:spMkLst>
        </pc:spChg>
      </pc:sldChg>
      <pc:sldChg chg="addSp delSp modSp add delAnim">
        <pc:chgData name="Qibo Wang" userId="a912e465-4827-4489-9fd1-64a617431589" providerId="ADAL" clId="{A391CD45-D28B-46F8-BC61-4CA6ED9B05E1}" dt="2019-05-28T14:22:39.870" v="3944"/>
        <pc:sldMkLst>
          <pc:docMk/>
          <pc:sldMk cId="1156904716" sldId="283"/>
        </pc:sldMkLst>
        <pc:spChg chg="add mod">
          <ac:chgData name="Qibo Wang" userId="a912e465-4827-4489-9fd1-64a617431589" providerId="ADAL" clId="{A391CD45-D28B-46F8-BC61-4CA6ED9B05E1}" dt="2019-05-28T13:33:06.858" v="3247" actId="13822"/>
          <ac:spMkLst>
            <pc:docMk/>
            <pc:sldMk cId="1156904716" sldId="283"/>
            <ac:spMk id="2" creationId="{68A5386B-7D6A-4F46-ABCC-A3B04DBF96BC}"/>
          </ac:spMkLst>
        </pc:spChg>
        <pc:spChg chg="mod">
          <ac:chgData name="Qibo Wang" userId="a912e465-4827-4489-9fd1-64a617431589" providerId="ADAL" clId="{A391CD45-D28B-46F8-BC61-4CA6ED9B05E1}" dt="2019-05-28T13:31:14.435" v="3227" actId="20577"/>
          <ac:spMkLst>
            <pc:docMk/>
            <pc:sldMk cId="1156904716" sldId="283"/>
            <ac:spMk id="3" creationId="{847F45EA-DA51-4B3A-AC00-1A56501DC209}"/>
          </ac:spMkLst>
        </pc:spChg>
        <pc:spChg chg="del">
          <ac:chgData name="Qibo Wang" userId="a912e465-4827-4489-9fd1-64a617431589" providerId="ADAL" clId="{A391CD45-D28B-46F8-BC61-4CA6ED9B05E1}" dt="2019-05-28T05:16:20.683" v="3183" actId="478"/>
          <ac:spMkLst>
            <pc:docMk/>
            <pc:sldMk cId="1156904716" sldId="283"/>
            <ac:spMk id="4" creationId="{23C800C9-493F-48A1-9103-01CE5286FFE8}"/>
          </ac:spMkLst>
        </pc:spChg>
        <pc:spChg chg="add mod">
          <ac:chgData name="Qibo Wang" userId="a912e465-4827-4489-9fd1-64a617431589" providerId="ADAL" clId="{A391CD45-D28B-46F8-BC61-4CA6ED9B05E1}" dt="2019-05-28T13:32:58.381" v="3246" actId="1076"/>
          <ac:spMkLst>
            <pc:docMk/>
            <pc:sldMk cId="1156904716" sldId="283"/>
            <ac:spMk id="4" creationId="{AC20B16D-E68C-472A-B952-81C6967C0EA8}"/>
          </ac:spMkLst>
        </pc:spChg>
        <pc:spChg chg="add del">
          <ac:chgData name="Qibo Wang" userId="a912e465-4827-4489-9fd1-64a617431589" providerId="ADAL" clId="{A391CD45-D28B-46F8-BC61-4CA6ED9B05E1}" dt="2019-05-28T13:30:28.419" v="3218" actId="478"/>
          <ac:spMkLst>
            <pc:docMk/>
            <pc:sldMk cId="1156904716" sldId="283"/>
            <ac:spMk id="6" creationId="{2D4BC71A-3E86-460E-A4CB-879C3C6D29E6}"/>
          </ac:spMkLst>
        </pc:spChg>
        <pc:spChg chg="add del">
          <ac:chgData name="Qibo Wang" userId="a912e465-4827-4489-9fd1-64a617431589" providerId="ADAL" clId="{A391CD45-D28B-46F8-BC61-4CA6ED9B05E1}" dt="2019-05-28T13:30:31.669" v="3219" actId="478"/>
          <ac:spMkLst>
            <pc:docMk/>
            <pc:sldMk cId="1156904716" sldId="283"/>
            <ac:spMk id="7" creationId="{DC6B2630-8E6B-4C71-A38A-B5EDD033B2BD}"/>
          </ac:spMkLst>
        </pc:spChg>
        <pc:spChg chg="add mod">
          <ac:chgData name="Qibo Wang" userId="a912e465-4827-4489-9fd1-64a617431589" providerId="ADAL" clId="{A391CD45-D28B-46F8-BC61-4CA6ED9B05E1}" dt="2019-05-28T14:22:39.870" v="3944"/>
          <ac:spMkLst>
            <pc:docMk/>
            <pc:sldMk cId="1156904716" sldId="283"/>
            <ac:spMk id="8" creationId="{BB947F1D-FFB1-42C1-ABD2-E9B5837573B6}"/>
          </ac:spMkLst>
        </pc:spChg>
        <pc:spChg chg="add del">
          <ac:chgData name="Qibo Wang" userId="a912e465-4827-4489-9fd1-64a617431589" providerId="ADAL" clId="{A391CD45-D28B-46F8-BC61-4CA6ED9B05E1}" dt="2019-05-28T13:32:30.566" v="3240"/>
          <ac:spMkLst>
            <pc:docMk/>
            <pc:sldMk cId="1156904716" sldId="283"/>
            <ac:spMk id="9" creationId="{21F5564B-31EC-44C0-884C-D99955C7252D}"/>
          </ac:spMkLst>
        </pc:spChg>
        <pc:spChg chg="add mod">
          <ac:chgData name="Qibo Wang" userId="a912e465-4827-4489-9fd1-64a617431589" providerId="ADAL" clId="{A391CD45-D28B-46F8-BC61-4CA6ED9B05E1}" dt="2019-05-28T13:32:56.022" v="3245" actId="1076"/>
          <ac:spMkLst>
            <pc:docMk/>
            <pc:sldMk cId="1156904716" sldId="283"/>
            <ac:spMk id="10" creationId="{91D43DEE-1D32-4032-A95C-DC87A68E54DC}"/>
          </ac:spMkLst>
        </pc:spChg>
        <pc:spChg chg="add mod">
          <ac:chgData name="Qibo Wang" userId="a912e465-4827-4489-9fd1-64a617431589" providerId="ADAL" clId="{A391CD45-D28B-46F8-BC61-4CA6ED9B05E1}" dt="2019-05-28T13:33:27.891" v="3251" actId="1076"/>
          <ac:spMkLst>
            <pc:docMk/>
            <pc:sldMk cId="1156904716" sldId="283"/>
            <ac:spMk id="11" creationId="{CBD4CAAB-66CC-41A7-B4F1-5B6D387CCD06}"/>
          </ac:spMkLst>
        </pc:spChg>
        <pc:spChg chg="add del mod">
          <ac:chgData name="Qibo Wang" userId="a912e465-4827-4489-9fd1-64a617431589" providerId="ADAL" clId="{A391CD45-D28B-46F8-BC61-4CA6ED9B05E1}" dt="2019-05-28T13:34:20.664" v="3276" actId="478"/>
          <ac:spMkLst>
            <pc:docMk/>
            <pc:sldMk cId="1156904716" sldId="283"/>
            <ac:spMk id="12" creationId="{2C3A839F-AC77-4151-A970-EDC1DA1E5445}"/>
          </ac:spMkLst>
        </pc:spChg>
        <pc:spChg chg="add mod">
          <ac:chgData name="Qibo Wang" userId="a912e465-4827-4489-9fd1-64a617431589" providerId="ADAL" clId="{A391CD45-D28B-46F8-BC61-4CA6ED9B05E1}" dt="2019-05-28T13:44:01.718" v="3356" actId="1076"/>
          <ac:spMkLst>
            <pc:docMk/>
            <pc:sldMk cId="1156904716" sldId="283"/>
            <ac:spMk id="13" creationId="{394835CE-A2E8-461A-9CAD-CEDB8B536138}"/>
          </ac:spMkLst>
        </pc:spChg>
        <pc:spChg chg="add del mod">
          <ac:chgData name="Qibo Wang" userId="a912e465-4827-4489-9fd1-64a617431589" providerId="ADAL" clId="{A391CD45-D28B-46F8-BC61-4CA6ED9B05E1}" dt="2019-05-28T13:43:27.445" v="3342" actId="478"/>
          <ac:spMkLst>
            <pc:docMk/>
            <pc:sldMk cId="1156904716" sldId="283"/>
            <ac:spMk id="14" creationId="{0DC886FC-CABC-4757-B638-6DA85B85CE89}"/>
          </ac:spMkLst>
        </pc:spChg>
        <pc:spChg chg="add del mod">
          <ac:chgData name="Qibo Wang" userId="a912e465-4827-4489-9fd1-64a617431589" providerId="ADAL" clId="{A391CD45-D28B-46F8-BC61-4CA6ED9B05E1}" dt="2019-05-28T13:43:27.445" v="3342" actId="478"/>
          <ac:spMkLst>
            <pc:docMk/>
            <pc:sldMk cId="1156904716" sldId="283"/>
            <ac:spMk id="15" creationId="{652AD761-2B6C-482F-B9EE-489A2C40E26E}"/>
          </ac:spMkLst>
        </pc:spChg>
        <pc:spChg chg="add del mod">
          <ac:chgData name="Qibo Wang" userId="a912e465-4827-4489-9fd1-64a617431589" providerId="ADAL" clId="{A391CD45-D28B-46F8-BC61-4CA6ED9B05E1}" dt="2019-05-28T13:43:33.366" v="3343" actId="478"/>
          <ac:spMkLst>
            <pc:docMk/>
            <pc:sldMk cId="1156904716" sldId="283"/>
            <ac:spMk id="16" creationId="{788A2D39-5700-4490-9A3D-CBC2BFE97602}"/>
          </ac:spMkLst>
        </pc:spChg>
        <pc:spChg chg="add del mod">
          <ac:chgData name="Qibo Wang" userId="a912e465-4827-4489-9fd1-64a617431589" providerId="ADAL" clId="{A391CD45-D28B-46F8-BC61-4CA6ED9B05E1}" dt="2019-05-28T13:43:33.366" v="3343" actId="478"/>
          <ac:spMkLst>
            <pc:docMk/>
            <pc:sldMk cId="1156904716" sldId="283"/>
            <ac:spMk id="17" creationId="{39F0C4A4-45A9-48DC-A2A5-54BE81131E6C}"/>
          </ac:spMkLst>
        </pc:spChg>
        <pc:spChg chg="add del mod">
          <ac:chgData name="Qibo Wang" userId="a912e465-4827-4489-9fd1-64a617431589" providerId="ADAL" clId="{A391CD45-D28B-46F8-BC61-4CA6ED9B05E1}" dt="2019-05-28T13:43:37.460" v="3345" actId="478"/>
          <ac:spMkLst>
            <pc:docMk/>
            <pc:sldMk cId="1156904716" sldId="283"/>
            <ac:spMk id="18" creationId="{26A2A561-3808-4A77-A08C-78F3106306C7}"/>
          </ac:spMkLst>
        </pc:spChg>
        <pc:spChg chg="add del mod">
          <ac:chgData name="Qibo Wang" userId="a912e465-4827-4489-9fd1-64a617431589" providerId="ADAL" clId="{A391CD45-D28B-46F8-BC61-4CA6ED9B05E1}" dt="2019-05-28T13:43:39.638" v="3346" actId="478"/>
          <ac:spMkLst>
            <pc:docMk/>
            <pc:sldMk cId="1156904716" sldId="283"/>
            <ac:spMk id="19" creationId="{5721FE5D-67EE-47EA-B0E6-662A01D4B172}"/>
          </ac:spMkLst>
        </pc:spChg>
        <pc:spChg chg="add del mod">
          <ac:chgData name="Qibo Wang" userId="a912e465-4827-4489-9fd1-64a617431589" providerId="ADAL" clId="{A391CD45-D28B-46F8-BC61-4CA6ED9B05E1}" dt="2019-05-28T13:43:33.366" v="3343" actId="478"/>
          <ac:spMkLst>
            <pc:docMk/>
            <pc:sldMk cId="1156904716" sldId="283"/>
            <ac:spMk id="20" creationId="{E6837AB7-82F2-4BE0-8E22-B47BE0407BE9}"/>
          </ac:spMkLst>
        </pc:spChg>
        <pc:spChg chg="add del mod">
          <ac:chgData name="Qibo Wang" userId="a912e465-4827-4489-9fd1-64a617431589" providerId="ADAL" clId="{A391CD45-D28B-46F8-BC61-4CA6ED9B05E1}" dt="2019-05-28T13:43:35.397" v="3344" actId="478"/>
          <ac:spMkLst>
            <pc:docMk/>
            <pc:sldMk cId="1156904716" sldId="283"/>
            <ac:spMk id="21" creationId="{9860E52F-E2C4-4661-8C8F-2AD0BC76625F}"/>
          </ac:spMkLst>
        </pc:spChg>
        <pc:spChg chg="add del mod">
          <ac:chgData name="Qibo Wang" userId="a912e465-4827-4489-9fd1-64a617431589" providerId="ADAL" clId="{A391CD45-D28B-46F8-BC61-4CA6ED9B05E1}" dt="2019-05-28T13:43:42.056" v="3347" actId="478"/>
          <ac:spMkLst>
            <pc:docMk/>
            <pc:sldMk cId="1156904716" sldId="283"/>
            <ac:spMk id="22" creationId="{B79DF635-ADF0-4325-A9FA-41999D54F1EF}"/>
          </ac:spMkLst>
        </pc:spChg>
        <pc:spChg chg="add mod">
          <ac:chgData name="Qibo Wang" userId="a912e465-4827-4489-9fd1-64a617431589" providerId="ADAL" clId="{A391CD45-D28B-46F8-BC61-4CA6ED9B05E1}" dt="2019-05-28T13:43:24.164" v="3341" actId="1076"/>
          <ac:spMkLst>
            <pc:docMk/>
            <pc:sldMk cId="1156904716" sldId="283"/>
            <ac:spMk id="23" creationId="{8E49429B-A07E-463A-9977-36B0B9267DBB}"/>
          </ac:spMkLst>
        </pc:spChg>
        <pc:spChg chg="add mod">
          <ac:chgData name="Qibo Wang" userId="a912e465-4827-4489-9fd1-64a617431589" providerId="ADAL" clId="{A391CD45-D28B-46F8-BC61-4CA6ED9B05E1}" dt="2019-05-28T13:35:42.674" v="3312" actId="1076"/>
          <ac:spMkLst>
            <pc:docMk/>
            <pc:sldMk cId="1156904716" sldId="283"/>
            <ac:spMk id="24" creationId="{44924EAE-A26E-46E6-9E65-88B11801A2DE}"/>
          </ac:spMkLst>
        </pc:spChg>
        <pc:spChg chg="add mod">
          <ac:chgData name="Qibo Wang" userId="a912e465-4827-4489-9fd1-64a617431589" providerId="ADAL" clId="{A391CD45-D28B-46F8-BC61-4CA6ED9B05E1}" dt="2019-05-28T13:38:03.389" v="3333" actId="1076"/>
          <ac:spMkLst>
            <pc:docMk/>
            <pc:sldMk cId="1156904716" sldId="283"/>
            <ac:spMk id="25" creationId="{CF1FF46C-B977-415C-ABCA-A8D197BF67AC}"/>
          </ac:spMkLst>
        </pc:spChg>
        <pc:spChg chg="add mod">
          <ac:chgData name="Qibo Wang" userId="a912e465-4827-4489-9fd1-64a617431589" providerId="ADAL" clId="{A391CD45-D28B-46F8-BC61-4CA6ED9B05E1}" dt="2019-05-28T13:38:03.389" v="3333" actId="1076"/>
          <ac:spMkLst>
            <pc:docMk/>
            <pc:sldMk cId="1156904716" sldId="283"/>
            <ac:spMk id="28" creationId="{A4D0AB51-5B50-4C65-B649-BB7BEC5829E7}"/>
          </ac:spMkLst>
        </pc:spChg>
        <pc:spChg chg="add mod">
          <ac:chgData name="Qibo Wang" userId="a912e465-4827-4489-9fd1-64a617431589" providerId="ADAL" clId="{A391CD45-D28B-46F8-BC61-4CA6ED9B05E1}" dt="2019-05-28T13:38:03.389" v="3333" actId="1076"/>
          <ac:spMkLst>
            <pc:docMk/>
            <pc:sldMk cId="1156904716" sldId="283"/>
            <ac:spMk id="29" creationId="{1DD600B5-6895-4873-9846-41C6B2DDBB00}"/>
          </ac:spMkLst>
        </pc:spChg>
        <pc:spChg chg="add mod">
          <ac:chgData name="Qibo Wang" userId="a912e465-4827-4489-9fd1-64a617431589" providerId="ADAL" clId="{A391CD45-D28B-46F8-BC61-4CA6ED9B05E1}" dt="2019-05-28T13:43:47.960" v="3349" actId="1076"/>
          <ac:spMkLst>
            <pc:docMk/>
            <pc:sldMk cId="1156904716" sldId="283"/>
            <ac:spMk id="30" creationId="{FA3B0C69-2FF9-4FBD-91A6-A95A906B5C82}"/>
          </ac:spMkLst>
        </pc:spChg>
        <pc:spChg chg="add mod">
          <ac:chgData name="Qibo Wang" userId="a912e465-4827-4489-9fd1-64a617431589" providerId="ADAL" clId="{A391CD45-D28B-46F8-BC61-4CA6ED9B05E1}" dt="2019-05-28T13:43:47.960" v="3349" actId="1076"/>
          <ac:spMkLst>
            <pc:docMk/>
            <pc:sldMk cId="1156904716" sldId="283"/>
            <ac:spMk id="31" creationId="{EDE9F86F-DD91-46E0-A688-F18C7B84D663}"/>
          </ac:spMkLst>
        </pc:spChg>
        <pc:spChg chg="add mod">
          <ac:chgData name="Qibo Wang" userId="a912e465-4827-4489-9fd1-64a617431589" providerId="ADAL" clId="{A391CD45-D28B-46F8-BC61-4CA6ED9B05E1}" dt="2019-05-28T13:43:52.187" v="3351" actId="1076"/>
          <ac:spMkLst>
            <pc:docMk/>
            <pc:sldMk cId="1156904716" sldId="283"/>
            <ac:spMk id="32" creationId="{F608F010-BF00-466F-A1D5-C766AB3D7ABB}"/>
          </ac:spMkLst>
        </pc:spChg>
        <pc:spChg chg="add mod">
          <ac:chgData name="Qibo Wang" userId="a912e465-4827-4489-9fd1-64a617431589" providerId="ADAL" clId="{A391CD45-D28B-46F8-BC61-4CA6ED9B05E1}" dt="2019-05-28T13:43:52.187" v="3351" actId="1076"/>
          <ac:spMkLst>
            <pc:docMk/>
            <pc:sldMk cId="1156904716" sldId="283"/>
            <ac:spMk id="33" creationId="{CC698D67-DDE6-471F-AE70-AD1D62FCF7A3}"/>
          </ac:spMkLst>
        </pc:spChg>
        <pc:spChg chg="add mod">
          <ac:chgData name="Qibo Wang" userId="a912e465-4827-4489-9fd1-64a617431589" providerId="ADAL" clId="{A391CD45-D28B-46F8-BC61-4CA6ED9B05E1}" dt="2019-05-28T13:43:55.093" v="3353" actId="1076"/>
          <ac:spMkLst>
            <pc:docMk/>
            <pc:sldMk cId="1156904716" sldId="283"/>
            <ac:spMk id="34" creationId="{47BFBF32-6EFF-400C-97BE-B0027D58FFDC}"/>
          </ac:spMkLst>
        </pc:spChg>
        <pc:spChg chg="add mod">
          <ac:chgData name="Qibo Wang" userId="a912e465-4827-4489-9fd1-64a617431589" providerId="ADAL" clId="{A391CD45-D28B-46F8-BC61-4CA6ED9B05E1}" dt="2019-05-28T13:43:55.093" v="3353" actId="1076"/>
          <ac:spMkLst>
            <pc:docMk/>
            <pc:sldMk cId="1156904716" sldId="283"/>
            <ac:spMk id="35" creationId="{E389DE77-5219-4258-B5A0-FF33800DF82C}"/>
          </ac:spMkLst>
        </pc:spChg>
        <pc:spChg chg="add mod">
          <ac:chgData name="Qibo Wang" userId="a912e465-4827-4489-9fd1-64a617431589" providerId="ADAL" clId="{A391CD45-D28B-46F8-BC61-4CA6ED9B05E1}" dt="2019-05-28T13:43:58.062" v="3355" actId="1076"/>
          <ac:spMkLst>
            <pc:docMk/>
            <pc:sldMk cId="1156904716" sldId="283"/>
            <ac:spMk id="36" creationId="{9E8D15B8-0958-4AF4-9A4A-B7C3EC19A8F6}"/>
          </ac:spMkLst>
        </pc:spChg>
        <pc:spChg chg="add mod">
          <ac:chgData name="Qibo Wang" userId="a912e465-4827-4489-9fd1-64a617431589" providerId="ADAL" clId="{A391CD45-D28B-46F8-BC61-4CA6ED9B05E1}" dt="2019-05-28T13:43:58.062" v="3355" actId="1076"/>
          <ac:spMkLst>
            <pc:docMk/>
            <pc:sldMk cId="1156904716" sldId="283"/>
            <ac:spMk id="37" creationId="{C4D27B5D-AAC8-47AB-B676-34CAE302A486}"/>
          </ac:spMkLst>
        </pc:spChg>
        <pc:spChg chg="add mod">
          <ac:chgData name="Qibo Wang" userId="a912e465-4827-4489-9fd1-64a617431589" providerId="ADAL" clId="{A391CD45-D28B-46F8-BC61-4CA6ED9B05E1}" dt="2019-05-28T13:44:06.733" v="3358" actId="1076"/>
          <ac:spMkLst>
            <pc:docMk/>
            <pc:sldMk cId="1156904716" sldId="283"/>
            <ac:spMk id="38" creationId="{148E36B6-3CB2-45C5-88E7-B116FD83F0A3}"/>
          </ac:spMkLst>
        </pc:spChg>
        <pc:picChg chg="del">
          <ac:chgData name="Qibo Wang" userId="a912e465-4827-4489-9fd1-64a617431589" providerId="ADAL" clId="{A391CD45-D28B-46F8-BC61-4CA6ED9B05E1}" dt="2019-05-28T05:16:20.683" v="3183" actId="478"/>
          <ac:picMkLst>
            <pc:docMk/>
            <pc:sldMk cId="1156904716" sldId="283"/>
            <ac:picMk id="2" creationId="{1973FBE5-0351-43CF-8E7C-35E549E7D585}"/>
          </ac:picMkLst>
        </pc:picChg>
        <pc:picChg chg="add del">
          <ac:chgData name="Qibo Wang" userId="a912e465-4827-4489-9fd1-64a617431589" providerId="ADAL" clId="{A391CD45-D28B-46F8-BC61-4CA6ED9B05E1}" dt="2019-05-28T13:30:31.669" v="3219" actId="478"/>
          <ac:picMkLst>
            <pc:docMk/>
            <pc:sldMk cId="1156904716" sldId="283"/>
            <ac:picMk id="5" creationId="{72BFF113-39D5-43C1-9EF0-7991F8106E99}"/>
          </ac:picMkLst>
        </pc:picChg>
        <pc:picChg chg="del">
          <ac:chgData name="Qibo Wang" userId="a912e465-4827-4489-9fd1-64a617431589" providerId="ADAL" clId="{A391CD45-D28B-46F8-BC61-4CA6ED9B05E1}" dt="2019-05-25T03:56:52.614" v="1945" actId="478"/>
          <ac:picMkLst>
            <pc:docMk/>
            <pc:sldMk cId="1156904716" sldId="283"/>
            <ac:picMk id="5" creationId="{895DBFBB-D161-4A65-8418-C167A81BC2A1}"/>
          </ac:picMkLst>
        </pc:picChg>
        <pc:picChg chg="add mod">
          <ac:chgData name="Qibo Wang" userId="a912e465-4827-4489-9fd1-64a617431589" providerId="ADAL" clId="{A391CD45-D28B-46F8-BC61-4CA6ED9B05E1}" dt="2019-05-28T13:45:48.401" v="3361" actId="1076"/>
          <ac:picMkLst>
            <pc:docMk/>
            <pc:sldMk cId="1156904716" sldId="283"/>
            <ac:picMk id="39" creationId="{81A8FA08-CBD4-4F64-9A3D-72EFE7EA483F}"/>
          </ac:picMkLst>
        </pc:picChg>
        <pc:cxnChg chg="add mod">
          <ac:chgData name="Qibo Wang" userId="a912e465-4827-4489-9fd1-64a617431589" providerId="ADAL" clId="{A391CD45-D28B-46F8-BC61-4CA6ED9B05E1}" dt="2019-05-28T13:38:03.389" v="3333" actId="1076"/>
          <ac:cxnSpMkLst>
            <pc:docMk/>
            <pc:sldMk cId="1156904716" sldId="283"/>
            <ac:cxnSpMk id="26" creationId="{7E2DAC1E-3958-4B63-8FAE-85AFC8BE5327}"/>
          </ac:cxnSpMkLst>
        </pc:cxnChg>
        <pc:cxnChg chg="add mod">
          <ac:chgData name="Qibo Wang" userId="a912e465-4827-4489-9fd1-64a617431589" providerId="ADAL" clId="{A391CD45-D28B-46F8-BC61-4CA6ED9B05E1}" dt="2019-05-28T13:38:03.389" v="3333" actId="1076"/>
          <ac:cxnSpMkLst>
            <pc:docMk/>
            <pc:sldMk cId="1156904716" sldId="283"/>
            <ac:cxnSpMk id="27" creationId="{8E4CC328-E6F3-4270-80A9-DDAC2D25C2DF}"/>
          </ac:cxnSpMkLst>
        </pc:cxnChg>
      </pc:sldChg>
      <pc:sldChg chg="addSp delSp modSp add ord">
        <pc:chgData name="Qibo Wang" userId="a912e465-4827-4489-9fd1-64a617431589" providerId="ADAL" clId="{A391CD45-D28B-46F8-BC61-4CA6ED9B05E1}" dt="2019-05-28T14:21:56.349" v="3942"/>
        <pc:sldMkLst>
          <pc:docMk/>
          <pc:sldMk cId="75276292" sldId="284"/>
        </pc:sldMkLst>
        <pc:spChg chg="mod">
          <ac:chgData name="Qibo Wang" userId="a912e465-4827-4489-9fd1-64a617431589" providerId="ADAL" clId="{A391CD45-D28B-46F8-BC61-4CA6ED9B05E1}" dt="2019-05-28T13:30:03.733" v="3196" actId="1076"/>
          <ac:spMkLst>
            <pc:docMk/>
            <pc:sldMk cId="75276292" sldId="284"/>
            <ac:spMk id="3" creationId="{847F45EA-DA51-4B3A-AC00-1A56501DC209}"/>
          </ac:spMkLst>
        </pc:spChg>
        <pc:spChg chg="del mod">
          <ac:chgData name="Qibo Wang" userId="a912e465-4827-4489-9fd1-64a617431589" providerId="ADAL" clId="{A391CD45-D28B-46F8-BC61-4CA6ED9B05E1}" dt="2019-05-28T13:30:11.686" v="3198" actId="478"/>
          <ac:spMkLst>
            <pc:docMk/>
            <pc:sldMk cId="75276292" sldId="284"/>
            <ac:spMk id="4" creationId="{23C800C9-493F-48A1-9103-01CE5286FFE8}"/>
          </ac:spMkLst>
        </pc:spChg>
        <pc:spChg chg="add mod">
          <ac:chgData name="Qibo Wang" userId="a912e465-4827-4489-9fd1-64a617431589" providerId="ADAL" clId="{A391CD45-D28B-46F8-BC61-4CA6ED9B05E1}" dt="2019-05-28T14:21:56.349" v="3942"/>
          <ac:spMkLst>
            <pc:docMk/>
            <pc:sldMk cId="75276292" sldId="284"/>
            <ac:spMk id="5" creationId="{F1820C8B-48D6-43C0-919E-D6C46C4431B6}"/>
          </ac:spMkLst>
        </pc:spChg>
        <pc:spChg chg="add del mod">
          <ac:chgData name="Qibo Wang" userId="a912e465-4827-4489-9fd1-64a617431589" providerId="ADAL" clId="{A391CD45-D28B-46F8-BC61-4CA6ED9B05E1}" dt="2019-05-25T14:08:14.809" v="2214" actId="478"/>
          <ac:spMkLst>
            <pc:docMk/>
            <pc:sldMk cId="75276292" sldId="284"/>
            <ac:spMk id="12" creationId="{B06104A2-4A6C-4340-8F45-038A3FFE1A8B}"/>
          </ac:spMkLst>
        </pc:spChg>
        <pc:spChg chg="add del mod">
          <ac:chgData name="Qibo Wang" userId="a912e465-4827-4489-9fd1-64a617431589" providerId="ADAL" clId="{A391CD45-D28B-46F8-BC61-4CA6ED9B05E1}" dt="2019-05-25T14:10:28.177" v="2253" actId="478"/>
          <ac:spMkLst>
            <pc:docMk/>
            <pc:sldMk cId="75276292" sldId="284"/>
            <ac:spMk id="13" creationId="{35435E8C-32FB-4C10-8A60-01EC7D046C1E}"/>
          </ac:spMkLst>
        </pc:spChg>
        <pc:picChg chg="add del mod">
          <ac:chgData name="Qibo Wang" userId="a912e465-4827-4489-9fd1-64a617431589" providerId="ADAL" clId="{A391CD45-D28B-46F8-BC61-4CA6ED9B05E1}" dt="2019-05-25T04:10:59.825" v="2153" actId="478"/>
          <ac:picMkLst>
            <pc:docMk/>
            <pc:sldMk cId="75276292" sldId="284"/>
            <ac:picMk id="2" creationId="{72AC9F01-1B5D-4F69-8931-2D3D82D23CB3}"/>
          </ac:picMkLst>
        </pc:picChg>
        <pc:picChg chg="del">
          <ac:chgData name="Qibo Wang" userId="a912e465-4827-4489-9fd1-64a617431589" providerId="ADAL" clId="{A391CD45-D28B-46F8-BC61-4CA6ED9B05E1}" dt="2019-05-25T04:07:41.960" v="2122" actId="478"/>
          <ac:picMkLst>
            <pc:docMk/>
            <pc:sldMk cId="75276292" sldId="284"/>
            <ac:picMk id="5" creationId="{31D59086-B9FD-489D-8E5C-FC197D419A95}"/>
          </ac:picMkLst>
        </pc:picChg>
        <pc:picChg chg="add del mod">
          <ac:chgData name="Qibo Wang" userId="a912e465-4827-4489-9fd1-64a617431589" providerId="ADAL" clId="{A391CD45-D28B-46F8-BC61-4CA6ED9B05E1}" dt="2019-05-25T14:07:49.061" v="2205" actId="478"/>
          <ac:picMkLst>
            <pc:docMk/>
            <pc:sldMk cId="75276292" sldId="284"/>
            <ac:picMk id="6" creationId="{51829F2E-0C7C-496B-B280-9D0E0F774E38}"/>
          </ac:picMkLst>
        </pc:picChg>
        <pc:cxnChg chg="add del mod">
          <ac:chgData name="Qibo Wang" userId="a912e465-4827-4489-9fd1-64a617431589" providerId="ADAL" clId="{A391CD45-D28B-46F8-BC61-4CA6ED9B05E1}" dt="2019-05-25T14:07:52.249" v="2206" actId="478"/>
          <ac:cxnSpMkLst>
            <pc:docMk/>
            <pc:sldMk cId="75276292" sldId="284"/>
            <ac:cxnSpMk id="5" creationId="{FABB8D14-22A2-4F47-8656-D64DBDC467D4}"/>
          </ac:cxnSpMkLst>
        </pc:cxnChg>
        <pc:cxnChg chg="add del mod">
          <ac:chgData name="Qibo Wang" userId="a912e465-4827-4489-9fd1-64a617431589" providerId="ADAL" clId="{A391CD45-D28B-46F8-BC61-4CA6ED9B05E1}" dt="2019-05-25T14:07:52.249" v="2206" actId="478"/>
          <ac:cxnSpMkLst>
            <pc:docMk/>
            <pc:sldMk cId="75276292" sldId="284"/>
            <ac:cxnSpMk id="11" creationId="{64F4AAD1-EC45-40B9-9C50-EF44081442D2}"/>
          </ac:cxnSpMkLst>
        </pc:cxnChg>
      </pc:sldChg>
      <pc:sldChg chg="addSp delSp modSp add modNotesTx">
        <pc:chgData name="Qibo Wang" userId="a912e465-4827-4489-9fd1-64a617431589" providerId="ADAL" clId="{A391CD45-D28B-46F8-BC61-4CA6ED9B05E1}" dt="2019-05-28T14:09:11.737" v="3722" actId="1076"/>
        <pc:sldMkLst>
          <pc:docMk/>
          <pc:sldMk cId="4018636436" sldId="285"/>
        </pc:sldMkLst>
        <pc:spChg chg="del">
          <ac:chgData name="Qibo Wang" userId="a912e465-4827-4489-9fd1-64a617431589" providerId="ADAL" clId="{A391CD45-D28B-46F8-BC61-4CA6ED9B05E1}" dt="2019-05-28T14:03:29.589" v="3669" actId="478"/>
          <ac:spMkLst>
            <pc:docMk/>
            <pc:sldMk cId="4018636436" sldId="285"/>
            <ac:spMk id="3" creationId="{847F45EA-DA51-4B3A-AC00-1A56501DC209}"/>
          </ac:spMkLst>
        </pc:spChg>
        <pc:spChg chg="del">
          <ac:chgData name="Qibo Wang" userId="a912e465-4827-4489-9fd1-64a617431589" providerId="ADAL" clId="{A391CD45-D28B-46F8-BC61-4CA6ED9B05E1}" dt="2019-05-28T14:09:08.550" v="3720" actId="478"/>
          <ac:spMkLst>
            <pc:docMk/>
            <pc:sldMk cId="4018636436" sldId="285"/>
            <ac:spMk id="4" creationId="{23C800C9-493F-48A1-9103-01CE5286FFE8}"/>
          </ac:spMkLst>
        </pc:spChg>
        <pc:spChg chg="add del mod">
          <ac:chgData name="Qibo Wang" userId="a912e465-4827-4489-9fd1-64a617431589" providerId="ADAL" clId="{A391CD45-D28B-46F8-BC61-4CA6ED9B05E1}" dt="2019-05-28T14:03:33.166" v="3671" actId="478"/>
          <ac:spMkLst>
            <pc:docMk/>
            <pc:sldMk cId="4018636436" sldId="285"/>
            <ac:spMk id="6" creationId="{1D7C6E65-CBB2-497A-B640-A90636AD0EF4}"/>
          </ac:spMkLst>
        </pc:spChg>
        <pc:spChg chg="add mod">
          <ac:chgData name="Qibo Wang" userId="a912e465-4827-4489-9fd1-64a617431589" providerId="ADAL" clId="{A391CD45-D28B-46F8-BC61-4CA6ED9B05E1}" dt="2019-05-28T14:04:30.304" v="3718" actId="113"/>
          <ac:spMkLst>
            <pc:docMk/>
            <pc:sldMk cId="4018636436" sldId="285"/>
            <ac:spMk id="7" creationId="{A4CA982A-624D-42C7-AD1D-4BE3E1A91AEB}"/>
          </ac:spMkLst>
        </pc:spChg>
        <pc:spChg chg="add">
          <ac:chgData name="Qibo Wang" userId="a912e465-4827-4489-9fd1-64a617431589" providerId="ADAL" clId="{A391CD45-D28B-46F8-BC61-4CA6ED9B05E1}" dt="2019-05-28T14:09:08.784" v="3721"/>
          <ac:spMkLst>
            <pc:docMk/>
            <pc:sldMk cId="4018636436" sldId="285"/>
            <ac:spMk id="8" creationId="{1B279CEB-4667-43B3-9D56-6E301F5F5C13}"/>
          </ac:spMkLst>
        </pc:spChg>
        <pc:spChg chg="add">
          <ac:chgData name="Qibo Wang" userId="a912e465-4827-4489-9fd1-64a617431589" providerId="ADAL" clId="{A391CD45-D28B-46F8-BC61-4CA6ED9B05E1}" dt="2019-05-28T14:09:08.784" v="3721"/>
          <ac:spMkLst>
            <pc:docMk/>
            <pc:sldMk cId="4018636436" sldId="285"/>
            <ac:spMk id="10" creationId="{EF62430D-E634-407F-A9A1-84A4C70007C2}"/>
          </ac:spMkLst>
        </pc:spChg>
        <pc:picChg chg="mod">
          <ac:chgData name="Qibo Wang" userId="a912e465-4827-4489-9fd1-64a617431589" providerId="ADAL" clId="{A391CD45-D28B-46F8-BC61-4CA6ED9B05E1}" dt="2019-05-28T14:09:11.737" v="3722" actId="1076"/>
          <ac:picMkLst>
            <pc:docMk/>
            <pc:sldMk cId="4018636436" sldId="285"/>
            <ac:picMk id="2" creationId="{72AC9F01-1B5D-4F69-8931-2D3D82D23CB3}"/>
          </ac:picMkLst>
        </pc:picChg>
        <pc:picChg chg="add">
          <ac:chgData name="Qibo Wang" userId="a912e465-4827-4489-9fd1-64a617431589" providerId="ADAL" clId="{A391CD45-D28B-46F8-BC61-4CA6ED9B05E1}" dt="2019-05-28T14:09:08.784" v="3721"/>
          <ac:picMkLst>
            <pc:docMk/>
            <pc:sldMk cId="4018636436" sldId="285"/>
            <ac:picMk id="9" creationId="{61F7DAF5-D4F0-4D3C-894D-67B206583BD5}"/>
          </ac:picMkLst>
        </pc:picChg>
      </pc:sldChg>
      <pc:sldChg chg="addSp delSp modSp add modNotesTx">
        <pc:chgData name="Qibo Wang" userId="a912e465-4827-4489-9fd1-64a617431589" providerId="ADAL" clId="{A391CD45-D28B-46F8-BC61-4CA6ED9B05E1}" dt="2019-05-28T14:24:17.123" v="4021" actId="20577"/>
        <pc:sldMkLst>
          <pc:docMk/>
          <pc:sldMk cId="3876882261" sldId="286"/>
        </pc:sldMkLst>
        <pc:spChg chg="mod">
          <ac:chgData name="Qibo Wang" userId="a912e465-4827-4489-9fd1-64a617431589" providerId="ADAL" clId="{A391CD45-D28B-46F8-BC61-4CA6ED9B05E1}" dt="2019-05-28T14:24:17.123" v="4021" actId="20577"/>
          <ac:spMkLst>
            <pc:docMk/>
            <pc:sldMk cId="3876882261" sldId="286"/>
            <ac:spMk id="3" creationId="{847F45EA-DA51-4B3A-AC00-1A56501DC209}"/>
          </ac:spMkLst>
        </pc:spChg>
        <pc:spChg chg="del">
          <ac:chgData name="Qibo Wang" userId="a912e465-4827-4489-9fd1-64a617431589" providerId="ADAL" clId="{A391CD45-D28B-46F8-BC61-4CA6ED9B05E1}" dt="2019-05-28T05:16:52.013" v="3187" actId="478"/>
          <ac:spMkLst>
            <pc:docMk/>
            <pc:sldMk cId="3876882261" sldId="286"/>
            <ac:spMk id="4" creationId="{23C800C9-493F-48A1-9103-01CE5286FFE8}"/>
          </ac:spMkLst>
        </pc:spChg>
        <pc:spChg chg="add mod">
          <ac:chgData name="Qibo Wang" userId="a912e465-4827-4489-9fd1-64a617431589" providerId="ADAL" clId="{A391CD45-D28B-46F8-BC61-4CA6ED9B05E1}" dt="2019-05-28T13:56:13.885" v="3538" actId="1582"/>
          <ac:spMkLst>
            <pc:docMk/>
            <pc:sldMk cId="3876882261" sldId="286"/>
            <ac:spMk id="7" creationId="{CE61DED1-6953-490A-9724-75AC46DB9BF7}"/>
          </ac:spMkLst>
        </pc:spChg>
        <pc:spChg chg="add del mod">
          <ac:chgData name="Qibo Wang" userId="a912e465-4827-4489-9fd1-64a617431589" providerId="ADAL" clId="{A391CD45-D28B-46F8-BC61-4CA6ED9B05E1}" dt="2019-05-28T13:48:06.789" v="3491" actId="478"/>
          <ac:spMkLst>
            <pc:docMk/>
            <pc:sldMk cId="3876882261" sldId="286"/>
            <ac:spMk id="8" creationId="{220EE2A8-DB52-4741-BD62-0F90575E94A9}"/>
          </ac:spMkLst>
        </pc:spChg>
        <pc:spChg chg="add mod">
          <ac:chgData name="Qibo Wang" userId="a912e465-4827-4489-9fd1-64a617431589" providerId="ADAL" clId="{A391CD45-D28B-46F8-BC61-4CA6ED9B05E1}" dt="2019-05-28T13:48:16.242" v="3493" actId="1076"/>
          <ac:spMkLst>
            <pc:docMk/>
            <pc:sldMk cId="3876882261" sldId="286"/>
            <ac:spMk id="9" creationId="{307684D5-7907-42AD-ACBD-0068E40422D3}"/>
          </ac:spMkLst>
        </pc:spChg>
        <pc:spChg chg="del">
          <ac:chgData name="Qibo Wang" userId="a912e465-4827-4489-9fd1-64a617431589" providerId="ADAL" clId="{A391CD45-D28B-46F8-BC61-4CA6ED9B05E1}" dt="2019-05-25T14:09:30.557" v="2237" actId="478"/>
          <ac:spMkLst>
            <pc:docMk/>
            <pc:sldMk cId="3876882261" sldId="286"/>
            <ac:spMk id="12" creationId="{B06104A2-4A6C-4340-8F45-038A3FFE1A8B}"/>
          </ac:spMkLst>
        </pc:spChg>
        <pc:spChg chg="add mod">
          <ac:chgData name="Qibo Wang" userId="a912e465-4827-4489-9fd1-64a617431589" providerId="ADAL" clId="{A391CD45-D28B-46F8-BC61-4CA6ED9B05E1}" dt="2019-05-28T13:48:16.242" v="3493" actId="1076"/>
          <ac:spMkLst>
            <pc:docMk/>
            <pc:sldMk cId="3876882261" sldId="286"/>
            <ac:spMk id="14" creationId="{72CBBD41-1D84-4727-9DD3-8F9338BBBB2D}"/>
          </ac:spMkLst>
        </pc:spChg>
        <pc:spChg chg="add mod">
          <ac:chgData name="Qibo Wang" userId="a912e465-4827-4489-9fd1-64a617431589" providerId="ADAL" clId="{A391CD45-D28B-46F8-BC61-4CA6ED9B05E1}" dt="2019-05-28T13:48:16.242" v="3493" actId="1076"/>
          <ac:spMkLst>
            <pc:docMk/>
            <pc:sldMk cId="3876882261" sldId="286"/>
            <ac:spMk id="15" creationId="{E7B3C58D-29E0-4445-A8F0-4B9777DEA719}"/>
          </ac:spMkLst>
        </pc:spChg>
        <pc:spChg chg="add del">
          <ac:chgData name="Qibo Wang" userId="a912e465-4827-4489-9fd1-64a617431589" providerId="ADAL" clId="{A391CD45-D28B-46F8-BC61-4CA6ED9B05E1}" dt="2019-05-28T05:16:50.981" v="3186"/>
          <ac:spMkLst>
            <pc:docMk/>
            <pc:sldMk cId="3876882261" sldId="286"/>
            <ac:spMk id="18" creationId="{D9A4C3EF-ED84-4468-A157-91D509B37611}"/>
          </ac:spMkLst>
        </pc:spChg>
        <pc:spChg chg="add del">
          <ac:chgData name="Qibo Wang" userId="a912e465-4827-4489-9fd1-64a617431589" providerId="ADAL" clId="{A391CD45-D28B-46F8-BC61-4CA6ED9B05E1}" dt="2019-05-28T05:16:50.981" v="3186"/>
          <ac:spMkLst>
            <pc:docMk/>
            <pc:sldMk cId="3876882261" sldId="286"/>
            <ac:spMk id="19" creationId="{66812E98-1827-4C7D-A99B-D80F44B27614}"/>
          </ac:spMkLst>
        </pc:spChg>
        <pc:spChg chg="add mod">
          <ac:chgData name="Qibo Wang" userId="a912e465-4827-4489-9fd1-64a617431589" providerId="ADAL" clId="{A391CD45-D28B-46F8-BC61-4CA6ED9B05E1}" dt="2019-05-28T05:16:57.950" v="3190" actId="1076"/>
          <ac:spMkLst>
            <pc:docMk/>
            <pc:sldMk cId="3876882261" sldId="286"/>
            <ac:spMk id="21" creationId="{93B27FE9-C917-4591-B900-56C9D0B2295A}"/>
          </ac:spMkLst>
        </pc:spChg>
        <pc:spChg chg="add del mod">
          <ac:chgData name="Qibo Wang" userId="a912e465-4827-4489-9fd1-64a617431589" providerId="ADAL" clId="{A391CD45-D28B-46F8-BC61-4CA6ED9B05E1}" dt="2019-05-28T13:56:34.978" v="3539" actId="478"/>
          <ac:spMkLst>
            <pc:docMk/>
            <pc:sldMk cId="3876882261" sldId="286"/>
            <ac:spMk id="22" creationId="{2805B871-33B6-4556-9490-C661C5BCBFD5}"/>
          </ac:spMkLst>
        </pc:spChg>
        <pc:spChg chg="add del">
          <ac:chgData name="Qibo Wang" userId="a912e465-4827-4489-9fd1-64a617431589" providerId="ADAL" clId="{A391CD45-D28B-46F8-BC61-4CA6ED9B05E1}" dt="2019-05-28T05:16:55.669" v="3189" actId="478"/>
          <ac:spMkLst>
            <pc:docMk/>
            <pc:sldMk cId="3876882261" sldId="286"/>
            <ac:spMk id="22" creationId="{7DF5DD99-CC43-4B34-9D90-2C56714E6A95}"/>
          </ac:spMkLst>
        </pc:spChg>
        <pc:picChg chg="add mod">
          <ac:chgData name="Qibo Wang" userId="a912e465-4827-4489-9fd1-64a617431589" providerId="ADAL" clId="{A391CD45-D28B-46F8-BC61-4CA6ED9B05E1}" dt="2019-05-28T13:54:05.378" v="3512" actId="1076"/>
          <ac:picMkLst>
            <pc:docMk/>
            <pc:sldMk cId="3876882261" sldId="286"/>
            <ac:picMk id="2" creationId="{11590C37-8DFF-406B-92AD-BF9861B798B0}"/>
          </ac:picMkLst>
        </pc:picChg>
        <pc:picChg chg="add mod">
          <ac:chgData name="Qibo Wang" userId="a912e465-4827-4489-9fd1-64a617431589" providerId="ADAL" clId="{A391CD45-D28B-46F8-BC61-4CA6ED9B05E1}" dt="2019-05-28T13:54:33.485" v="3518" actId="1076"/>
          <ac:picMkLst>
            <pc:docMk/>
            <pc:sldMk cId="3876882261" sldId="286"/>
            <ac:picMk id="4" creationId="{C3A4C2DD-37F9-48ED-B182-5A498FB0D15F}"/>
          </ac:picMkLst>
        </pc:picChg>
        <pc:picChg chg="add del mod">
          <ac:chgData name="Qibo Wang" userId="a912e465-4827-4489-9fd1-64a617431589" providerId="ADAL" clId="{A391CD45-D28B-46F8-BC61-4CA6ED9B05E1}" dt="2019-05-28T13:49:34.073" v="3506" actId="478"/>
          <ac:picMkLst>
            <pc:docMk/>
            <pc:sldMk cId="3876882261" sldId="286"/>
            <ac:picMk id="6" creationId="{51829F2E-0C7C-496B-B280-9D0E0F774E38}"/>
          </ac:picMkLst>
        </pc:picChg>
        <pc:picChg chg="add del">
          <ac:chgData name="Qibo Wang" userId="a912e465-4827-4489-9fd1-64a617431589" providerId="ADAL" clId="{A391CD45-D28B-46F8-BC61-4CA6ED9B05E1}" dt="2019-05-28T05:16:50.981" v="3186"/>
          <ac:picMkLst>
            <pc:docMk/>
            <pc:sldMk cId="3876882261" sldId="286"/>
            <ac:picMk id="17" creationId="{E0E37106-5AF8-4A91-80BB-E3FBAF326076}"/>
          </ac:picMkLst>
        </pc:picChg>
        <pc:picChg chg="add del">
          <ac:chgData name="Qibo Wang" userId="a912e465-4827-4489-9fd1-64a617431589" providerId="ADAL" clId="{A391CD45-D28B-46F8-BC61-4CA6ED9B05E1}" dt="2019-05-28T05:16:55.669" v="3189" actId="478"/>
          <ac:picMkLst>
            <pc:docMk/>
            <pc:sldMk cId="3876882261" sldId="286"/>
            <ac:picMk id="20" creationId="{D0A11127-AA3C-4B9B-BE75-A5941A785C25}"/>
          </ac:picMkLst>
        </pc:picChg>
        <pc:cxnChg chg="del">
          <ac:chgData name="Qibo Wang" userId="a912e465-4827-4489-9fd1-64a617431589" providerId="ADAL" clId="{A391CD45-D28B-46F8-BC61-4CA6ED9B05E1}" dt="2019-05-28T13:49:38.385" v="3507" actId="478"/>
          <ac:cxnSpMkLst>
            <pc:docMk/>
            <pc:sldMk cId="3876882261" sldId="286"/>
            <ac:cxnSpMk id="5" creationId="{FABB8D14-22A2-4F47-8656-D64DBDC467D4}"/>
          </ac:cxnSpMkLst>
        </pc:cxnChg>
        <pc:cxnChg chg="add mod">
          <ac:chgData name="Qibo Wang" userId="a912e465-4827-4489-9fd1-64a617431589" providerId="ADAL" clId="{A391CD45-D28B-46F8-BC61-4CA6ED9B05E1}" dt="2019-05-28T13:48:16.242" v="3493" actId="1076"/>
          <ac:cxnSpMkLst>
            <pc:docMk/>
            <pc:sldMk cId="3876882261" sldId="286"/>
            <ac:cxnSpMk id="10" creationId="{98535839-BE2B-4362-BA9A-ED7B9359D80E}"/>
          </ac:cxnSpMkLst>
        </pc:cxnChg>
        <pc:cxnChg chg="del">
          <ac:chgData name="Qibo Wang" userId="a912e465-4827-4489-9fd1-64a617431589" providerId="ADAL" clId="{A391CD45-D28B-46F8-BC61-4CA6ED9B05E1}" dt="2019-05-28T13:49:38.385" v="3507" actId="478"/>
          <ac:cxnSpMkLst>
            <pc:docMk/>
            <pc:sldMk cId="3876882261" sldId="286"/>
            <ac:cxnSpMk id="11" creationId="{64F4AAD1-EC45-40B9-9C50-EF44081442D2}"/>
          </ac:cxnSpMkLst>
        </pc:cxnChg>
        <pc:cxnChg chg="add mod">
          <ac:chgData name="Qibo Wang" userId="a912e465-4827-4489-9fd1-64a617431589" providerId="ADAL" clId="{A391CD45-D28B-46F8-BC61-4CA6ED9B05E1}" dt="2019-05-28T13:48:16.242" v="3493" actId="1076"/>
          <ac:cxnSpMkLst>
            <pc:docMk/>
            <pc:sldMk cId="3876882261" sldId="286"/>
            <ac:cxnSpMk id="13" creationId="{49162CE4-7D8C-4148-BAE6-ABE5C3A9E075}"/>
          </ac:cxnSpMkLst>
        </pc:cxnChg>
        <pc:cxnChg chg="add del mod">
          <ac:chgData name="Qibo Wang" userId="a912e465-4827-4489-9fd1-64a617431589" providerId="ADAL" clId="{A391CD45-D28B-46F8-BC61-4CA6ED9B05E1}" dt="2019-05-28T13:49:38.385" v="3507" actId="478"/>
          <ac:cxnSpMkLst>
            <pc:docMk/>
            <pc:sldMk cId="3876882261" sldId="286"/>
            <ac:cxnSpMk id="16" creationId="{AEEF3FBD-5F50-4409-B73F-67CCB63E82BE}"/>
          </ac:cxnSpMkLst>
        </pc:cxnChg>
        <pc:cxnChg chg="add mod">
          <ac:chgData name="Qibo Wang" userId="a912e465-4827-4489-9fd1-64a617431589" providerId="ADAL" clId="{A391CD45-D28B-46F8-BC61-4CA6ED9B05E1}" dt="2019-05-28T13:54:44.328" v="3520" actId="1076"/>
          <ac:cxnSpMkLst>
            <pc:docMk/>
            <pc:sldMk cId="3876882261" sldId="286"/>
            <ac:cxnSpMk id="17" creationId="{23D1118F-42D2-4425-8039-BDF6307E512A}"/>
          </ac:cxnSpMkLst>
        </pc:cxnChg>
        <pc:cxnChg chg="add mod">
          <ac:chgData name="Qibo Wang" userId="a912e465-4827-4489-9fd1-64a617431589" providerId="ADAL" clId="{A391CD45-D28B-46F8-BC61-4CA6ED9B05E1}" dt="2019-05-28T13:54:47.844" v="3522" actId="1076"/>
          <ac:cxnSpMkLst>
            <pc:docMk/>
            <pc:sldMk cId="3876882261" sldId="286"/>
            <ac:cxnSpMk id="18" creationId="{4CE12A33-2216-4CD3-B06C-1872D7D016C9}"/>
          </ac:cxnSpMkLst>
        </pc:cxnChg>
        <pc:cxnChg chg="add mod">
          <ac:chgData name="Qibo Wang" userId="a912e465-4827-4489-9fd1-64a617431589" providerId="ADAL" clId="{A391CD45-D28B-46F8-BC61-4CA6ED9B05E1}" dt="2019-05-28T13:55:24.114" v="3528" actId="1076"/>
          <ac:cxnSpMkLst>
            <pc:docMk/>
            <pc:sldMk cId="3876882261" sldId="286"/>
            <ac:cxnSpMk id="19" creationId="{F1583C47-1941-48E8-B04F-0D301CFB66D9}"/>
          </ac:cxnSpMkLst>
        </pc:cxnChg>
        <pc:cxnChg chg="add mod">
          <ac:chgData name="Qibo Wang" userId="a912e465-4827-4489-9fd1-64a617431589" providerId="ADAL" clId="{A391CD45-D28B-46F8-BC61-4CA6ED9B05E1}" dt="2019-05-28T13:54:56.416" v="3526" actId="1076"/>
          <ac:cxnSpMkLst>
            <pc:docMk/>
            <pc:sldMk cId="3876882261" sldId="286"/>
            <ac:cxnSpMk id="20" creationId="{ADA383CE-8BCF-44EC-980F-805BAF60D295}"/>
          </ac:cxnSpMkLst>
        </pc:cxnChg>
      </pc:sldChg>
      <pc:sldChg chg="delSp add del delAnim modNotesTx">
        <pc:chgData name="Qibo Wang" userId="a912e465-4827-4489-9fd1-64a617431589" providerId="ADAL" clId="{A391CD45-D28B-46F8-BC61-4CA6ED9B05E1}" dt="2019-05-28T04:55:07.918" v="3023" actId="2696"/>
        <pc:sldMkLst>
          <pc:docMk/>
          <pc:sldMk cId="3931688976" sldId="287"/>
        </pc:sldMkLst>
        <pc:picChg chg="del">
          <ac:chgData name="Qibo Wang" userId="a912e465-4827-4489-9fd1-64a617431589" providerId="ADAL" clId="{A391CD45-D28B-46F8-BC61-4CA6ED9B05E1}" dt="2019-05-28T04:55:01.818" v="3022" actId="478"/>
          <ac:picMkLst>
            <pc:docMk/>
            <pc:sldMk cId="3931688976" sldId="287"/>
            <ac:picMk id="5" creationId="{895DBFBB-D161-4A65-8418-C167A81BC2A1}"/>
          </ac:picMkLst>
        </pc:picChg>
      </pc:sldChg>
      <pc:sldChg chg="add del">
        <pc:chgData name="Qibo Wang" userId="a912e465-4827-4489-9fd1-64a617431589" providerId="ADAL" clId="{A391CD45-D28B-46F8-BC61-4CA6ED9B05E1}" dt="2019-05-28T04:36:48.574" v="2854" actId="2696"/>
        <pc:sldMkLst>
          <pc:docMk/>
          <pc:sldMk cId="16078314" sldId="288"/>
        </pc:sldMkLst>
      </pc:sldChg>
      <pc:sldChg chg="addSp delSp modSp add modAnim">
        <pc:chgData name="Qibo Wang" userId="a912e465-4827-4489-9fd1-64a617431589" providerId="ADAL" clId="{A391CD45-D28B-46F8-BC61-4CA6ED9B05E1}" dt="2019-05-28T14:21:42.650" v="3940" actId="20577"/>
        <pc:sldMkLst>
          <pc:docMk/>
          <pc:sldMk cId="1590118640" sldId="288"/>
        </pc:sldMkLst>
        <pc:spChg chg="mod">
          <ac:chgData name="Qibo Wang" userId="a912e465-4827-4489-9fd1-64a617431589" providerId="ADAL" clId="{A391CD45-D28B-46F8-BC61-4CA6ED9B05E1}" dt="2019-05-28T14:21:42.650" v="3940" actId="20577"/>
          <ac:spMkLst>
            <pc:docMk/>
            <pc:sldMk cId="1590118640" sldId="288"/>
            <ac:spMk id="3" creationId="{847F45EA-DA51-4B3A-AC00-1A56501DC209}"/>
          </ac:spMkLst>
        </pc:spChg>
        <pc:spChg chg="del">
          <ac:chgData name="Qibo Wang" userId="a912e465-4827-4489-9fd1-64a617431589" providerId="ADAL" clId="{A391CD45-D28B-46F8-BC61-4CA6ED9B05E1}" dt="2019-05-28T04:55:56.480" v="3033" actId="478"/>
          <ac:spMkLst>
            <pc:docMk/>
            <pc:sldMk cId="1590118640" sldId="288"/>
            <ac:spMk id="4" creationId="{23C800C9-493F-48A1-9103-01CE5286FFE8}"/>
          </ac:spMkLst>
        </pc:spChg>
        <pc:spChg chg="add mod">
          <ac:chgData name="Qibo Wang" userId="a912e465-4827-4489-9fd1-64a617431589" providerId="ADAL" clId="{A391CD45-D28B-46F8-BC61-4CA6ED9B05E1}" dt="2019-05-28T05:09:32.965" v="3134" actId="1076"/>
          <ac:spMkLst>
            <pc:docMk/>
            <pc:sldMk cId="1590118640" sldId="288"/>
            <ac:spMk id="11" creationId="{E98A7BC4-C0DC-49E6-B3BA-EC052E66AC34}"/>
          </ac:spMkLst>
        </pc:spChg>
        <pc:picChg chg="del">
          <ac:chgData name="Qibo Wang" userId="a912e465-4827-4489-9fd1-64a617431589" providerId="ADAL" clId="{A391CD45-D28B-46F8-BC61-4CA6ED9B05E1}" dt="2019-05-28T04:55:54.293" v="3032" actId="478"/>
          <ac:picMkLst>
            <pc:docMk/>
            <pc:sldMk cId="1590118640" sldId="288"/>
            <ac:picMk id="2" creationId="{1973FBE5-0351-43CF-8E7C-35E549E7D585}"/>
          </ac:picMkLst>
        </pc:picChg>
        <pc:picChg chg="mod">
          <ac:chgData name="Qibo Wang" userId="a912e465-4827-4489-9fd1-64a617431589" providerId="ADAL" clId="{A391CD45-D28B-46F8-BC61-4CA6ED9B05E1}" dt="2019-05-28T04:59:39.257" v="3105" actId="1076"/>
          <ac:picMkLst>
            <pc:docMk/>
            <pc:sldMk cId="1590118640" sldId="288"/>
            <ac:picMk id="5" creationId="{895DBFBB-D161-4A65-8418-C167A81BC2A1}"/>
          </ac:picMkLst>
        </pc:picChg>
        <pc:cxnChg chg="add mod">
          <ac:chgData name="Qibo Wang" userId="a912e465-4827-4489-9fd1-64a617431589" providerId="ADAL" clId="{A391CD45-D28B-46F8-BC61-4CA6ED9B05E1}" dt="2019-05-28T05:03:59.448" v="3109" actId="1582"/>
          <ac:cxnSpMkLst>
            <pc:docMk/>
            <pc:sldMk cId="1590118640" sldId="288"/>
            <ac:cxnSpMk id="7" creationId="{5DDE907C-5810-45ED-9954-3119E713D4E3}"/>
          </ac:cxnSpMkLst>
        </pc:cxnChg>
        <pc:cxnChg chg="add mod">
          <ac:chgData name="Qibo Wang" userId="a912e465-4827-4489-9fd1-64a617431589" providerId="ADAL" clId="{A391CD45-D28B-46F8-BC61-4CA6ED9B05E1}" dt="2019-05-28T05:04:07.793" v="3111" actId="1076"/>
          <ac:cxnSpMkLst>
            <pc:docMk/>
            <pc:sldMk cId="1590118640" sldId="288"/>
            <ac:cxnSpMk id="8" creationId="{17B88B4D-1424-40DA-B26E-846E4D601933}"/>
          </ac:cxnSpMkLst>
        </pc:cxnChg>
        <pc:cxnChg chg="add mod">
          <ac:chgData name="Qibo Wang" userId="a912e465-4827-4489-9fd1-64a617431589" providerId="ADAL" clId="{A391CD45-D28B-46F8-BC61-4CA6ED9B05E1}" dt="2019-05-28T05:06:21.996" v="3114" actId="1076"/>
          <ac:cxnSpMkLst>
            <pc:docMk/>
            <pc:sldMk cId="1590118640" sldId="288"/>
            <ac:cxnSpMk id="9" creationId="{F446B10C-451C-4C0D-96F8-1C83A848772D}"/>
          </ac:cxnSpMkLst>
        </pc:cxnChg>
        <pc:cxnChg chg="add mod">
          <ac:chgData name="Qibo Wang" userId="a912e465-4827-4489-9fd1-64a617431589" providerId="ADAL" clId="{A391CD45-D28B-46F8-BC61-4CA6ED9B05E1}" dt="2019-05-28T05:06:39.824" v="3117" actId="1076"/>
          <ac:cxnSpMkLst>
            <pc:docMk/>
            <pc:sldMk cId="1590118640" sldId="288"/>
            <ac:cxnSpMk id="10" creationId="{CDCB81AB-6BE4-42EF-AF70-09AE040F1691}"/>
          </ac:cxnSpMkLst>
        </pc:cxnChg>
      </pc:sldChg>
      <pc:sldChg chg="add del">
        <pc:chgData name="Qibo Wang" userId="a912e465-4827-4489-9fd1-64a617431589" providerId="ADAL" clId="{A391CD45-D28B-46F8-BC61-4CA6ED9B05E1}" dt="2019-05-28T04:40:18.526" v="2857" actId="2696"/>
        <pc:sldMkLst>
          <pc:docMk/>
          <pc:sldMk cId="2132086056" sldId="288"/>
        </pc:sldMkLst>
      </pc:sldChg>
      <pc:sldChg chg="addSp delSp modSp add modNotesTx">
        <pc:chgData name="Qibo Wang" userId="a912e465-4827-4489-9fd1-64a617431589" providerId="ADAL" clId="{A391CD45-D28B-46F8-BC61-4CA6ED9B05E1}" dt="2019-05-28T13:37:28.934" v="3331" actId="1076"/>
        <pc:sldMkLst>
          <pc:docMk/>
          <pc:sldMk cId="3637330990" sldId="289"/>
        </pc:sldMkLst>
        <pc:spChg chg="mod">
          <ac:chgData name="Qibo Wang" userId="a912e465-4827-4489-9fd1-64a617431589" providerId="ADAL" clId="{A391CD45-D28B-46F8-BC61-4CA6ED9B05E1}" dt="2019-05-28T13:37:28.934" v="3331" actId="1076"/>
          <ac:spMkLst>
            <pc:docMk/>
            <pc:sldMk cId="3637330990" sldId="289"/>
            <ac:spMk id="3" creationId="{847F45EA-DA51-4B3A-AC00-1A56501DC209}"/>
          </ac:spMkLst>
        </pc:spChg>
        <pc:spChg chg="mod">
          <ac:chgData name="Qibo Wang" userId="a912e465-4827-4489-9fd1-64a617431589" providerId="ADAL" clId="{A391CD45-D28B-46F8-BC61-4CA6ED9B05E1}" dt="2019-05-28T05:15:42.521" v="3181" actId="1076"/>
          <ac:spMkLst>
            <pc:docMk/>
            <pc:sldMk cId="3637330990" sldId="289"/>
            <ac:spMk id="11" creationId="{E98A7BC4-C0DC-49E6-B3BA-EC052E66AC34}"/>
          </ac:spMkLst>
        </pc:spChg>
        <pc:picChg chg="add mod">
          <ac:chgData name="Qibo Wang" userId="a912e465-4827-4489-9fd1-64a617431589" providerId="ADAL" clId="{A391CD45-D28B-46F8-BC61-4CA6ED9B05E1}" dt="2019-05-28T05:15:15.885" v="3180" actId="1076"/>
          <ac:picMkLst>
            <pc:docMk/>
            <pc:sldMk cId="3637330990" sldId="289"/>
            <ac:picMk id="2" creationId="{A4C5E2F7-D778-4428-98B7-FC409B2A1859}"/>
          </ac:picMkLst>
        </pc:picChg>
        <pc:picChg chg="del">
          <ac:chgData name="Qibo Wang" userId="a912e465-4827-4489-9fd1-64a617431589" providerId="ADAL" clId="{A391CD45-D28B-46F8-BC61-4CA6ED9B05E1}" dt="2019-05-28T05:14:04.407" v="3136" actId="478"/>
          <ac:picMkLst>
            <pc:docMk/>
            <pc:sldMk cId="3637330990" sldId="289"/>
            <ac:picMk id="5" creationId="{895DBFBB-D161-4A65-8418-C167A81BC2A1}"/>
          </ac:picMkLst>
        </pc:picChg>
        <pc:cxnChg chg="del">
          <ac:chgData name="Qibo Wang" userId="a912e465-4827-4489-9fd1-64a617431589" providerId="ADAL" clId="{A391CD45-D28B-46F8-BC61-4CA6ED9B05E1}" dt="2019-05-28T05:14:11.628" v="3137" actId="478"/>
          <ac:cxnSpMkLst>
            <pc:docMk/>
            <pc:sldMk cId="3637330990" sldId="289"/>
            <ac:cxnSpMk id="7" creationId="{5DDE907C-5810-45ED-9954-3119E713D4E3}"/>
          </ac:cxnSpMkLst>
        </pc:cxnChg>
        <pc:cxnChg chg="del">
          <ac:chgData name="Qibo Wang" userId="a912e465-4827-4489-9fd1-64a617431589" providerId="ADAL" clId="{A391CD45-D28B-46F8-BC61-4CA6ED9B05E1}" dt="2019-05-28T05:14:11.628" v="3137" actId="478"/>
          <ac:cxnSpMkLst>
            <pc:docMk/>
            <pc:sldMk cId="3637330990" sldId="289"/>
            <ac:cxnSpMk id="8" creationId="{17B88B4D-1424-40DA-B26E-846E4D601933}"/>
          </ac:cxnSpMkLst>
        </pc:cxnChg>
        <pc:cxnChg chg="del">
          <ac:chgData name="Qibo Wang" userId="a912e465-4827-4489-9fd1-64a617431589" providerId="ADAL" clId="{A391CD45-D28B-46F8-BC61-4CA6ED9B05E1}" dt="2019-05-28T05:14:11.628" v="3137" actId="478"/>
          <ac:cxnSpMkLst>
            <pc:docMk/>
            <pc:sldMk cId="3637330990" sldId="289"/>
            <ac:cxnSpMk id="9" creationId="{F446B10C-451C-4C0D-96F8-1C83A848772D}"/>
          </ac:cxnSpMkLst>
        </pc:cxnChg>
        <pc:cxnChg chg="del">
          <ac:chgData name="Qibo Wang" userId="a912e465-4827-4489-9fd1-64a617431589" providerId="ADAL" clId="{A391CD45-D28B-46F8-BC61-4CA6ED9B05E1}" dt="2019-05-28T05:14:11.628" v="3137" actId="478"/>
          <ac:cxnSpMkLst>
            <pc:docMk/>
            <pc:sldMk cId="3637330990" sldId="289"/>
            <ac:cxnSpMk id="10" creationId="{CDCB81AB-6BE4-42EF-AF70-09AE040F1691}"/>
          </ac:cxnSpMkLst>
        </pc:cxnChg>
      </pc:sldChg>
      <pc:sldChg chg="addSp delSp modSp add">
        <pc:chgData name="Qibo Wang" userId="a912e465-4827-4489-9fd1-64a617431589" providerId="ADAL" clId="{A391CD45-D28B-46F8-BC61-4CA6ED9B05E1}" dt="2019-05-29T04:48:58.827" v="4042" actId="20577"/>
        <pc:sldMkLst>
          <pc:docMk/>
          <pc:sldMk cId="3967316511" sldId="290"/>
        </pc:sldMkLst>
        <pc:spChg chg="mod">
          <ac:chgData name="Qibo Wang" userId="a912e465-4827-4489-9fd1-64a617431589" providerId="ADAL" clId="{A391CD45-D28B-46F8-BC61-4CA6ED9B05E1}" dt="2019-05-28T14:02:28.515" v="3665" actId="20577"/>
          <ac:spMkLst>
            <pc:docMk/>
            <pc:sldMk cId="3967316511" sldId="290"/>
            <ac:spMk id="3" creationId="{847F45EA-DA51-4B3A-AC00-1A56501DC209}"/>
          </ac:spMkLst>
        </pc:spChg>
        <pc:spChg chg="del">
          <ac:chgData name="Qibo Wang" userId="a912e465-4827-4489-9fd1-64a617431589" providerId="ADAL" clId="{A391CD45-D28B-46F8-BC61-4CA6ED9B05E1}" dt="2019-05-28T14:02:12.141" v="3657" actId="478"/>
          <ac:spMkLst>
            <pc:docMk/>
            <pc:sldMk cId="3967316511" sldId="290"/>
            <ac:spMk id="9" creationId="{307684D5-7907-42AD-ACBD-0068E40422D3}"/>
          </ac:spMkLst>
        </pc:spChg>
        <pc:spChg chg="del">
          <ac:chgData name="Qibo Wang" userId="a912e465-4827-4489-9fd1-64a617431589" providerId="ADAL" clId="{A391CD45-D28B-46F8-BC61-4CA6ED9B05E1}" dt="2019-05-28T14:02:19.656" v="3662" actId="478"/>
          <ac:spMkLst>
            <pc:docMk/>
            <pc:sldMk cId="3967316511" sldId="290"/>
            <ac:spMk id="14" creationId="{72CBBD41-1D84-4727-9DD3-8F9338BBBB2D}"/>
          </ac:spMkLst>
        </pc:spChg>
        <pc:spChg chg="del">
          <ac:chgData name="Qibo Wang" userId="a912e465-4827-4489-9fd1-64a617431589" providerId="ADAL" clId="{A391CD45-D28B-46F8-BC61-4CA6ED9B05E1}" dt="2019-05-28T14:02:19.656" v="3662" actId="478"/>
          <ac:spMkLst>
            <pc:docMk/>
            <pc:sldMk cId="3967316511" sldId="290"/>
            <ac:spMk id="15" creationId="{E7B3C58D-29E0-4445-A8F0-4B9777DEA719}"/>
          </ac:spMkLst>
        </pc:spChg>
        <pc:spChg chg="add mod">
          <ac:chgData name="Qibo Wang" userId="a912e465-4827-4489-9fd1-64a617431589" providerId="ADAL" clId="{A391CD45-D28B-46F8-BC61-4CA6ED9B05E1}" dt="2019-05-28T14:02:37.280" v="3666" actId="1076"/>
          <ac:spMkLst>
            <pc:docMk/>
            <pc:sldMk cId="3967316511" sldId="290"/>
            <ac:spMk id="17" creationId="{0ECA107E-7296-48AF-ADEE-8B6696887D93}"/>
          </ac:spMkLst>
        </pc:spChg>
        <pc:spChg chg="add mod">
          <ac:chgData name="Qibo Wang" userId="a912e465-4827-4489-9fd1-64a617431589" providerId="ADAL" clId="{A391CD45-D28B-46F8-BC61-4CA6ED9B05E1}" dt="2019-05-29T04:48:58.827" v="4042" actId="20577"/>
          <ac:spMkLst>
            <pc:docMk/>
            <pc:sldMk cId="3967316511" sldId="290"/>
            <ac:spMk id="18" creationId="{D0408077-3992-420C-B355-0B24886796E2}"/>
          </ac:spMkLst>
        </pc:spChg>
        <pc:spChg chg="add mod">
          <ac:chgData name="Qibo Wang" userId="a912e465-4827-4489-9fd1-64a617431589" providerId="ADAL" clId="{A391CD45-D28B-46F8-BC61-4CA6ED9B05E1}" dt="2019-05-28T14:02:48.826" v="3668" actId="1076"/>
          <ac:spMkLst>
            <pc:docMk/>
            <pc:sldMk cId="3967316511" sldId="290"/>
            <ac:spMk id="20" creationId="{175D4324-D021-4607-92A3-942371F2B1EC}"/>
          </ac:spMkLst>
        </pc:spChg>
        <pc:picChg chg="mod">
          <ac:chgData name="Qibo Wang" userId="a912e465-4827-4489-9fd1-64a617431589" providerId="ADAL" clId="{A391CD45-D28B-46F8-BC61-4CA6ED9B05E1}" dt="2019-05-28T14:01:40.549" v="3656" actId="1076"/>
          <ac:picMkLst>
            <pc:docMk/>
            <pc:sldMk cId="3967316511" sldId="290"/>
            <ac:picMk id="6" creationId="{51829F2E-0C7C-496B-B280-9D0E0F774E38}"/>
          </ac:picMkLst>
        </pc:picChg>
        <pc:picChg chg="add mod">
          <ac:chgData name="Qibo Wang" userId="a912e465-4827-4489-9fd1-64a617431589" providerId="ADAL" clId="{A391CD45-D28B-46F8-BC61-4CA6ED9B05E1}" dt="2019-05-28T14:02:48.826" v="3668" actId="1076"/>
          <ac:picMkLst>
            <pc:docMk/>
            <pc:sldMk cId="3967316511" sldId="290"/>
            <ac:picMk id="19" creationId="{17AE700A-3E73-4C49-83DD-E149FC3942AB}"/>
          </ac:picMkLst>
        </pc:picChg>
        <pc:cxnChg chg="mod">
          <ac:chgData name="Qibo Wang" userId="a912e465-4827-4489-9fd1-64a617431589" providerId="ADAL" clId="{A391CD45-D28B-46F8-BC61-4CA6ED9B05E1}" dt="2019-05-28T14:01:40.549" v="3656" actId="1076"/>
          <ac:cxnSpMkLst>
            <pc:docMk/>
            <pc:sldMk cId="3967316511" sldId="290"/>
            <ac:cxnSpMk id="5" creationId="{FABB8D14-22A2-4F47-8656-D64DBDC467D4}"/>
          </ac:cxnSpMkLst>
        </pc:cxnChg>
        <pc:cxnChg chg="del">
          <ac:chgData name="Qibo Wang" userId="a912e465-4827-4489-9fd1-64a617431589" providerId="ADAL" clId="{A391CD45-D28B-46F8-BC61-4CA6ED9B05E1}" dt="2019-05-28T14:02:12.141" v="3657" actId="478"/>
          <ac:cxnSpMkLst>
            <pc:docMk/>
            <pc:sldMk cId="3967316511" sldId="290"/>
            <ac:cxnSpMk id="10" creationId="{98535839-BE2B-4362-BA9A-ED7B9359D80E}"/>
          </ac:cxnSpMkLst>
        </pc:cxnChg>
        <pc:cxnChg chg="mod">
          <ac:chgData name="Qibo Wang" userId="a912e465-4827-4489-9fd1-64a617431589" providerId="ADAL" clId="{A391CD45-D28B-46F8-BC61-4CA6ED9B05E1}" dt="2019-05-28T14:01:40.549" v="3656" actId="1076"/>
          <ac:cxnSpMkLst>
            <pc:docMk/>
            <pc:sldMk cId="3967316511" sldId="290"/>
            <ac:cxnSpMk id="11" creationId="{64F4AAD1-EC45-40B9-9C50-EF44081442D2}"/>
          </ac:cxnSpMkLst>
        </pc:cxnChg>
        <pc:cxnChg chg="del">
          <ac:chgData name="Qibo Wang" userId="a912e465-4827-4489-9fd1-64a617431589" providerId="ADAL" clId="{A391CD45-D28B-46F8-BC61-4CA6ED9B05E1}" dt="2019-05-28T14:02:12.141" v="3657" actId="478"/>
          <ac:cxnSpMkLst>
            <pc:docMk/>
            <pc:sldMk cId="3967316511" sldId="290"/>
            <ac:cxnSpMk id="13" creationId="{49162CE4-7D8C-4148-BAE6-ABE5C3A9E075}"/>
          </ac:cxnSpMkLst>
        </pc:cxnChg>
        <pc:cxnChg chg="mod">
          <ac:chgData name="Qibo Wang" userId="a912e465-4827-4489-9fd1-64a617431589" providerId="ADAL" clId="{A391CD45-D28B-46F8-BC61-4CA6ED9B05E1}" dt="2019-05-28T14:01:40.549" v="3656" actId="1076"/>
          <ac:cxnSpMkLst>
            <pc:docMk/>
            <pc:sldMk cId="3967316511" sldId="290"/>
            <ac:cxnSpMk id="16" creationId="{AEEF3FBD-5F50-4409-B73F-67CCB63E82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D5316-A696-4747-A14C-E0A9F4670B8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4C30-0F0C-4AE2-9DB7-186E33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sources</a:t>
            </a:r>
          </a:p>
          <a:p>
            <a:r>
              <a:rPr lang="en-US" dirty="0"/>
              <a:t>Highlight PCODE6 and DA</a:t>
            </a:r>
          </a:p>
          <a:p>
            <a:r>
              <a:rPr lang="en-US" dirty="0"/>
              <a:t>Pictures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pcode6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8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pcode6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Question!!!! How to do other than average???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7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6 to 3 use???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Causes of marginalization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Nationality (global level)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ethnicity (global and country level)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caste (southeast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countries,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race (read one drop rule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tradition exclusion and custom exclusion (global)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gender (global)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religion (global)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Correlations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Domains/ columns names/aspects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Drawing after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2400" dirty="0"/>
              <a:t>Service gaps</a:t>
            </a:r>
          </a:p>
          <a:p>
            <a:r>
              <a:rPr lang="en-US" dirty="0"/>
              <a:t>2. Funds</a:t>
            </a:r>
          </a:p>
          <a:p>
            <a:r>
              <a:rPr lang="en-US" dirty="0"/>
              <a:t>3.</a:t>
            </a:r>
            <a:r>
              <a:rPr lang="en-US" baseline="0" dirty="0"/>
              <a:t> Areas for improvement</a:t>
            </a:r>
          </a:p>
          <a:p>
            <a:r>
              <a:rPr lang="en-US" dirty="0"/>
              <a:t>4.</a:t>
            </a:r>
            <a:r>
              <a:rPr lang="en-US" baseline="0" dirty="0"/>
              <a:t> Marginalization &amp; health </a:t>
            </a:r>
            <a:r>
              <a:rPr lang="en-US" dirty="0"/>
              <a:t>Outcomes e.g., mortality</a:t>
            </a:r>
            <a:r>
              <a:rPr lang="en-US" baseline="0" dirty="0"/>
              <a:t> rates,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4C30-0F0C-4AE2-9DB7-186E33DE24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5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54E-3517-4795-B7D8-D97D9E25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1FB95-2D8C-4ECD-94E8-134CE2DEE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0B0B-2920-47D1-84CE-06D6044E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5488-3280-4DD7-B2BC-ED066AA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238D-8166-4825-9565-A195F84D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0C5A-FA0E-4B56-85DC-5083423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81FB-0CA9-426D-81FF-9B9E4DD6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19C8-2CD9-4E45-A0C8-D452A628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7C99-C5BA-4C19-A3E8-4C1A160F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4486-72DD-43E4-A262-0305F2A7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0CA66-8D96-4EEA-B9B4-71DEC865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9E92-16F3-4C1B-9B59-B4378289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84DC-E22D-4394-88AF-A18AD918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3847-F924-483A-A8BD-8816BC51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C173-239C-49B3-92FE-7CFB969A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1135-867D-4E77-A9B4-CC7F7BC0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DAE4-0F4E-4CE5-A9D9-9C280E27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B777-0CF9-4574-94F4-E2DFB65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2F3D-C7FA-475D-A722-DB924206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76E6-6691-4DB9-8338-22C6622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BDE3-853E-4DA3-B206-D388F5E0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5342C-ACBE-49C7-9BDA-E1562F97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A394-45CC-4006-8204-DCA03C2B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4B04-7051-4797-9D85-8F865FD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6BC9-133C-4C19-B00C-9F3FC531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2867-930A-4A98-ADE8-B5C6F80B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8B45-917D-4EE9-B60D-63CF0D62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4143-408F-471D-B39A-CE43A4E0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4E41-CF85-418B-9025-79033A54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1249-CF13-42F9-9F48-45AEE171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E2A4-E8FF-4378-BA2D-AC40201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5523-A358-4143-979D-CDFB2C92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5D82-9CAE-465C-9EDA-FFE316F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AC5D-4CD2-42CA-A73E-E917E9967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97496-E060-49F5-B4CB-40F62C488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83924-C8B5-43F8-88C0-86A3BDB8F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25B2-CE39-4186-B989-2D31F72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43DF3-89DC-4253-B0DF-EF3AB4B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3FB5D-ADF2-40C8-93E3-65B541A3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331F-CD0F-47C5-80EE-6FA9D6CF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BE10D-466B-4932-B7F3-6684F275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7873-F308-40F2-A4F5-60B76A4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F3DF-30F2-4826-ABF4-8ACBAF2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42F68-1928-462A-B9F9-3F6C9AF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83E24-D9B6-4625-AF04-4FE08DF3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4F25A-E81B-4C74-9D5C-7258E9E7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D50-7054-4B31-A11D-6F6BC264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64D0-2D6B-4EE2-BDDB-AD7F48F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67869-2CB8-460C-BABD-4A20D85D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8845-4D5D-445A-8741-F59F7F29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03D7-3511-4377-8E2C-A9C15FCF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94D-7A4C-4E03-B470-849A0AF6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F0E-FB98-4434-9D3E-8FDBF9C8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42C56-7F37-4B0C-84F6-0E01A6D92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9054-FA7C-4BF6-9734-226FA019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C26E-43A1-40A1-AAB1-B0EF64A1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DDD4-DBB3-4DBC-8928-73C88404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70E0-B7F7-46BD-9048-EA97971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FB743-FDD2-49D5-ABD3-A651DBA4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E5BB-0DF6-448F-A318-200AEA56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4B4F-CE40-40BD-981E-5664181E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9249-59C0-44D4-AECD-6D348A0094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C18E-617B-45E7-976C-79C0BDB4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4063-1B0E-498A-8F14-E432E3A69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6D78-BF0D-4EC7-956E-41902E33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tatcan.gc.ca/census-recensement/2016/geo/geosearch-georecherche/index-eng.cf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008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Ontario Marginalization 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1538" y="5940338"/>
            <a:ext cx="2520462" cy="917662"/>
          </a:xfrm>
        </p:spPr>
        <p:txBody>
          <a:bodyPr>
            <a:normAutofit fontScale="85000" lnSpcReduction="20000"/>
          </a:bodyPr>
          <a:lstStyle/>
          <a:p>
            <a:endParaRPr lang="en-US" sz="1100" dirty="0"/>
          </a:p>
          <a:p>
            <a:r>
              <a:rPr lang="en-US" dirty="0"/>
              <a:t>Kenny Qibo Wang</a:t>
            </a:r>
          </a:p>
          <a:p>
            <a:r>
              <a:rPr lang="en-US" dirty="0"/>
              <a:t>May 29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26" y="554631"/>
            <a:ext cx="4030870" cy="21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09A5071-EFA9-42C2-9170-923946D08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4705F-0D04-4E9E-BD6F-398B626D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7" y="494070"/>
            <a:ext cx="11503005" cy="586985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E910E-F582-4D23-BE48-3B8FC9CE56C0}"/>
              </a:ext>
            </a:extLst>
          </p:cNvPr>
          <p:cNvCxnSpPr>
            <a:cxnSpLocks/>
          </p:cNvCxnSpPr>
          <p:nvPr/>
        </p:nvCxnSpPr>
        <p:spPr>
          <a:xfrm>
            <a:off x="545689" y="870155"/>
            <a:ext cx="530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A0930-6155-4B61-A0E9-A8AD8FD5DFEF}"/>
              </a:ext>
            </a:extLst>
          </p:cNvPr>
          <p:cNvCxnSpPr>
            <a:cxnSpLocks/>
          </p:cNvCxnSpPr>
          <p:nvPr/>
        </p:nvCxnSpPr>
        <p:spPr>
          <a:xfrm>
            <a:off x="541894" y="1184788"/>
            <a:ext cx="5347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A449E5-51B7-4BAA-97F1-D2F41DD6B7FA}"/>
              </a:ext>
            </a:extLst>
          </p:cNvPr>
          <p:cNvCxnSpPr>
            <a:cxnSpLocks/>
          </p:cNvCxnSpPr>
          <p:nvPr/>
        </p:nvCxnSpPr>
        <p:spPr>
          <a:xfrm flipV="1">
            <a:off x="1078445" y="870155"/>
            <a:ext cx="0" cy="31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1A6338-9127-4DF3-A64D-CF04B1B73073}"/>
              </a:ext>
            </a:extLst>
          </p:cNvPr>
          <p:cNvCxnSpPr>
            <a:cxnSpLocks/>
          </p:cNvCxnSpPr>
          <p:nvPr/>
        </p:nvCxnSpPr>
        <p:spPr>
          <a:xfrm flipV="1">
            <a:off x="548623" y="870155"/>
            <a:ext cx="0" cy="31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0ABDA9-1849-4486-A1EC-157C45999216}"/>
              </a:ext>
            </a:extLst>
          </p:cNvPr>
          <p:cNvCxnSpPr>
            <a:cxnSpLocks/>
          </p:cNvCxnSpPr>
          <p:nvPr/>
        </p:nvCxnSpPr>
        <p:spPr>
          <a:xfrm>
            <a:off x="6490410" y="1184787"/>
            <a:ext cx="5234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643586-BC6D-4DF3-9377-2DCC75CDBB58}"/>
              </a:ext>
            </a:extLst>
          </p:cNvPr>
          <p:cNvCxnSpPr>
            <a:cxnSpLocks/>
          </p:cNvCxnSpPr>
          <p:nvPr/>
        </p:nvCxnSpPr>
        <p:spPr>
          <a:xfrm>
            <a:off x="6490410" y="870155"/>
            <a:ext cx="5234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8C9FB0-6E50-4D43-97D7-1855CFCDB987}"/>
              </a:ext>
            </a:extLst>
          </p:cNvPr>
          <p:cNvCxnSpPr>
            <a:cxnSpLocks/>
          </p:cNvCxnSpPr>
          <p:nvPr/>
        </p:nvCxnSpPr>
        <p:spPr>
          <a:xfrm flipV="1">
            <a:off x="6490410" y="870155"/>
            <a:ext cx="0" cy="31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E11CCF-8F69-4761-A2AD-4E15F30D7CD6}"/>
              </a:ext>
            </a:extLst>
          </p:cNvPr>
          <p:cNvCxnSpPr>
            <a:cxnSpLocks/>
          </p:cNvCxnSpPr>
          <p:nvPr/>
        </p:nvCxnSpPr>
        <p:spPr>
          <a:xfrm flipV="1">
            <a:off x="11724968" y="870155"/>
            <a:ext cx="0" cy="31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Database Updates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647" y="3049698"/>
            <a:ext cx="9993339" cy="3808302"/>
          </a:xfrm>
        </p:spPr>
        <p:txBody>
          <a:bodyPr>
            <a:normAutofit/>
          </a:bodyPr>
          <a:lstStyle/>
          <a:p>
            <a:r>
              <a:rPr lang="en-US" dirty="0"/>
              <a:t>DA (Dissemination Area) and PCODE6 (6-digit Postal Code) linking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PCODE6 to PCODE3 (6-digit Postal Code)</a:t>
            </a:r>
          </a:p>
        </p:txBody>
      </p:sp>
    </p:spTree>
    <p:extLst>
      <p:ext uri="{BB962C8B-B14F-4D97-AF65-F5344CB8AC3E}">
        <p14:creationId xmlns:p14="http://schemas.microsoft.com/office/powerpoint/2010/main" val="69443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766965"/>
            <a:ext cx="8031479" cy="544514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300" dirty="0"/>
              <a:t> DA and PCODE6 </a:t>
            </a:r>
            <a:r>
              <a:rPr lang="en-US" sz="4000" dirty="0"/>
              <a:t>Linking</a:t>
            </a:r>
            <a:endParaRPr lang="en-US" sz="4300" dirty="0"/>
          </a:p>
          <a:p>
            <a:pPr algn="l"/>
            <a:r>
              <a:rPr lang="en-US" dirty="0"/>
              <a:t>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Data update (2006 VS 2016)</a:t>
            </a:r>
          </a:p>
          <a:p>
            <a:pPr algn="l"/>
            <a:r>
              <a:rPr lang="en-US" sz="3000" dirty="0"/>
              <a:t>     </a:t>
            </a:r>
            <a:r>
              <a:rPr lang="en-US" sz="2600" dirty="0"/>
              <a:t>- 10% increased data preservation</a:t>
            </a:r>
          </a:p>
          <a:p>
            <a:pPr algn="l"/>
            <a:r>
              <a:rPr lang="en-US" sz="2600" dirty="0"/>
              <a:t>	- data not collected in some areas in 2006 </a:t>
            </a:r>
          </a:p>
          <a:p>
            <a:pPr algn="l"/>
            <a:r>
              <a:rPr lang="en-US" sz="2600" dirty="0"/>
              <a:t> 	- DA/PCODE6 change</a:t>
            </a:r>
          </a:p>
          <a:p>
            <a:pPr algn="l"/>
            <a:r>
              <a:rPr lang="en-US" sz="2600" dirty="0"/>
              <a:t>  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Linking (Data extraction)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Not one to one (Data selection)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3FBE5-0351-43CF-8E7C-35E549E7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681" y="3962400"/>
            <a:ext cx="1942726" cy="273321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3C800C9-493F-48A1-9103-01CE5286FFE8}"/>
              </a:ext>
            </a:extLst>
          </p:cNvPr>
          <p:cNvSpPr txBox="1">
            <a:spLocks/>
          </p:cNvSpPr>
          <p:nvPr/>
        </p:nvSpPr>
        <p:spPr>
          <a:xfrm>
            <a:off x="9387764" y="162386"/>
            <a:ext cx="2369522" cy="3266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Table data</a:t>
            </a:r>
            <a:endParaRPr lang="en-US" dirty="0"/>
          </a:p>
          <a:p>
            <a:pPr algn="l"/>
            <a:r>
              <a:rPr lang="en-US" dirty="0"/>
              <a:t>DAUID</a:t>
            </a:r>
          </a:p>
          <a:p>
            <a:pPr algn="l"/>
            <a:r>
              <a:rPr lang="en-US" dirty="0"/>
              <a:t>Pop2016</a:t>
            </a:r>
          </a:p>
          <a:p>
            <a:pPr algn="l"/>
            <a:r>
              <a:rPr lang="en-US" dirty="0"/>
              <a:t>Instability_DA16</a:t>
            </a:r>
          </a:p>
          <a:p>
            <a:pPr algn="l"/>
            <a:r>
              <a:rPr lang="en-US" dirty="0"/>
              <a:t>Deprivation_DA16</a:t>
            </a:r>
          </a:p>
          <a:p>
            <a:pPr algn="l"/>
            <a:r>
              <a:rPr lang="en-US" dirty="0"/>
              <a:t>Dependency_DA16</a:t>
            </a:r>
          </a:p>
          <a:p>
            <a:pPr algn="l"/>
            <a:r>
              <a:rPr lang="en-US" dirty="0"/>
              <a:t>Ethniccon_DA16</a:t>
            </a:r>
          </a:p>
          <a:p>
            <a:pPr algn="l"/>
            <a:r>
              <a:rPr lang="en-US" dirty="0"/>
              <a:t>Quintiles…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764EEE-EC38-45DC-BB63-8AEB147A02BD}"/>
              </a:ext>
            </a:extLst>
          </p:cNvPr>
          <p:cNvSpPr txBox="1">
            <a:spLocks/>
          </p:cNvSpPr>
          <p:nvPr/>
        </p:nvSpPr>
        <p:spPr>
          <a:xfrm>
            <a:off x="9387764" y="3489539"/>
            <a:ext cx="2369522" cy="371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Linking data</a:t>
            </a:r>
          </a:p>
        </p:txBody>
      </p:sp>
    </p:spTree>
    <p:extLst>
      <p:ext uri="{BB962C8B-B14F-4D97-AF65-F5344CB8AC3E}">
        <p14:creationId xmlns:p14="http://schemas.microsoft.com/office/powerpoint/2010/main" val="33820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14" y="428591"/>
            <a:ext cx="11650606" cy="10770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300" dirty="0"/>
              <a:t> DA and PCODE6 </a:t>
            </a:r>
            <a:r>
              <a:rPr lang="en-US" sz="4000" dirty="0"/>
              <a:t>Linking</a:t>
            </a:r>
            <a:r>
              <a:rPr lang="en-US" sz="4300" dirty="0"/>
              <a:t> </a:t>
            </a:r>
            <a:r>
              <a:rPr lang="en-US" sz="4400" dirty="0"/>
              <a:t>(Data extraction)</a:t>
            </a:r>
            <a:endParaRPr lang="en-US" sz="4300" dirty="0"/>
          </a:p>
          <a:p>
            <a:pPr algn="l"/>
            <a:r>
              <a:rPr lang="en-US" dirty="0"/>
              <a:t>   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DBFBB-D161-4A65-8418-C167A81B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6" y="1232892"/>
            <a:ext cx="11773767" cy="47716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E907C-5810-45ED-9954-3119E713D4E3}"/>
              </a:ext>
            </a:extLst>
          </p:cNvPr>
          <p:cNvCxnSpPr/>
          <p:nvPr/>
        </p:nvCxnSpPr>
        <p:spPr>
          <a:xfrm>
            <a:off x="209116" y="1232892"/>
            <a:ext cx="0" cy="477166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88B4D-1424-40DA-B26E-846E4D601933}"/>
              </a:ext>
            </a:extLst>
          </p:cNvPr>
          <p:cNvCxnSpPr/>
          <p:nvPr/>
        </p:nvCxnSpPr>
        <p:spPr>
          <a:xfrm>
            <a:off x="704416" y="1232892"/>
            <a:ext cx="0" cy="477166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6B10C-451C-4C0D-96F8-1C83A848772D}"/>
              </a:ext>
            </a:extLst>
          </p:cNvPr>
          <p:cNvCxnSpPr/>
          <p:nvPr/>
        </p:nvCxnSpPr>
        <p:spPr>
          <a:xfrm>
            <a:off x="8641916" y="1232892"/>
            <a:ext cx="0" cy="477166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CB81AB-6BE4-42EF-AF70-09AE040F1691}"/>
              </a:ext>
            </a:extLst>
          </p:cNvPr>
          <p:cNvCxnSpPr/>
          <p:nvPr/>
        </p:nvCxnSpPr>
        <p:spPr>
          <a:xfrm>
            <a:off x="9429316" y="1232892"/>
            <a:ext cx="0" cy="477166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E98A7BC4-C0DC-49E6-B3BA-EC052E66AC34}"/>
              </a:ext>
            </a:extLst>
          </p:cNvPr>
          <p:cNvSpPr txBox="1">
            <a:spLocks/>
          </p:cNvSpPr>
          <p:nvPr/>
        </p:nvSpPr>
        <p:spPr>
          <a:xfrm>
            <a:off x="5562610" y="6499524"/>
            <a:ext cx="6629390" cy="35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*Source from </a:t>
            </a:r>
            <a:r>
              <a:rPr lang="fr-FR" sz="1800" dirty="0"/>
              <a:t>Postal </a:t>
            </a:r>
            <a:r>
              <a:rPr lang="fr-FR" sz="1800" dirty="0" err="1"/>
              <a:t>CodeOM</a:t>
            </a:r>
            <a:r>
              <a:rPr lang="fr-FR" sz="1800" dirty="0"/>
              <a:t> Conversion File Plus (PCCF+) Version 7A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011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77" y="240494"/>
            <a:ext cx="11650606" cy="107707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Data extraction Verification</a:t>
            </a:r>
            <a:endParaRPr lang="en-US" sz="4300" dirty="0"/>
          </a:p>
          <a:p>
            <a:pPr algn="l"/>
            <a:r>
              <a:rPr lang="en-US" dirty="0"/>
              <a:t>    </a:t>
            </a:r>
            <a:endParaRPr lang="en-US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8A7BC4-C0DC-49E6-B3BA-EC052E66AC34}"/>
              </a:ext>
            </a:extLst>
          </p:cNvPr>
          <p:cNvSpPr txBox="1">
            <a:spLocks/>
          </p:cNvSpPr>
          <p:nvPr/>
        </p:nvSpPr>
        <p:spPr>
          <a:xfrm>
            <a:off x="5593080" y="6298418"/>
            <a:ext cx="7757160" cy="61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*Source from Statistics Canada (</a:t>
            </a:r>
            <a:r>
              <a:rPr lang="en-US" sz="1800" dirty="0">
                <a:hlinkClick r:id="rId3"/>
              </a:rPr>
              <a:t>https://www12.statcan.gc.ca/census-recensement/2016/geo/geosearch-georecherche/index-eng.cfm</a:t>
            </a:r>
            <a:r>
              <a:rPr lang="en-US" sz="1800" dirty="0"/>
              <a:t>)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82C46-0116-4792-9EF6-741E9D61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7" y="876116"/>
            <a:ext cx="1103148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165" y="1456225"/>
            <a:ext cx="7061444" cy="446076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PCODE6: </a:t>
            </a:r>
            <a:r>
              <a:rPr lang="en-US" sz="4000" u="sng" dirty="0"/>
              <a:t>A#A</a:t>
            </a:r>
            <a:r>
              <a:rPr lang="en-US" sz="4000" dirty="0"/>
              <a:t> </a:t>
            </a:r>
            <a:r>
              <a:rPr lang="en-US" sz="4000" u="sng" dirty="0"/>
              <a:t>#A#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first segment is called the 'forward sortation area' (FSA) and is used to </a:t>
            </a:r>
            <a:r>
              <a:rPr lang="en-US" sz="2800" b="1" dirty="0"/>
              <a:t>identify the geographic location of the address</a:t>
            </a:r>
            <a:r>
              <a:rPr lang="en-US" sz="2800" dirty="0"/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second segment is called the 'location delivery unit' (LDU) and </a:t>
            </a:r>
            <a:r>
              <a:rPr lang="en-US" sz="2800" b="1" dirty="0"/>
              <a:t>represents either a specific address or group of addresses</a:t>
            </a:r>
            <a:r>
              <a:rPr lang="en-US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820C8B-48D6-43C0-919E-D6C46C4431B6}"/>
              </a:ext>
            </a:extLst>
          </p:cNvPr>
          <p:cNvSpPr txBox="1">
            <a:spLocks/>
          </p:cNvSpPr>
          <p:nvPr/>
        </p:nvSpPr>
        <p:spPr>
          <a:xfrm>
            <a:off x="434714" y="428591"/>
            <a:ext cx="11650606" cy="107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300" dirty="0"/>
              <a:t> DA and PCODE6 </a:t>
            </a:r>
            <a:r>
              <a:rPr lang="en-US" sz="4000" dirty="0"/>
              <a:t>Linking</a:t>
            </a:r>
            <a:r>
              <a:rPr lang="en-US" sz="4300" dirty="0"/>
              <a:t> – </a:t>
            </a:r>
            <a:r>
              <a:rPr lang="en-US" sz="4400" dirty="0"/>
              <a:t>Data Selection</a:t>
            </a:r>
            <a:endParaRPr lang="en-US" sz="4300" dirty="0"/>
          </a:p>
          <a:p>
            <a:pPr algn="l"/>
            <a:r>
              <a:rPr lang="en-US" dirty="0"/>
              <a:t>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7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124" y="1168171"/>
            <a:ext cx="8234599" cy="44417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Not one to one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947F1D-FFB1-42C1-ABD2-E9B5837573B6}"/>
              </a:ext>
            </a:extLst>
          </p:cNvPr>
          <p:cNvSpPr txBox="1">
            <a:spLocks/>
          </p:cNvSpPr>
          <p:nvPr/>
        </p:nvSpPr>
        <p:spPr>
          <a:xfrm>
            <a:off x="434714" y="428591"/>
            <a:ext cx="11650606" cy="1077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300" dirty="0"/>
              <a:t> DA and PCODE6 </a:t>
            </a:r>
            <a:r>
              <a:rPr lang="en-US" sz="4000" dirty="0"/>
              <a:t>Linking</a:t>
            </a:r>
            <a:r>
              <a:rPr lang="en-US" sz="4300" dirty="0"/>
              <a:t> - </a:t>
            </a:r>
            <a:r>
              <a:rPr lang="en-US" sz="4400" dirty="0"/>
              <a:t>Data Selection</a:t>
            </a:r>
            <a:endParaRPr lang="en-US" sz="4300" dirty="0"/>
          </a:p>
          <a:p>
            <a:pPr algn="l"/>
            <a:r>
              <a:rPr lang="en-US" dirty="0"/>
              <a:t>    </a:t>
            </a:r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A5386B-7D6A-4F46-ABCC-A3B04DBF96BC}"/>
              </a:ext>
            </a:extLst>
          </p:cNvPr>
          <p:cNvSpPr/>
          <p:nvPr/>
        </p:nvSpPr>
        <p:spPr>
          <a:xfrm>
            <a:off x="640079" y="1734266"/>
            <a:ext cx="8397241" cy="481706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20B16D-E68C-472A-B952-81C6967C0EA8}"/>
              </a:ext>
            </a:extLst>
          </p:cNvPr>
          <p:cNvSpPr/>
          <p:nvPr/>
        </p:nvSpPr>
        <p:spPr>
          <a:xfrm>
            <a:off x="1706880" y="2245246"/>
            <a:ext cx="2865120" cy="36678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D43DEE-1D32-4032-A95C-DC87A68E54DC}"/>
              </a:ext>
            </a:extLst>
          </p:cNvPr>
          <p:cNvSpPr/>
          <p:nvPr/>
        </p:nvSpPr>
        <p:spPr>
          <a:xfrm>
            <a:off x="5052059" y="2245246"/>
            <a:ext cx="2865120" cy="36678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4CAAB-66CC-41A7-B4F1-5B6D387CCD06}"/>
              </a:ext>
            </a:extLst>
          </p:cNvPr>
          <p:cNvSpPr/>
          <p:nvPr/>
        </p:nvSpPr>
        <p:spPr>
          <a:xfrm>
            <a:off x="2331720" y="2743200"/>
            <a:ext cx="914400" cy="899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94835CE-A2E8-461A-9CAD-CEDB8B536138}"/>
              </a:ext>
            </a:extLst>
          </p:cNvPr>
          <p:cNvSpPr txBox="1">
            <a:spLocks/>
          </p:cNvSpPr>
          <p:nvPr/>
        </p:nvSpPr>
        <p:spPr>
          <a:xfrm>
            <a:off x="2559737" y="3870960"/>
            <a:ext cx="1206153" cy="51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PCODE6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E49429B-A07E-463A-9977-36B0B9267DBB}"/>
              </a:ext>
            </a:extLst>
          </p:cNvPr>
          <p:cNvSpPr txBox="1">
            <a:spLocks/>
          </p:cNvSpPr>
          <p:nvPr/>
        </p:nvSpPr>
        <p:spPr>
          <a:xfrm>
            <a:off x="2523837" y="3034162"/>
            <a:ext cx="529583" cy="40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4924EAE-A26E-46E6-9E65-88B11801A2DE}"/>
              </a:ext>
            </a:extLst>
          </p:cNvPr>
          <p:cNvSpPr txBox="1">
            <a:spLocks/>
          </p:cNvSpPr>
          <p:nvPr/>
        </p:nvSpPr>
        <p:spPr>
          <a:xfrm>
            <a:off x="4295138" y="2054106"/>
            <a:ext cx="1325880" cy="595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PCODE3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F1FF46C-B977-415C-ABCA-A8D197BF67AC}"/>
              </a:ext>
            </a:extLst>
          </p:cNvPr>
          <p:cNvSpPr txBox="1">
            <a:spLocks/>
          </p:cNvSpPr>
          <p:nvPr/>
        </p:nvSpPr>
        <p:spPr>
          <a:xfrm>
            <a:off x="8680762" y="1028331"/>
            <a:ext cx="2159197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u="sng" dirty="0"/>
              <a:t>A#A</a:t>
            </a:r>
            <a:r>
              <a:rPr lang="en-US" sz="4000" dirty="0"/>
              <a:t> </a:t>
            </a:r>
            <a:r>
              <a:rPr lang="en-US" sz="4000" u="sng" dirty="0"/>
              <a:t>#A#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DAC1E-3958-4B63-8FAE-85AFC8BE5327}"/>
              </a:ext>
            </a:extLst>
          </p:cNvPr>
          <p:cNvCxnSpPr>
            <a:cxnSpLocks/>
          </p:cNvCxnSpPr>
          <p:nvPr/>
        </p:nvCxnSpPr>
        <p:spPr>
          <a:xfrm flipV="1">
            <a:off x="8985562" y="1668411"/>
            <a:ext cx="195941" cy="3907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CC328-E6F3-4270-80A9-DDAC2D25C2DF}"/>
              </a:ext>
            </a:extLst>
          </p:cNvPr>
          <p:cNvCxnSpPr>
            <a:cxnSpLocks/>
          </p:cNvCxnSpPr>
          <p:nvPr/>
        </p:nvCxnSpPr>
        <p:spPr>
          <a:xfrm flipH="1" flipV="1">
            <a:off x="10140026" y="1716168"/>
            <a:ext cx="214632" cy="3430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4D0AB51-5B50-4C65-B649-BB7BEC5829E7}"/>
              </a:ext>
            </a:extLst>
          </p:cNvPr>
          <p:cNvSpPr txBox="1">
            <a:spLocks/>
          </p:cNvSpPr>
          <p:nvPr/>
        </p:nvSpPr>
        <p:spPr>
          <a:xfrm>
            <a:off x="8063083" y="2145747"/>
            <a:ext cx="1358414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General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DD600B5-6895-4873-9846-41C6B2DDBB00}"/>
              </a:ext>
            </a:extLst>
          </p:cNvPr>
          <p:cNvSpPr txBox="1">
            <a:spLocks/>
          </p:cNvSpPr>
          <p:nvPr/>
        </p:nvSpPr>
        <p:spPr>
          <a:xfrm>
            <a:off x="9675451" y="2157473"/>
            <a:ext cx="1358414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Specific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B0C69-2FF9-4FBD-91A6-A95A906B5C82}"/>
              </a:ext>
            </a:extLst>
          </p:cNvPr>
          <p:cNvSpPr/>
          <p:nvPr/>
        </p:nvSpPr>
        <p:spPr>
          <a:xfrm>
            <a:off x="2596220" y="4715508"/>
            <a:ext cx="914400" cy="899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DE9F86F-DD91-46E0-A688-F18C7B84D663}"/>
              </a:ext>
            </a:extLst>
          </p:cNvPr>
          <p:cNvSpPr txBox="1">
            <a:spLocks/>
          </p:cNvSpPr>
          <p:nvPr/>
        </p:nvSpPr>
        <p:spPr>
          <a:xfrm>
            <a:off x="2788337" y="5006470"/>
            <a:ext cx="529583" cy="40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08F010-BF00-466F-A1D5-C766AB3D7ABB}"/>
              </a:ext>
            </a:extLst>
          </p:cNvPr>
          <p:cNvSpPr/>
          <p:nvPr/>
        </p:nvSpPr>
        <p:spPr>
          <a:xfrm>
            <a:off x="5598500" y="3034162"/>
            <a:ext cx="914400" cy="899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C698D67-DDE6-471F-AE70-AD1D62FCF7A3}"/>
              </a:ext>
            </a:extLst>
          </p:cNvPr>
          <p:cNvSpPr txBox="1">
            <a:spLocks/>
          </p:cNvSpPr>
          <p:nvPr/>
        </p:nvSpPr>
        <p:spPr>
          <a:xfrm>
            <a:off x="5790617" y="3325124"/>
            <a:ext cx="529583" cy="40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BFBF32-6EFF-400C-97BE-B0027D58FFDC}"/>
              </a:ext>
            </a:extLst>
          </p:cNvPr>
          <p:cNvSpPr/>
          <p:nvPr/>
        </p:nvSpPr>
        <p:spPr>
          <a:xfrm>
            <a:off x="5612767" y="4556890"/>
            <a:ext cx="914400" cy="899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389DE77-5219-4258-B5A0-FF33800DF82C}"/>
              </a:ext>
            </a:extLst>
          </p:cNvPr>
          <p:cNvSpPr txBox="1">
            <a:spLocks/>
          </p:cNvSpPr>
          <p:nvPr/>
        </p:nvSpPr>
        <p:spPr>
          <a:xfrm>
            <a:off x="5804884" y="4847852"/>
            <a:ext cx="529583" cy="40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8D15B8-0958-4AF4-9A4A-B7C3EC19A8F6}"/>
              </a:ext>
            </a:extLst>
          </p:cNvPr>
          <p:cNvSpPr/>
          <p:nvPr/>
        </p:nvSpPr>
        <p:spPr>
          <a:xfrm>
            <a:off x="6991985" y="3694507"/>
            <a:ext cx="914400" cy="899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4D27B5D-AAC8-47AB-B676-34CAE302A486}"/>
              </a:ext>
            </a:extLst>
          </p:cNvPr>
          <p:cNvSpPr txBox="1">
            <a:spLocks/>
          </p:cNvSpPr>
          <p:nvPr/>
        </p:nvSpPr>
        <p:spPr>
          <a:xfrm>
            <a:off x="7184102" y="3985469"/>
            <a:ext cx="529583" cy="40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48E36B6-3CB2-45C5-88E7-B116FD83F0A3}"/>
              </a:ext>
            </a:extLst>
          </p:cNvPr>
          <p:cNvSpPr txBox="1">
            <a:spLocks/>
          </p:cNvSpPr>
          <p:nvPr/>
        </p:nvSpPr>
        <p:spPr>
          <a:xfrm>
            <a:off x="5790617" y="3995794"/>
            <a:ext cx="1206153" cy="51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PCODE6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1A8FA08-CBD4-4F64-9A3D-72EFE7EA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62" y="5210834"/>
            <a:ext cx="2595733" cy="11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0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217" y="929015"/>
            <a:ext cx="8392339" cy="294907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PCODE6 to PCODE3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Why do this? </a:t>
            </a:r>
          </a:p>
          <a:p>
            <a:pPr algn="l"/>
            <a:r>
              <a:rPr lang="en-US" dirty="0"/>
              <a:t>      - We only collect PCODE3 from patients for confidentiality</a:t>
            </a:r>
          </a:p>
          <a:p>
            <a:pPr algn="l"/>
            <a:r>
              <a:rPr lang="en-US" dirty="0"/>
              <a:t>         reasons because  PCODE6 can be used to locate patients 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7684D5-7907-42AD-ACBD-0068E40422D3}"/>
              </a:ext>
            </a:extLst>
          </p:cNvPr>
          <p:cNvSpPr txBox="1">
            <a:spLocks/>
          </p:cNvSpPr>
          <p:nvPr/>
        </p:nvSpPr>
        <p:spPr>
          <a:xfrm>
            <a:off x="7152453" y="279357"/>
            <a:ext cx="2159197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u="sng" dirty="0"/>
              <a:t>A#A</a:t>
            </a:r>
            <a:r>
              <a:rPr lang="en-US" sz="4000" dirty="0"/>
              <a:t> </a:t>
            </a:r>
            <a:r>
              <a:rPr lang="en-US" sz="4000" u="sng" dirty="0"/>
              <a:t>#A#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35839-BE2B-4362-BA9A-ED7B9359D80E}"/>
              </a:ext>
            </a:extLst>
          </p:cNvPr>
          <p:cNvCxnSpPr>
            <a:cxnSpLocks/>
          </p:cNvCxnSpPr>
          <p:nvPr/>
        </p:nvCxnSpPr>
        <p:spPr>
          <a:xfrm flipV="1">
            <a:off x="7457253" y="919437"/>
            <a:ext cx="195941" cy="3907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162CE4-7D8C-4148-BAE6-ABE5C3A9E075}"/>
              </a:ext>
            </a:extLst>
          </p:cNvPr>
          <p:cNvCxnSpPr>
            <a:cxnSpLocks/>
          </p:cNvCxnSpPr>
          <p:nvPr/>
        </p:nvCxnSpPr>
        <p:spPr>
          <a:xfrm flipH="1" flipV="1">
            <a:off x="8611717" y="967194"/>
            <a:ext cx="214632" cy="3430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72CBBD41-1D84-4727-9DD3-8F9338BBBB2D}"/>
              </a:ext>
            </a:extLst>
          </p:cNvPr>
          <p:cNvSpPr txBox="1">
            <a:spLocks/>
          </p:cNvSpPr>
          <p:nvPr/>
        </p:nvSpPr>
        <p:spPr>
          <a:xfrm>
            <a:off x="6534774" y="1396773"/>
            <a:ext cx="1358414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General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3C58D-29E0-4445-A8F0-4B9777DEA719}"/>
              </a:ext>
            </a:extLst>
          </p:cNvPr>
          <p:cNvSpPr txBox="1">
            <a:spLocks/>
          </p:cNvSpPr>
          <p:nvPr/>
        </p:nvSpPr>
        <p:spPr>
          <a:xfrm>
            <a:off x="8147142" y="1408499"/>
            <a:ext cx="1358414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Specific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B27FE9-C917-4591-B900-56C9D0B2295A}"/>
              </a:ext>
            </a:extLst>
          </p:cNvPr>
          <p:cNvSpPr txBox="1">
            <a:spLocks/>
          </p:cNvSpPr>
          <p:nvPr/>
        </p:nvSpPr>
        <p:spPr>
          <a:xfrm>
            <a:off x="9545504" y="162386"/>
            <a:ext cx="2369522" cy="3266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Table data</a:t>
            </a:r>
            <a:endParaRPr lang="en-US" dirty="0"/>
          </a:p>
          <a:p>
            <a:pPr algn="l"/>
            <a:r>
              <a:rPr lang="en-US" dirty="0"/>
              <a:t>DAUID</a:t>
            </a:r>
          </a:p>
          <a:p>
            <a:pPr algn="l"/>
            <a:r>
              <a:rPr lang="en-US" dirty="0"/>
              <a:t>Pop2016</a:t>
            </a:r>
          </a:p>
          <a:p>
            <a:pPr algn="l"/>
            <a:r>
              <a:rPr lang="en-US" dirty="0"/>
              <a:t>Instability_DA16</a:t>
            </a:r>
          </a:p>
          <a:p>
            <a:pPr algn="l"/>
            <a:r>
              <a:rPr lang="en-US" dirty="0"/>
              <a:t>Deprivation_DA16</a:t>
            </a:r>
          </a:p>
          <a:p>
            <a:pPr algn="l"/>
            <a:r>
              <a:rPr lang="en-US" dirty="0"/>
              <a:t>Dependency_DA16</a:t>
            </a:r>
          </a:p>
          <a:p>
            <a:pPr algn="l"/>
            <a:r>
              <a:rPr lang="en-US" dirty="0"/>
              <a:t>Ethniccon_DA16</a:t>
            </a:r>
          </a:p>
          <a:p>
            <a:pPr algn="l"/>
            <a:r>
              <a:rPr lang="en-US" dirty="0"/>
              <a:t>Quintiles…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90C37-8DFF-406B-92AD-BF9861B7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5" y="3782458"/>
            <a:ext cx="2067088" cy="2548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4C2DD-37F9-48ED-B182-5A498FB0D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01" y="3715189"/>
            <a:ext cx="2067088" cy="261615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1118F-42D2-4425-8039-BDF6307E512A}"/>
              </a:ext>
            </a:extLst>
          </p:cNvPr>
          <p:cNvCxnSpPr>
            <a:cxnSpLocks/>
          </p:cNvCxnSpPr>
          <p:nvPr/>
        </p:nvCxnSpPr>
        <p:spPr>
          <a:xfrm flipH="1">
            <a:off x="3452813" y="4250167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E12A33-2216-4CD3-B06C-1872D7D016C9}"/>
              </a:ext>
            </a:extLst>
          </p:cNvPr>
          <p:cNvCxnSpPr>
            <a:cxnSpLocks/>
          </p:cNvCxnSpPr>
          <p:nvPr/>
        </p:nvCxnSpPr>
        <p:spPr>
          <a:xfrm flipH="1">
            <a:off x="3452813" y="4585447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83C47-1941-48E8-B04F-0D301CFB66D9}"/>
              </a:ext>
            </a:extLst>
          </p:cNvPr>
          <p:cNvCxnSpPr>
            <a:cxnSpLocks/>
          </p:cNvCxnSpPr>
          <p:nvPr/>
        </p:nvCxnSpPr>
        <p:spPr>
          <a:xfrm flipH="1">
            <a:off x="3452813" y="4920727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A383CE-8BCF-44EC-980F-805BAF60D295}"/>
              </a:ext>
            </a:extLst>
          </p:cNvPr>
          <p:cNvCxnSpPr>
            <a:cxnSpLocks/>
          </p:cNvCxnSpPr>
          <p:nvPr/>
        </p:nvCxnSpPr>
        <p:spPr>
          <a:xfrm flipH="1">
            <a:off x="3452813" y="5225527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E61DED1-6953-490A-9724-75AC46DB9BF7}"/>
              </a:ext>
            </a:extLst>
          </p:cNvPr>
          <p:cNvSpPr/>
          <p:nvPr/>
        </p:nvSpPr>
        <p:spPr>
          <a:xfrm>
            <a:off x="8875462" y="4108953"/>
            <a:ext cx="569144" cy="2048008"/>
          </a:xfrm>
          <a:prstGeom prst="rightBrac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165" y="860924"/>
            <a:ext cx="8392339" cy="38511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PCODE6 to PCODE3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r>
              <a:rPr lang="en-US" sz="2800" dirty="0"/>
              <a:t>      </a:t>
            </a:r>
            <a:r>
              <a:rPr lang="en-US" sz="2000" dirty="0"/>
              <a:t>- Empty Rate:</a:t>
            </a:r>
          </a:p>
          <a:p>
            <a:pPr algn="l"/>
            <a:r>
              <a:rPr lang="en-US" sz="2000" dirty="0"/>
              <a:t>                  (2016) 23177 – 168 (0.7%)   </a:t>
            </a:r>
          </a:p>
          <a:p>
            <a:pPr algn="l"/>
            <a:r>
              <a:rPr lang="en-US" sz="2000" dirty="0"/>
              <a:t>                  (2006) 23177 – 2730 (11.8%)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29F2E-0C7C-496B-B280-9D0E0F77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1" y="4725583"/>
            <a:ext cx="11905157" cy="18732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BB8D14-22A2-4F47-8656-D64DBDC467D4}"/>
              </a:ext>
            </a:extLst>
          </p:cNvPr>
          <p:cNvCxnSpPr>
            <a:cxnSpLocks/>
          </p:cNvCxnSpPr>
          <p:nvPr/>
        </p:nvCxnSpPr>
        <p:spPr>
          <a:xfrm flipH="1">
            <a:off x="11474838" y="5172014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4AAD1-EC45-40B9-9C50-EF44081442D2}"/>
              </a:ext>
            </a:extLst>
          </p:cNvPr>
          <p:cNvCxnSpPr>
            <a:cxnSpLocks/>
          </p:cNvCxnSpPr>
          <p:nvPr/>
        </p:nvCxnSpPr>
        <p:spPr>
          <a:xfrm flipH="1">
            <a:off x="11474838" y="5808508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EF3FBD-5F50-4409-B73F-67CCB63E82BE}"/>
              </a:ext>
            </a:extLst>
          </p:cNvPr>
          <p:cNvCxnSpPr>
            <a:cxnSpLocks/>
          </p:cNvCxnSpPr>
          <p:nvPr/>
        </p:nvCxnSpPr>
        <p:spPr>
          <a:xfrm flipH="1">
            <a:off x="11474838" y="6409143"/>
            <a:ext cx="5737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93B27FE9-C917-4591-B900-56C9D0B2295A}"/>
              </a:ext>
            </a:extLst>
          </p:cNvPr>
          <p:cNvSpPr txBox="1">
            <a:spLocks/>
          </p:cNvSpPr>
          <p:nvPr/>
        </p:nvSpPr>
        <p:spPr>
          <a:xfrm>
            <a:off x="9545504" y="162386"/>
            <a:ext cx="2369522" cy="3266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Table data</a:t>
            </a:r>
            <a:endParaRPr lang="en-US" dirty="0"/>
          </a:p>
          <a:p>
            <a:pPr algn="l"/>
            <a:r>
              <a:rPr lang="en-US" dirty="0"/>
              <a:t>DAUID</a:t>
            </a:r>
          </a:p>
          <a:p>
            <a:pPr algn="l"/>
            <a:r>
              <a:rPr lang="en-US" dirty="0"/>
              <a:t>Pop2016</a:t>
            </a:r>
          </a:p>
          <a:p>
            <a:pPr algn="l"/>
            <a:r>
              <a:rPr lang="en-US" dirty="0"/>
              <a:t>Instability_DA16</a:t>
            </a:r>
          </a:p>
          <a:p>
            <a:pPr algn="l"/>
            <a:r>
              <a:rPr lang="en-US" dirty="0"/>
              <a:t>Deprivation_DA16</a:t>
            </a:r>
          </a:p>
          <a:p>
            <a:pPr algn="l"/>
            <a:r>
              <a:rPr lang="en-US" dirty="0"/>
              <a:t>Dependency_DA16</a:t>
            </a:r>
          </a:p>
          <a:p>
            <a:pPr algn="l"/>
            <a:r>
              <a:rPr lang="en-US" dirty="0"/>
              <a:t>Ethniccon_DA16</a:t>
            </a:r>
          </a:p>
          <a:p>
            <a:pPr algn="l"/>
            <a:r>
              <a:rPr lang="en-US" dirty="0"/>
              <a:t>Quintiles…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ECA107E-7296-48AF-ADEE-8B6696887D93}"/>
              </a:ext>
            </a:extLst>
          </p:cNvPr>
          <p:cNvSpPr/>
          <p:nvPr/>
        </p:nvSpPr>
        <p:spPr>
          <a:xfrm>
            <a:off x="5425351" y="3676605"/>
            <a:ext cx="264438" cy="495654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0408077-3992-420C-B355-0B24886796E2}"/>
              </a:ext>
            </a:extLst>
          </p:cNvPr>
          <p:cNvSpPr txBox="1">
            <a:spLocks/>
          </p:cNvSpPr>
          <p:nvPr/>
        </p:nvSpPr>
        <p:spPr>
          <a:xfrm>
            <a:off x="5948408" y="3726223"/>
            <a:ext cx="4013567" cy="70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10% increased data preservation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AE700A-3E73-4C49-83DD-E149FC39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35" y="635247"/>
            <a:ext cx="1942726" cy="2733214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175D4324-D021-4607-92A3-942371F2B1EC}"/>
              </a:ext>
            </a:extLst>
          </p:cNvPr>
          <p:cNvSpPr txBox="1">
            <a:spLocks/>
          </p:cNvSpPr>
          <p:nvPr/>
        </p:nvSpPr>
        <p:spPr>
          <a:xfrm>
            <a:off x="7384218" y="162386"/>
            <a:ext cx="2369522" cy="371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Linking data</a:t>
            </a:r>
          </a:p>
        </p:txBody>
      </p:sp>
    </p:spTree>
    <p:extLst>
      <p:ext uri="{BB962C8B-B14F-4D97-AF65-F5344CB8AC3E}">
        <p14:creationId xmlns:p14="http://schemas.microsoft.com/office/powerpoint/2010/main" val="396731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AC9F01-1B5D-4F69-8931-2D3D82D2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8" y="4037169"/>
            <a:ext cx="11372144" cy="218558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4CA982A-624D-42C7-AD1D-4BE3E1A91AEB}"/>
              </a:ext>
            </a:extLst>
          </p:cNvPr>
          <p:cNvSpPr txBox="1">
            <a:spLocks/>
          </p:cNvSpPr>
          <p:nvPr/>
        </p:nvSpPr>
        <p:spPr>
          <a:xfrm>
            <a:off x="1153165" y="860924"/>
            <a:ext cx="8392339" cy="385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PCODE6 to PCODE3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algn="l"/>
            <a:r>
              <a:rPr lang="en-US" dirty="0"/>
              <a:t>      - Average</a:t>
            </a:r>
          </a:p>
          <a:p>
            <a:pPr algn="l"/>
            <a:r>
              <a:rPr lang="en-US" dirty="0"/>
              <a:t>      - </a:t>
            </a:r>
            <a:r>
              <a:rPr lang="en-US" b="1" dirty="0"/>
              <a:t>Opinions/Discussion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279CEB-4667-43B3-9D56-6E301F5F5C13}"/>
              </a:ext>
            </a:extLst>
          </p:cNvPr>
          <p:cNvSpPr txBox="1">
            <a:spLocks/>
          </p:cNvSpPr>
          <p:nvPr/>
        </p:nvSpPr>
        <p:spPr>
          <a:xfrm>
            <a:off x="9545504" y="162386"/>
            <a:ext cx="2369522" cy="3266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Table data</a:t>
            </a:r>
            <a:endParaRPr lang="en-US" dirty="0"/>
          </a:p>
          <a:p>
            <a:pPr algn="l"/>
            <a:r>
              <a:rPr lang="en-US" dirty="0"/>
              <a:t>DAUID</a:t>
            </a:r>
          </a:p>
          <a:p>
            <a:pPr algn="l"/>
            <a:r>
              <a:rPr lang="en-US" dirty="0"/>
              <a:t>Pop2016</a:t>
            </a:r>
          </a:p>
          <a:p>
            <a:pPr algn="l"/>
            <a:r>
              <a:rPr lang="en-US" dirty="0"/>
              <a:t>Instability_DA16</a:t>
            </a:r>
          </a:p>
          <a:p>
            <a:pPr algn="l"/>
            <a:r>
              <a:rPr lang="en-US" dirty="0"/>
              <a:t>Deprivation_DA16</a:t>
            </a:r>
          </a:p>
          <a:p>
            <a:pPr algn="l"/>
            <a:r>
              <a:rPr lang="en-US" dirty="0"/>
              <a:t>Dependency_DA16</a:t>
            </a:r>
          </a:p>
          <a:p>
            <a:pPr algn="l"/>
            <a:r>
              <a:rPr lang="en-US" dirty="0"/>
              <a:t>Ethniccon_DA16</a:t>
            </a:r>
          </a:p>
          <a:p>
            <a:pPr algn="l"/>
            <a:r>
              <a:rPr lang="en-US" dirty="0"/>
              <a:t>Quintiles…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7DAF5-D4F0-4D3C-894D-67B20658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35" y="635247"/>
            <a:ext cx="1942726" cy="273321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F62430D-E634-407F-A9A1-84A4C70007C2}"/>
              </a:ext>
            </a:extLst>
          </p:cNvPr>
          <p:cNvSpPr txBox="1">
            <a:spLocks/>
          </p:cNvSpPr>
          <p:nvPr/>
        </p:nvSpPr>
        <p:spPr>
          <a:xfrm>
            <a:off x="7384218" y="162386"/>
            <a:ext cx="2369522" cy="371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Linking data</a:t>
            </a:r>
          </a:p>
        </p:txBody>
      </p:sp>
    </p:spTree>
    <p:extLst>
      <p:ext uri="{BB962C8B-B14F-4D97-AF65-F5344CB8AC3E}">
        <p14:creationId xmlns:p14="http://schemas.microsoft.com/office/powerpoint/2010/main" val="401863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Outline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87" y="2970068"/>
            <a:ext cx="2737786" cy="29281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760" y="2970068"/>
            <a:ext cx="4642338" cy="3071678"/>
          </a:xfrm>
        </p:spPr>
        <p:txBody>
          <a:bodyPr>
            <a:normAutofit/>
          </a:bodyPr>
          <a:lstStyle/>
          <a:p>
            <a:r>
              <a:rPr lang="en-US" dirty="0"/>
              <a:t>What is OMI</a:t>
            </a:r>
          </a:p>
          <a:p>
            <a:r>
              <a:rPr lang="en-US" dirty="0"/>
              <a:t>Four Dimensions</a:t>
            </a:r>
          </a:p>
          <a:p>
            <a:r>
              <a:rPr lang="en-US" dirty="0"/>
              <a:t>Database Updates</a:t>
            </a:r>
          </a:p>
          <a:p>
            <a:r>
              <a:rPr lang="en-US" dirty="0"/>
              <a:t>Uses for OMI</a:t>
            </a:r>
          </a:p>
          <a:p>
            <a:r>
              <a:rPr lang="en-US" dirty="0"/>
              <a:t>OMI for Our Research</a:t>
            </a:r>
          </a:p>
        </p:txBody>
      </p:sp>
    </p:spTree>
    <p:extLst>
      <p:ext uri="{BB962C8B-B14F-4D97-AF65-F5344CB8AC3E}">
        <p14:creationId xmlns:p14="http://schemas.microsoft.com/office/powerpoint/2010/main" val="180238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Uses for OMI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467" y="3045057"/>
            <a:ext cx="6282169" cy="2361514"/>
          </a:xfrm>
        </p:spPr>
        <p:txBody>
          <a:bodyPr>
            <a:normAutofit/>
          </a:bodyPr>
          <a:lstStyle/>
          <a:p>
            <a:r>
              <a:rPr lang="en-US" dirty="0"/>
              <a:t>Planning &amp; Needs Assessment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Monitoring of inequities </a:t>
            </a:r>
          </a:p>
          <a:p>
            <a:r>
              <a:rPr lang="en-US" dirty="0"/>
              <a:t>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9BB94-4ED2-487B-860A-2559220D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9" y="3530319"/>
            <a:ext cx="2575909" cy="13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071"/>
            <a:ext cx="9144000" cy="33060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cool research examples using OMI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AB8A9-F00F-4404-A1DF-380F0E28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82" y="1347615"/>
            <a:ext cx="9144000" cy="229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F8BA05-7B3A-46AE-AD9C-4C09B8C5B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521"/>
            <a:ext cx="9207527" cy="156686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D75264-1044-48EE-800E-44554F71CD90}"/>
              </a:ext>
            </a:extLst>
          </p:cNvPr>
          <p:cNvSpPr txBox="1">
            <a:spLocks/>
          </p:cNvSpPr>
          <p:nvPr/>
        </p:nvSpPr>
        <p:spPr>
          <a:xfrm>
            <a:off x="1524000" y="5765826"/>
            <a:ext cx="9906000" cy="939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Tried to find how other researchers use the data, no luck so far. Besides, 6 to 3 conversion is a special case for us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D63AA-9C4C-419D-8E45-DB2086DA6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468" y="1347615"/>
            <a:ext cx="7104589" cy="17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071"/>
            <a:ext cx="9144000" cy="33060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How about us using OMI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509649-0FBE-4BB2-8919-2B46401515EB}"/>
              </a:ext>
            </a:extLst>
          </p:cNvPr>
          <p:cNvSpPr txBox="1">
            <a:spLocks/>
          </p:cNvSpPr>
          <p:nvPr/>
        </p:nvSpPr>
        <p:spPr>
          <a:xfrm>
            <a:off x="512007" y="5200181"/>
            <a:ext cx="11194217" cy="163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Is it different among different ethic groups?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Is it because older people have higher dependency?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Is it …?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A231C-23D0-4ABC-BC80-647BD68D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1171575"/>
            <a:ext cx="11315700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186B0-BFBD-419B-A65E-1D6B81BD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" y="3429000"/>
            <a:ext cx="11268075" cy="16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071"/>
            <a:ext cx="9144000" cy="33060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OMI for Our Research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509649-0FBE-4BB2-8919-2B46401515EB}"/>
              </a:ext>
            </a:extLst>
          </p:cNvPr>
          <p:cNvSpPr txBox="1">
            <a:spLocks/>
          </p:cNvSpPr>
          <p:nvPr/>
        </p:nvSpPr>
        <p:spPr>
          <a:xfrm>
            <a:off x="512007" y="5200181"/>
            <a:ext cx="11194217" cy="163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Does depression lead to higher instability?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Or perhaps the other </a:t>
            </a:r>
            <a:r>
              <a:rPr lang="en-US" sz="2800"/>
              <a:t>way around? 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And more…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2406E-2634-420C-A775-0FA09185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50482"/>
            <a:ext cx="11496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8108"/>
            <a:ext cx="9144000" cy="2302635"/>
          </a:xfrm>
        </p:spPr>
        <p:txBody>
          <a:bodyPr>
            <a:normAutofit/>
          </a:bodyPr>
          <a:lstStyle/>
          <a:p>
            <a:r>
              <a:rPr lang="en-US" sz="4000" dirty="0"/>
              <a:t>Thank you.</a:t>
            </a:r>
          </a:p>
          <a:p>
            <a:endParaRPr lang="en-US" sz="4000" dirty="0"/>
          </a:p>
          <a:p>
            <a:r>
              <a:rPr lang="en-US" sz="4000"/>
              <a:t>Ideas </a:t>
            </a:r>
            <a:r>
              <a:rPr lang="en-US" sz="4000" dirty="0"/>
              <a:t>and Q&amp;A</a:t>
            </a:r>
          </a:p>
        </p:txBody>
      </p:sp>
    </p:spTree>
    <p:extLst>
      <p:ext uri="{BB962C8B-B14F-4D97-AF65-F5344CB8AC3E}">
        <p14:creationId xmlns:p14="http://schemas.microsoft.com/office/powerpoint/2010/main" val="8363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/>
              <a:t>What is the OMI?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DBD3E18-19C4-4FFB-9A2A-15D0B67B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3" y="3151166"/>
            <a:ext cx="2764600" cy="1561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036" y="2489329"/>
            <a:ext cx="7008600" cy="1561992"/>
          </a:xfrm>
        </p:spPr>
        <p:txBody>
          <a:bodyPr>
            <a:normAutofit/>
          </a:bodyPr>
          <a:lstStyle/>
          <a:p>
            <a:r>
              <a:rPr lang="en-US" dirty="0"/>
              <a:t>Marginalization: A process that creates inequalities along multiple axes of social differentiation.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85A612-63A7-484A-B060-5315CAFBD877}"/>
              </a:ext>
            </a:extLst>
          </p:cNvPr>
          <p:cNvSpPr txBox="1">
            <a:spLocks/>
          </p:cNvSpPr>
          <p:nvPr/>
        </p:nvSpPr>
        <p:spPr>
          <a:xfrm>
            <a:off x="4164036" y="3192389"/>
            <a:ext cx="7008600" cy="410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OMI: A census and geographically based index that seeks to:</a:t>
            </a:r>
          </a:p>
          <a:p>
            <a:pPr lvl="1"/>
            <a:r>
              <a:rPr lang="en-US" sz="3000" dirty="0"/>
              <a:t>show differences in marginalization between areas;  </a:t>
            </a:r>
          </a:p>
          <a:p>
            <a:pPr lvl="1"/>
            <a:r>
              <a:rPr lang="en-US" sz="3000" dirty="0"/>
              <a:t>understand inequalities in various measures of health and social well-being.</a:t>
            </a:r>
          </a:p>
        </p:txBody>
      </p:sp>
    </p:spTree>
    <p:extLst>
      <p:ext uri="{BB962C8B-B14F-4D97-AF65-F5344CB8AC3E}">
        <p14:creationId xmlns:p14="http://schemas.microsoft.com/office/powerpoint/2010/main" val="11116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1207"/>
            <a:ext cx="9144000" cy="142197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ON-Marg is </a:t>
            </a:r>
            <a:r>
              <a:rPr lang="en-US" sz="2800" b="1" dirty="0"/>
              <a:t>multifaceted</a:t>
            </a:r>
            <a:r>
              <a:rPr lang="en-US" sz="2800" dirty="0"/>
              <a:t>, allowing researchers and policy and program analysts to explore multiple dimensions of marginalization in urban and rural Ontario.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C4CDBC-BE98-46CD-8AFC-17C698761CCF}"/>
              </a:ext>
            </a:extLst>
          </p:cNvPr>
          <p:cNvSpPr txBox="1">
            <a:spLocks/>
          </p:cNvSpPr>
          <p:nvPr/>
        </p:nvSpPr>
        <p:spPr>
          <a:xfrm>
            <a:off x="1524000" y="2773179"/>
            <a:ext cx="9144000" cy="1421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has been demonstrated to be </a:t>
            </a:r>
            <a:r>
              <a:rPr lang="en-US" sz="2800" b="1" dirty="0"/>
              <a:t>stable across time periods </a:t>
            </a:r>
            <a:r>
              <a:rPr lang="en-US" sz="2800" dirty="0"/>
              <a:t>and across different geographic areas(e.g. cities and rural areas).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96E887-BEB7-4C93-88FC-CEA4532BA4A4}"/>
              </a:ext>
            </a:extLst>
          </p:cNvPr>
          <p:cNvSpPr txBox="1">
            <a:spLocks/>
          </p:cNvSpPr>
          <p:nvPr/>
        </p:nvSpPr>
        <p:spPr>
          <a:xfrm>
            <a:off x="1524000" y="4084821"/>
            <a:ext cx="9144000" cy="191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has also been demonstrated to be </a:t>
            </a:r>
            <a:r>
              <a:rPr lang="en-US" sz="2800" b="1" dirty="0"/>
              <a:t>associated with health outcomes</a:t>
            </a:r>
            <a:r>
              <a:rPr lang="en-US" sz="2800" dirty="0"/>
              <a:t> including hypertension, depression, youth smoking, alcohol consumption, injuries, body mass index and infant birthweight.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42302-DA04-4A9D-B031-1363013E8858}"/>
              </a:ext>
            </a:extLst>
          </p:cNvPr>
          <p:cNvSpPr txBox="1">
            <a:spLocks/>
          </p:cNvSpPr>
          <p:nvPr/>
        </p:nvSpPr>
        <p:spPr>
          <a:xfrm>
            <a:off x="6647542" y="6505973"/>
            <a:ext cx="5675087" cy="61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*Source from ON-Marg_user_guide_1.0_FINAL_MAY2012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38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Four Dimensions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Residential instability</a:t>
            </a:r>
          </a:p>
          <a:p>
            <a:r>
              <a:rPr lang="en-US" dirty="0"/>
              <a:t>Material deprivation</a:t>
            </a:r>
          </a:p>
          <a:p>
            <a:r>
              <a:rPr lang="en-US" dirty="0"/>
              <a:t>Ethnic concentration</a:t>
            </a:r>
          </a:p>
          <a:p>
            <a:r>
              <a:rPr lang="en-US" dirty="0"/>
              <a:t>Dependency</a:t>
            </a:r>
          </a:p>
        </p:txBody>
      </p:sp>
      <p:pic>
        <p:nvPicPr>
          <p:cNvPr id="1026" name="Picture 2" descr="Image result for dimensions">
            <a:extLst>
              <a:ext uri="{FF2B5EF4-FFF2-40B4-BE49-F238E27FC236}">
                <a16:creationId xmlns:a16="http://schemas.microsoft.com/office/drawing/2014/main" id="{6E8A2C29-6E8E-4158-B567-D6661002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82" y="31030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5" y="704297"/>
            <a:ext cx="8309386" cy="7035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DAUID: dissemination area unique ID.</a:t>
            </a: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91F47C-95B0-4295-A1E0-03C2769B8DFE}"/>
              </a:ext>
            </a:extLst>
          </p:cNvPr>
          <p:cNvSpPr txBox="1">
            <a:spLocks/>
          </p:cNvSpPr>
          <p:nvPr/>
        </p:nvSpPr>
        <p:spPr>
          <a:xfrm>
            <a:off x="9543361" y="897596"/>
            <a:ext cx="2502819" cy="468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/>
                </a:solidFill>
              </a:rPr>
              <a:t>Table data</a:t>
            </a:r>
            <a:endParaRPr lang="en-US" sz="2000" dirty="0"/>
          </a:p>
          <a:p>
            <a:pPr algn="l"/>
            <a:r>
              <a:rPr lang="en-US" sz="2000" dirty="0"/>
              <a:t>DAUID</a:t>
            </a:r>
          </a:p>
          <a:p>
            <a:pPr algn="l"/>
            <a:r>
              <a:rPr lang="en-US" sz="2000" dirty="0"/>
              <a:t>Pop2016</a:t>
            </a:r>
          </a:p>
          <a:p>
            <a:pPr algn="l"/>
            <a:r>
              <a:rPr lang="en-US" sz="2000" dirty="0"/>
              <a:t>Instability_DA16</a:t>
            </a:r>
          </a:p>
          <a:p>
            <a:pPr algn="l"/>
            <a:r>
              <a:rPr lang="en-US" sz="2000" dirty="0"/>
              <a:t>Deprivation_DA16</a:t>
            </a:r>
          </a:p>
          <a:p>
            <a:pPr algn="l"/>
            <a:r>
              <a:rPr lang="en-US" sz="2000" dirty="0"/>
              <a:t>Dependency_DA16</a:t>
            </a:r>
          </a:p>
          <a:p>
            <a:pPr algn="l"/>
            <a:r>
              <a:rPr lang="en-US" sz="2000" dirty="0"/>
              <a:t>Ethniccon_DA16</a:t>
            </a:r>
          </a:p>
          <a:p>
            <a:pPr algn="l"/>
            <a:r>
              <a:rPr lang="en-US" sz="2000" dirty="0"/>
              <a:t>Instability_q_DA16</a:t>
            </a:r>
          </a:p>
          <a:p>
            <a:pPr algn="l"/>
            <a:r>
              <a:rPr lang="en-US" sz="2000" dirty="0"/>
              <a:t>Deprivation_q_DA16</a:t>
            </a:r>
          </a:p>
          <a:p>
            <a:pPr algn="l"/>
            <a:r>
              <a:rPr lang="en-US" sz="2000" dirty="0"/>
              <a:t>Dependency_q_DA16</a:t>
            </a:r>
          </a:p>
          <a:p>
            <a:pPr algn="l"/>
            <a:r>
              <a:rPr lang="en-US" sz="2000" dirty="0"/>
              <a:t>Ethniccon_q_DA16</a:t>
            </a:r>
          </a:p>
          <a:p>
            <a:pPr algn="l"/>
            <a:endParaRPr lang="en-US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11F915-1C7B-4A4A-85C9-12A048D06F4B}"/>
              </a:ext>
            </a:extLst>
          </p:cNvPr>
          <p:cNvSpPr txBox="1">
            <a:spLocks/>
          </p:cNvSpPr>
          <p:nvPr/>
        </p:nvSpPr>
        <p:spPr>
          <a:xfrm>
            <a:off x="1233975" y="1811099"/>
            <a:ext cx="8309386" cy="122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 Similar to postal codes, all of Canada is divided into dissemination areas (DA). It is the smallest standard geographic area for which all census data are disseminated.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0D1F9F-9900-4AC4-9405-1550BE27237E}"/>
              </a:ext>
            </a:extLst>
          </p:cNvPr>
          <p:cNvSpPr txBox="1">
            <a:spLocks/>
          </p:cNvSpPr>
          <p:nvPr/>
        </p:nvSpPr>
        <p:spPr>
          <a:xfrm>
            <a:off x="1233975" y="3821872"/>
            <a:ext cx="8309386" cy="105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 ON-Marg applies to areas, not individual people.</a:t>
            </a:r>
          </a:p>
        </p:txBody>
      </p:sp>
    </p:spTree>
    <p:extLst>
      <p:ext uri="{BB962C8B-B14F-4D97-AF65-F5344CB8AC3E}">
        <p14:creationId xmlns:p14="http://schemas.microsoft.com/office/powerpoint/2010/main" val="2936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F45EA-DA51-4B3A-AC00-1A56501D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62" y="425406"/>
            <a:ext cx="8189465" cy="23758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Factor scores (interval scale)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Constructed from the principal component factor analysis.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42 variables were selected from the 2001 Canadian.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Lower scores means less marginalized.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Higher scores means more marginalized.</a:t>
            </a: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A6743-5F96-48C6-923F-15948DA8ED78}"/>
              </a:ext>
            </a:extLst>
          </p:cNvPr>
          <p:cNvSpPr txBox="1">
            <a:spLocks/>
          </p:cNvSpPr>
          <p:nvPr/>
        </p:nvSpPr>
        <p:spPr>
          <a:xfrm>
            <a:off x="9543153" y="489612"/>
            <a:ext cx="2502819" cy="462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/>
                </a:solidFill>
              </a:rPr>
              <a:t>Table data</a:t>
            </a:r>
            <a:endParaRPr lang="en-US" sz="2000" dirty="0"/>
          </a:p>
          <a:p>
            <a:pPr algn="l"/>
            <a:r>
              <a:rPr lang="en-US" sz="2000" dirty="0"/>
              <a:t>DAUID</a:t>
            </a:r>
          </a:p>
          <a:p>
            <a:pPr algn="l"/>
            <a:r>
              <a:rPr lang="en-US" sz="2000" dirty="0"/>
              <a:t>Pop2016</a:t>
            </a:r>
          </a:p>
          <a:p>
            <a:pPr algn="l"/>
            <a:r>
              <a:rPr lang="en-US" sz="2000" dirty="0"/>
              <a:t>Instability_DA16</a:t>
            </a:r>
          </a:p>
          <a:p>
            <a:pPr algn="l"/>
            <a:r>
              <a:rPr lang="en-US" sz="2000" dirty="0"/>
              <a:t>Deprivation_DA16</a:t>
            </a:r>
          </a:p>
          <a:p>
            <a:pPr algn="l"/>
            <a:r>
              <a:rPr lang="en-US" sz="2000" dirty="0"/>
              <a:t>Dependency_DA16</a:t>
            </a:r>
          </a:p>
          <a:p>
            <a:pPr algn="l"/>
            <a:r>
              <a:rPr lang="en-US" sz="2000" dirty="0"/>
              <a:t>Ethniccon_DA16</a:t>
            </a:r>
          </a:p>
          <a:p>
            <a:pPr algn="l"/>
            <a:r>
              <a:rPr lang="en-US" sz="2000" dirty="0"/>
              <a:t>Instability_q_DA16</a:t>
            </a:r>
          </a:p>
          <a:p>
            <a:pPr algn="l"/>
            <a:r>
              <a:rPr lang="en-US" sz="2000" dirty="0"/>
              <a:t>Deprivation_q_DA16</a:t>
            </a:r>
          </a:p>
          <a:p>
            <a:pPr algn="l"/>
            <a:r>
              <a:rPr lang="en-US" sz="2000" dirty="0"/>
              <a:t>Dependency_q_DA16</a:t>
            </a:r>
          </a:p>
          <a:p>
            <a:pPr algn="l"/>
            <a:r>
              <a:rPr lang="en-US" sz="2000" dirty="0"/>
              <a:t>Ethniccon_q_DA16</a:t>
            </a:r>
          </a:p>
          <a:p>
            <a:pPr algn="l"/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9BEF33-F894-4038-8FCA-DC19656F1999}"/>
              </a:ext>
            </a:extLst>
          </p:cNvPr>
          <p:cNvCxnSpPr/>
          <p:nvPr/>
        </p:nvCxnSpPr>
        <p:spPr>
          <a:xfrm>
            <a:off x="9543361" y="1783830"/>
            <a:ext cx="0" cy="142406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7B3EA2-AA4A-4F48-AD0D-7D0A191E92BC}"/>
              </a:ext>
            </a:extLst>
          </p:cNvPr>
          <p:cNvCxnSpPr/>
          <p:nvPr/>
        </p:nvCxnSpPr>
        <p:spPr>
          <a:xfrm>
            <a:off x="9543361" y="3324069"/>
            <a:ext cx="0" cy="1424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50D8E-52A1-497F-8C0F-9CE50653CC28}"/>
              </a:ext>
            </a:extLst>
          </p:cNvPr>
          <p:cNvCxnSpPr>
            <a:cxnSpLocks/>
          </p:cNvCxnSpPr>
          <p:nvPr/>
        </p:nvCxnSpPr>
        <p:spPr>
          <a:xfrm>
            <a:off x="1061427" y="425406"/>
            <a:ext cx="0" cy="21360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B93FD-1C60-4400-8787-43442E036AA6}"/>
              </a:ext>
            </a:extLst>
          </p:cNvPr>
          <p:cNvCxnSpPr>
            <a:cxnSpLocks/>
          </p:cNvCxnSpPr>
          <p:nvPr/>
        </p:nvCxnSpPr>
        <p:spPr>
          <a:xfrm>
            <a:off x="1061427" y="3054568"/>
            <a:ext cx="0" cy="24318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1F280B6-5518-4B11-BAF8-EC3ECB431C38}"/>
              </a:ext>
            </a:extLst>
          </p:cNvPr>
          <p:cNvSpPr txBox="1">
            <a:spLocks/>
          </p:cNvSpPr>
          <p:nvPr/>
        </p:nvSpPr>
        <p:spPr>
          <a:xfrm>
            <a:off x="1207661" y="2495862"/>
            <a:ext cx="8189465" cy="529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Quintiles (ordinal scale)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Created by sorting the marginalization data into five groups, ranked from 1 (least marginalized) to 5 (most marginalized).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Each group contains a fifth of the geographic units. For example, if an area has a value of 5 on the material deprivation scale, it means it is in the most deprived 20 percent of areas in Ontario.</a:t>
            </a:r>
          </a:p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96E7F-D173-424D-A001-8BA125D5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41" y="5654041"/>
            <a:ext cx="5856299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1556903"/>
            <a:ext cx="4354945" cy="4788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8" y="1556903"/>
            <a:ext cx="4266069" cy="489931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Census Variables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89B3EA-33BA-47E4-9D6F-D94662321432}"/>
              </a:ext>
            </a:extLst>
          </p:cNvPr>
          <p:cNvSpPr txBox="1">
            <a:spLocks/>
          </p:cNvSpPr>
          <p:nvPr/>
        </p:nvSpPr>
        <p:spPr>
          <a:xfrm>
            <a:off x="6647542" y="6505973"/>
            <a:ext cx="5675087" cy="61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*Source from ON-Marg_user_guide_1.0_FINAL_MAY2012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53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Census Variables II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0" y="1496288"/>
            <a:ext cx="4534517" cy="505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1510143"/>
            <a:ext cx="4409599" cy="505907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3AD4A4D-BEBF-4827-A04C-4CC364E14B54}"/>
              </a:ext>
            </a:extLst>
          </p:cNvPr>
          <p:cNvSpPr txBox="1">
            <a:spLocks/>
          </p:cNvSpPr>
          <p:nvPr/>
        </p:nvSpPr>
        <p:spPr>
          <a:xfrm>
            <a:off x="6647542" y="6505973"/>
            <a:ext cx="5675087" cy="61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*Source from ON-Marg_user_guide_1.0_FINAL_MAY2012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350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1045</Words>
  <Application>Microsoft Office PowerPoint</Application>
  <PresentationFormat>Widescreen</PresentationFormat>
  <Paragraphs>220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Ontario Marginalization Index</vt:lpstr>
      <vt:lpstr>Outline</vt:lpstr>
      <vt:lpstr>What is the OMI?</vt:lpstr>
      <vt:lpstr>PowerPoint Presentation</vt:lpstr>
      <vt:lpstr>Four Dimensions</vt:lpstr>
      <vt:lpstr>PowerPoint Presentation</vt:lpstr>
      <vt:lpstr>PowerPoint Presentation</vt:lpstr>
      <vt:lpstr>Census Variables I</vt:lpstr>
      <vt:lpstr>Census Variables II</vt:lpstr>
      <vt:lpstr>PowerPoint Presentation</vt:lpstr>
      <vt:lpstr>Database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for OMI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 Marginalization Index</dc:title>
  <dc:creator>Qibo Wang</dc:creator>
  <cp:lastModifiedBy>Qibo Wang</cp:lastModifiedBy>
  <cp:revision>8</cp:revision>
  <dcterms:created xsi:type="dcterms:W3CDTF">2019-05-25T01:41:07Z</dcterms:created>
  <dcterms:modified xsi:type="dcterms:W3CDTF">2019-05-29T19:10:48Z</dcterms:modified>
</cp:coreProperties>
</file>