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>
        <p:scale>
          <a:sx n="195" d="100"/>
          <a:sy n="195" d="100"/>
        </p:scale>
        <p:origin x="-1648" y="-2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9E6C-BA1E-4F7C-55FA-FC0356ED8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91126-316D-DF1C-D8FD-D77E07AD6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0959-2D1D-0ECC-CEDA-7A31B1A0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F57-FC48-FC47-AE52-C623652DBA1C}" type="datetimeFigureOut">
              <a:rPr lang="en-CN" smtClean="0"/>
              <a:t>2024/3/9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93C6C-1792-A07B-6FFA-A242A1DB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58BA9-2323-AB20-CC3B-0178F4E1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994E-9EC1-CD41-85D5-B2729076DB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676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AD9A-4C3C-A415-1D3C-56FE99A5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BC36E-9F7D-5B38-8A81-F8CAC2FC6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A622-EE4E-1492-80AC-865331B3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F57-FC48-FC47-AE52-C623652DBA1C}" type="datetimeFigureOut">
              <a:rPr lang="en-CN" smtClean="0"/>
              <a:t>2024/3/9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69FD1-AD32-472B-BC60-B5477855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C8C70-AC7B-B31F-AB6A-941FB561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994E-9EC1-CD41-85D5-B2729076DB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902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A2FA5-36BC-DDEC-4F6F-6A22EFBBB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4E094-1C8D-8BAE-2113-0407587E2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F916E-2D2F-A103-8156-FAA6BF62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F57-FC48-FC47-AE52-C623652DBA1C}" type="datetimeFigureOut">
              <a:rPr lang="en-CN" smtClean="0"/>
              <a:t>2024/3/9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59EBC-3E45-EABC-9571-77A6E232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BDE2E-6720-F89C-96AA-DB97151B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994E-9EC1-CD41-85D5-B2729076DB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591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5BED-9B4E-DBB6-A2A5-CD976459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D261-6C93-FD76-B893-9E7858C1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1AA2-5A32-5396-51E8-A53B7ADE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F57-FC48-FC47-AE52-C623652DBA1C}" type="datetimeFigureOut">
              <a:rPr lang="en-CN" smtClean="0"/>
              <a:t>2024/3/9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5648-A5D9-A113-712B-7A06AECE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60956-0B6D-3DAF-900F-AB1F2C32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994E-9EC1-CD41-85D5-B2729076DB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230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2806-47A8-256B-BDE5-0C32E059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9032-3BF1-6238-9DFF-DC09679C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A1239-EF44-211E-4D36-75E40307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F57-FC48-FC47-AE52-C623652DBA1C}" type="datetimeFigureOut">
              <a:rPr lang="en-CN" smtClean="0"/>
              <a:t>2024/3/9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96CC-B2A5-F52D-21D3-E92576DB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D1E6D-0B6F-C7C4-E41C-71D0F978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994E-9EC1-CD41-85D5-B2729076DB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24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BC72-B1F9-D32F-4E34-EBF2DD51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5B8F-2DDD-4105-7702-CFB87C011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4711A-9B19-44FC-9D83-52DCA36E7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B4BB1-B33D-EBB8-D79D-109C3BCD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F57-FC48-FC47-AE52-C623652DBA1C}" type="datetimeFigureOut">
              <a:rPr lang="en-CN" smtClean="0"/>
              <a:t>2024/3/9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50221-976D-FB3E-0847-EC1889D8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5D517-A59D-B1ED-BC98-0DC9CF95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994E-9EC1-CD41-85D5-B2729076DB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862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A0AF-C819-BB7E-8FA3-1A5C0AD3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0439C-36CF-28B3-DF18-87377983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F24C9-8C08-1104-379B-9F0F2B6AA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EA753-6EC1-F9BE-7AA8-6EA059C49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CB2B5-C607-464B-F424-209006450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C7958-FA7B-C7D7-3519-497C083F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F57-FC48-FC47-AE52-C623652DBA1C}" type="datetimeFigureOut">
              <a:rPr lang="en-CN" smtClean="0"/>
              <a:t>2024/3/9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21034C-6232-A7E6-FBBE-7C3B6F98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F054B-CE43-F74E-61CE-8EEE3B93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994E-9EC1-CD41-85D5-B2729076DB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387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FB83-9A0D-3357-19D5-CD37D95D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F2295-6A86-E76C-4EBE-0A5BEAC9E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F57-FC48-FC47-AE52-C623652DBA1C}" type="datetimeFigureOut">
              <a:rPr lang="en-CN" smtClean="0"/>
              <a:t>2024/3/9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7FCE2-5FE4-C7CC-0019-D047BB1F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88DF7-2588-E02B-60DC-A93BEFB8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994E-9EC1-CD41-85D5-B2729076DB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2242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9FC52A-D8DE-610F-755F-76699C18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F57-FC48-FC47-AE52-C623652DBA1C}" type="datetimeFigureOut">
              <a:rPr lang="en-CN" smtClean="0"/>
              <a:t>2024/3/9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A82B8-026A-A915-B7D2-68BFBF48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B66EA-9F77-CD6E-99EB-6E3BB02B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994E-9EC1-CD41-85D5-B2729076DB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278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12DC-44A2-05AD-D3BF-A1FB69C0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3775-3DB6-3DD1-A2FF-56BB89D9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D1910-47E1-C465-328A-517D3C486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90FB0-A7F8-DD3A-3B9B-C8104166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F57-FC48-FC47-AE52-C623652DBA1C}" type="datetimeFigureOut">
              <a:rPr lang="en-CN" smtClean="0"/>
              <a:t>2024/3/9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EAFDF-1FB2-1A0F-610F-1181BC53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ED657-2E90-6DC2-4309-7D62EE94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994E-9EC1-CD41-85D5-B2729076DB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710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7C76-474E-1D02-892B-6E289D40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A63CD-46D4-D2EF-0EC1-23B6B98CC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6D30B-0D23-21B7-74A3-5170B3ACD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DD7C-7089-46C0-48C6-42128B16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1F57-FC48-FC47-AE52-C623652DBA1C}" type="datetimeFigureOut">
              <a:rPr lang="en-CN" smtClean="0"/>
              <a:t>2024/3/9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55263-DB18-9E6D-02A5-F527E3D7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EB829-1C3F-A049-05CC-FC88530B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C994E-9EC1-CD41-85D5-B2729076DB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90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7F740-0DBF-2FA0-192D-8E73BFA8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0B0B2-14A9-A983-E244-DAE27D8E8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05A33-36CD-702B-B398-2FBB731C3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031F57-FC48-FC47-AE52-C623652DBA1C}" type="datetimeFigureOut">
              <a:rPr lang="en-CN" smtClean="0"/>
              <a:t>2024/3/9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DAC81-177C-DBF3-98B4-561E7A6A1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A8FC-9D9B-969F-DF23-89DBCD4DA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C994E-9EC1-CD41-85D5-B2729076DB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171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496704-3A71-5997-4757-3F587195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778" y="2863501"/>
            <a:ext cx="1583304" cy="2095500"/>
          </a:xfrm>
          <a:prstGeom prst="rect">
            <a:avLst/>
          </a:prstGeom>
        </p:spPr>
      </p:pic>
      <p:pic>
        <p:nvPicPr>
          <p:cNvPr id="9" name="Graphic 8" descr="House with solid fill">
            <a:extLst>
              <a:ext uri="{FF2B5EF4-FFF2-40B4-BE49-F238E27FC236}">
                <a16:creationId xmlns:a16="http://schemas.microsoft.com/office/drawing/2014/main" id="{2274CA37-640C-1BF1-7384-9F4E24FF1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24326" y="3011558"/>
            <a:ext cx="2095500" cy="2095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F33BCD-F440-1D1C-5D13-EB05DC99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433" y="3532741"/>
            <a:ext cx="788516" cy="1051354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37F80135-77CB-4D28-D54C-B5B96AA5CE16}"/>
              </a:ext>
            </a:extLst>
          </p:cNvPr>
          <p:cNvSpPr/>
          <p:nvPr/>
        </p:nvSpPr>
        <p:spPr>
          <a:xfrm>
            <a:off x="7324556" y="4027960"/>
            <a:ext cx="420146" cy="292958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9C7B5F-BD97-F964-17AD-7D6C5ED2CF9F}"/>
              </a:ext>
            </a:extLst>
          </p:cNvPr>
          <p:cNvSpPr txBox="1"/>
          <p:nvPr/>
        </p:nvSpPr>
        <p:spPr>
          <a:xfrm>
            <a:off x="6145086" y="2758180"/>
            <a:ext cx="10198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llmc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BAFB9D3-F9C8-F051-4D17-923826BF0A33}"/>
              </a:ext>
            </a:extLst>
          </p:cNvPr>
          <p:cNvSpPr/>
          <p:nvPr/>
        </p:nvSpPr>
        <p:spPr>
          <a:xfrm>
            <a:off x="4167005" y="4027960"/>
            <a:ext cx="420146" cy="292958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16FE823-4887-441C-59E1-2193E02E4CFB}"/>
              </a:ext>
            </a:extLst>
          </p:cNvPr>
          <p:cNvSpPr/>
          <p:nvPr/>
        </p:nvSpPr>
        <p:spPr>
          <a:xfrm>
            <a:off x="2435446" y="2809461"/>
            <a:ext cx="6510846" cy="2213114"/>
          </a:xfrm>
          <a:prstGeom prst="roundRect">
            <a:avLst/>
          </a:prstGeom>
          <a:noFill/>
          <a:ln w="222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87CD62CC-03D9-40DA-3A61-CE52F21574E7}"/>
              </a:ext>
            </a:extLst>
          </p:cNvPr>
          <p:cNvSpPr/>
          <p:nvPr/>
        </p:nvSpPr>
        <p:spPr>
          <a:xfrm>
            <a:off x="4817126" y="3054664"/>
            <a:ext cx="978408" cy="478077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F3122-143D-C7A6-BD8A-DF172B5C33E8}"/>
              </a:ext>
            </a:extLst>
          </p:cNvPr>
          <p:cNvSpPr txBox="1"/>
          <p:nvPr/>
        </p:nvSpPr>
        <p:spPr>
          <a:xfrm>
            <a:off x="4774774" y="3221472"/>
            <a:ext cx="1063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b="1" dirty="0">
                <a:solidFill>
                  <a:schemeClr val="bg2">
                    <a:lumMod val="50000"/>
                  </a:schemeClr>
                </a:solidFill>
              </a:rPr>
              <a:t>AWQ, OS+, SpQR…</a:t>
            </a:r>
          </a:p>
        </p:txBody>
      </p:sp>
      <p:sp>
        <p:nvSpPr>
          <p:cNvPr id="17" name="Circular Arrow 16">
            <a:extLst>
              <a:ext uri="{FF2B5EF4-FFF2-40B4-BE49-F238E27FC236}">
                <a16:creationId xmlns:a16="http://schemas.microsoft.com/office/drawing/2014/main" id="{60C69767-D03F-B00B-DB9E-B047B08F6DE1}"/>
              </a:ext>
            </a:extLst>
          </p:cNvPr>
          <p:cNvSpPr/>
          <p:nvPr/>
        </p:nvSpPr>
        <p:spPr>
          <a:xfrm flipV="1">
            <a:off x="5209030" y="3098582"/>
            <a:ext cx="978408" cy="978408"/>
          </a:xfrm>
          <a:prstGeom prst="circularArrow">
            <a:avLst>
              <a:gd name="adj1" fmla="val 11592"/>
              <a:gd name="adj2" fmla="val 1146852"/>
              <a:gd name="adj3" fmla="val 13020737"/>
              <a:gd name="adj4" fmla="val 10800000"/>
              <a:gd name="adj5" fmla="val 11721"/>
            </a:avLst>
          </a:prstGeom>
          <a:solidFill>
            <a:schemeClr val="bg2">
              <a:lumMod val="90000"/>
            </a:schemeClr>
          </a:solidFill>
          <a:ln w="158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19" name="Can 18">
            <a:extLst>
              <a:ext uri="{FF2B5EF4-FFF2-40B4-BE49-F238E27FC236}">
                <a16:creationId xmlns:a16="http://schemas.microsoft.com/office/drawing/2014/main" id="{BC6C275E-2B5D-3B66-EC32-8FB75585FBBE}"/>
              </a:ext>
            </a:extLst>
          </p:cNvPr>
          <p:cNvSpPr/>
          <p:nvPr/>
        </p:nvSpPr>
        <p:spPr>
          <a:xfrm>
            <a:off x="7333822" y="3024661"/>
            <a:ext cx="1246507" cy="388997"/>
          </a:xfrm>
          <a:prstGeom prst="can">
            <a:avLst>
              <a:gd name="adj" fmla="val 30896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2">
                    <a:lumMod val="50000"/>
                  </a:schemeClr>
                </a:solidFill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E5BC98-82C1-42EE-CCC2-77886D5F071E}"/>
              </a:ext>
            </a:extLst>
          </p:cNvPr>
          <p:cNvSpPr txBox="1"/>
          <p:nvPr/>
        </p:nvSpPr>
        <p:spPr>
          <a:xfrm>
            <a:off x="7303754" y="3140114"/>
            <a:ext cx="13708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b="1" dirty="0">
                <a:solidFill>
                  <a:schemeClr val="bg2">
                    <a:lumMod val="50000"/>
                  </a:schemeClr>
                </a:solidFill>
              </a:rPr>
              <a:t>Lightllm, TensorRT-LLM…</a:t>
            </a:r>
          </a:p>
        </p:txBody>
      </p:sp>
      <p:sp>
        <p:nvSpPr>
          <p:cNvPr id="24" name="Circular Arrow 23">
            <a:extLst>
              <a:ext uri="{FF2B5EF4-FFF2-40B4-BE49-F238E27FC236}">
                <a16:creationId xmlns:a16="http://schemas.microsoft.com/office/drawing/2014/main" id="{C18D4269-07AE-E6FC-6713-88257D78761F}"/>
              </a:ext>
            </a:extLst>
          </p:cNvPr>
          <p:cNvSpPr/>
          <p:nvPr/>
        </p:nvSpPr>
        <p:spPr>
          <a:xfrm flipH="1">
            <a:off x="7391656" y="3308494"/>
            <a:ext cx="978408" cy="978408"/>
          </a:xfrm>
          <a:prstGeom prst="circularArrow">
            <a:avLst>
              <a:gd name="adj1" fmla="val 11592"/>
              <a:gd name="adj2" fmla="val 1146852"/>
              <a:gd name="adj3" fmla="val 13020737"/>
              <a:gd name="adj4" fmla="val 10800000"/>
              <a:gd name="adj5" fmla="val 11721"/>
            </a:avLst>
          </a:prstGeom>
          <a:solidFill>
            <a:schemeClr val="bg2">
              <a:lumMod val="90000"/>
            </a:schemeClr>
          </a:solidFill>
          <a:ln w="158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99D745-C17A-8A8D-7F2C-E4E029B45198}"/>
              </a:ext>
            </a:extLst>
          </p:cNvPr>
          <p:cNvSpPr txBox="1"/>
          <p:nvPr/>
        </p:nvSpPr>
        <p:spPr>
          <a:xfrm>
            <a:off x="7369598" y="2810050"/>
            <a:ext cx="1117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CN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nference Backends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16326F-58CC-3D95-09C4-0DCB37B4CCD5}"/>
              </a:ext>
            </a:extLst>
          </p:cNvPr>
          <p:cNvSpPr txBox="1"/>
          <p:nvPr/>
        </p:nvSpPr>
        <p:spPr>
          <a:xfrm>
            <a:off x="4655246" y="2850741"/>
            <a:ext cx="1350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Compression Algorithms</a:t>
            </a:r>
            <a:endParaRPr lang="en-CN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0ACA4D-E422-FA05-46E0-76522AD529DC}"/>
              </a:ext>
            </a:extLst>
          </p:cNvPr>
          <p:cNvSpPr txBox="1"/>
          <p:nvPr/>
        </p:nvSpPr>
        <p:spPr>
          <a:xfrm>
            <a:off x="2635951" y="3213556"/>
            <a:ext cx="12250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 Language Model</a:t>
            </a:r>
            <a:endParaRPr lang="en-CN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B4B9FA-7B30-9B1F-7899-094F43E0D4C5}"/>
              </a:ext>
            </a:extLst>
          </p:cNvPr>
          <p:cNvSpPr txBox="1"/>
          <p:nvPr/>
        </p:nvSpPr>
        <p:spPr>
          <a:xfrm>
            <a:off x="7137582" y="4611757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Compressed Large Language Model</a:t>
            </a:r>
            <a:endParaRPr lang="en-CN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CC4C18-829A-6563-F7AC-0670FFF93F87}"/>
              </a:ext>
            </a:extLst>
          </p:cNvPr>
          <p:cNvCxnSpPr>
            <a:cxnSpLocks/>
          </p:cNvCxnSpPr>
          <p:nvPr/>
        </p:nvCxnSpPr>
        <p:spPr>
          <a:xfrm>
            <a:off x="4655246" y="2809461"/>
            <a:ext cx="0" cy="2213114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F27EA8-8162-C977-D41D-995CA23056D1}"/>
              </a:ext>
            </a:extLst>
          </p:cNvPr>
          <p:cNvCxnSpPr>
            <a:cxnSpLocks/>
          </p:cNvCxnSpPr>
          <p:nvPr/>
        </p:nvCxnSpPr>
        <p:spPr>
          <a:xfrm>
            <a:off x="7137582" y="2801142"/>
            <a:ext cx="0" cy="2213114"/>
          </a:xfrm>
          <a:prstGeom prst="line">
            <a:avLst/>
          </a:prstGeom>
          <a:ln w="22225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ight Arrow 35">
            <a:extLst>
              <a:ext uri="{FF2B5EF4-FFF2-40B4-BE49-F238E27FC236}">
                <a16:creationId xmlns:a16="http://schemas.microsoft.com/office/drawing/2014/main" id="{45664BE7-F7C9-102D-A744-5D5C16C9C34F}"/>
              </a:ext>
            </a:extLst>
          </p:cNvPr>
          <p:cNvSpPr/>
          <p:nvPr/>
        </p:nvSpPr>
        <p:spPr>
          <a:xfrm flipH="1" flipV="1">
            <a:off x="5149291" y="4496187"/>
            <a:ext cx="327063" cy="197419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DCFAE6-5609-7626-991F-1C45B0D84704}"/>
              </a:ext>
            </a:extLst>
          </p:cNvPr>
          <p:cNvSpPr txBox="1"/>
          <p:nvPr/>
        </p:nvSpPr>
        <p:spPr>
          <a:xfrm>
            <a:off x="4603391" y="4213196"/>
            <a:ext cx="9525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Perplexity Score</a:t>
            </a:r>
          </a:p>
        </p:txBody>
      </p:sp>
      <p:pic>
        <p:nvPicPr>
          <p:cNvPr id="8" name="Graphic 7" descr="Dizzy face with solid fill with solid fill">
            <a:extLst>
              <a:ext uri="{FF2B5EF4-FFF2-40B4-BE49-F238E27FC236}">
                <a16:creationId xmlns:a16="http://schemas.microsoft.com/office/drawing/2014/main" id="{7D8EAD56-1EC9-2866-7347-67A3F4445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3523" y="4351443"/>
            <a:ext cx="462318" cy="4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2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雨石 黄</dc:creator>
  <cp:lastModifiedBy>雨石 黄</cp:lastModifiedBy>
  <cp:revision>6</cp:revision>
  <dcterms:created xsi:type="dcterms:W3CDTF">2024-03-08T09:28:38Z</dcterms:created>
  <dcterms:modified xsi:type="dcterms:W3CDTF">2024-03-08T20:23:14Z</dcterms:modified>
</cp:coreProperties>
</file>