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27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72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9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52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0A3D-B6AF-4992-8F81-9EDF09D90788}" type="datetimeFigureOut">
              <a:rPr lang="ru-RU" smtClean="0"/>
              <a:t>10.09.2017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2F23-E02A-4B91-9DA7-039CF1AAB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4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ault-toleranc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ault-toleranc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ult-tolerance.org/ulfm/ulfm-setup/" TargetMode="External"/><Relationship Id="rId2" Type="http://schemas.openxmlformats.org/officeDocument/2006/relationships/hyperlink" Target="https://bitbucket.org/icldistcomp/ulf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pi-forum/mpi-issues/issues/2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ault-tolerance.org/ulfm/ulfm-setu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fault-tolerance.org/ulfm/usage-guid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ULFM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функциональных возможностей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Level Failure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Level Failure Mitigation (ULFM) proposal was developed by the MPI Forum’s Fault Tolerance Working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[1].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that users would use to manage failures was built around three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API should be easy to understand and use in most 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API should allow varied fault tolerant models to be built as external libraries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deadlock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MPI call (point-to-point or collective) can block indefinitely after a failure, but must either succeed or raise an MPI error.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http://fault-tolerance.org/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Level Failure Mitigation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this ULFM implementation, an MPI application must change the default error handler on (at least)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MPI_COMM_WORLD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MPI_ERRORS_ARE_FATAL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MPI_ERRORS_RETURN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custom MPI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Errorhandler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Level Failure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Предложение по смягчению последствий на уровне пользователя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(ULFM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было разработано рабочей группой MPI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механизма, который пользователи будут использовать для управления отказами, строится вокруг трех концепций: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должен быть легко понят и использоваться в большинстве распространенных сценариев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должен позволять создавать различные отказоустойчивые модели как внешние библиотеки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взаимоблокировки,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никакой вызов MPI (точка-точка или коллективный) не может блокироваться неограниченно после сбоя, он должен либо корректно завершиться, либо сообщить об ошибке.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http://fault-tolerance.org/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Repository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https://bitbucket.org/icldistcomp/ulfm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Bulding&amp;Running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http://fault-tolerance.org/ulfm/ulfm-setup/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ULFM proposal ticket: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https://github.com/mpi-forum/mpi-issues/issues/20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MPI4.0 ???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ULFM is prototype implementation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OpenMPI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5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http://fault-tolerance.org/ulfm/ulfm-setup/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hg clone ssh://hg@bitbucket.org/icldistcomp/ulfm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./configure &amp;&amp; make &amp;&amp; make install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и установка происходит также как 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OpenMPI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need to add one additional header to get access to the new functions, just after the include for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mpi.h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C/C++ this looks like: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mpi-ext.h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92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примеры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http://fault-tolerance.org/ulfm/usage-guide/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Master/Worker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below presents a master code that handles failures by ignoring failed processes and resubmitting requests. It demonstrates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cases that may occur when posting receptions from MPI_ANY_SOURCE as discussed in the advice to users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below demonstrates a method of fault-tolerance to detect and handle failures. At each iteration, the algorithm checks the return code of the MPI_ALLREDUCE. If the return code indicates a process failure for at least one process, the algorithm revokes the communicator, agrees on the presence of failures, and later shrinks it to create a new communicator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ru-RU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9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62125"/>
              </p:ext>
            </p:extLst>
          </p:nvPr>
        </p:nvGraphicFramePr>
        <p:xfrm>
          <a:off x="0" y="91440"/>
          <a:ext cx="10515600" cy="67665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030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master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MPI_Comm_set_errhandler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MPI_ERRORS_RETURN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MPI_Comm_size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... submit the initial work requests ...</a:t>
                      </a:r>
                      <a:endParaRPr lang="ru-RU" sz="1600" kern="1200" dirty="0" smtClean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MPI_Irecv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MPI_INT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MPI_ANY_SOURCE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ru-RU" sz="1600" kern="1200" baseline="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Progress engine: Get answers, send new requests,</a:t>
                      </a:r>
                      <a:endParaRPr lang="ru-RU" sz="1600" kern="1200" dirty="0" smtClean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baseline="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//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 handle process failures</a:t>
                      </a:r>
                      <a:endParaRPr lang="ru-RU" sz="1600" kern="1200" dirty="0" smtClean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active_workers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0)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work_available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MPI_Wait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(&amp;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r>
                        <a:rPr lang="ru-RU" sz="1600" kern="12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ru-RU" sz="1600" kern="1200" baseline="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ТОЧКА СИНХРОНИЗАЦИИ!</a:t>
                      </a:r>
                      <a:endParaRPr lang="ru-RU" sz="1600" kern="1200" dirty="0" smtClean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MPI_ERR_PROC_FAILED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MPI_ERR_PENDING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r>
                        <a:rPr lang="ru-RU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MPI_Comm_failure_ack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MPI_Comm_failure_get_acked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MPI_Group_size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gsize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... find the lost work</a:t>
                      </a:r>
                      <a:r>
                        <a:rPr lang="ru-RU" sz="1600" kern="1200" baseline="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 </a:t>
                      </a:r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requeue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it ...</a:t>
                      </a:r>
                      <a:endParaRPr lang="ru-RU" sz="1600" kern="1200" dirty="0" smtClean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active_workers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gsize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MPI_Group_free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(&amp;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repost the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request if it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matched the</a:t>
                      </a:r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failed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process</a:t>
                      </a:r>
                      <a:endParaRPr lang="ru-RU" sz="1600" kern="1200" dirty="0" smtClean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MPI_ERR_PROC_FAILED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ru-RU" sz="16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MPI_Irecv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MPI_INT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MPI_ANY_SOURCE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sz="16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continue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... process the answer and update </a:t>
                      </a:r>
                      <a:r>
                        <a:rPr lang="en-US" sz="1600" kern="1200" dirty="0" err="1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work_available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...</a:t>
                      </a:r>
                      <a:endParaRPr lang="ru-RU" sz="1600" kern="1200" dirty="0" smtClean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MPI_Irecv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MPI_INT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MPI_ANY_SOURCE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);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ru-RU" sz="1600" kern="1200" dirty="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ru-RU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kern="1200" dirty="0" smtClean="0">
                          <a:solidFill>
                            <a:srgbClr val="0070C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... cancel request and cleanup ...</a:t>
                      </a:r>
                      <a:endParaRPr lang="ru-RU" sz="1600" kern="1200" dirty="0" smtClean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49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50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2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533</Words>
  <Application>Microsoft Office PowerPoint</Application>
  <PresentationFormat>Широкоэкранный</PresentationFormat>
  <Paragraphs>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ULFM</vt:lpstr>
      <vt:lpstr>User Level Failure Mitigation</vt:lpstr>
      <vt:lpstr>User Level Failure Mitigation</vt:lpstr>
      <vt:lpstr>User Level Failure Mitigation</vt:lpstr>
      <vt:lpstr>Overview</vt:lpstr>
      <vt:lpstr>Сборка&amp;Запуск&amp;Тестирование</vt:lpstr>
      <vt:lpstr>Базовые примеры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ULFM</dc:title>
  <dc:creator>RandyShughart</dc:creator>
  <cp:lastModifiedBy>RandyShughart</cp:lastModifiedBy>
  <cp:revision>15</cp:revision>
  <dcterms:created xsi:type="dcterms:W3CDTF">2017-09-10T09:11:15Z</dcterms:created>
  <dcterms:modified xsi:type="dcterms:W3CDTF">2017-09-10T10:09:24Z</dcterms:modified>
</cp:coreProperties>
</file>