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0" r:id="rId6"/>
    <p:sldId id="258" r:id="rId7"/>
    <p:sldId id="266" r:id="rId8"/>
    <p:sldId id="275" r:id="rId9"/>
    <p:sldId id="269" r:id="rId10"/>
    <p:sldId id="281" r:id="rId11"/>
    <p:sldId id="282" r:id="rId12"/>
    <p:sldId id="283" r:id="rId13"/>
    <p:sldId id="279" r:id="rId14"/>
    <p:sldId id="272" r:id="rId15"/>
    <p:sldId id="280" r:id="rId16"/>
    <p:sldId id="276" r:id="rId17"/>
    <p:sldId id="278" r:id="rId18"/>
    <p:sldId id="277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DB0EC-BB28-4C28-AF44-E72BE42AEA25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BF7D-D800-4847-87C4-750002C4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3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1BF7D-D800-4847-87C4-750002C472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1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0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367" y="3232143"/>
            <a:ext cx="67569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钓鱼小能手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78A3D4-B491-43EA-8164-18305001A624}"/>
              </a:ext>
            </a:extLst>
          </p:cNvPr>
          <p:cNvSpPr/>
          <p:nvPr/>
        </p:nvSpPr>
        <p:spPr>
          <a:xfrm>
            <a:off x="2062480" y="2015273"/>
            <a:ext cx="733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第三单元 趣味互动</a:t>
            </a:r>
          </a:p>
        </p:txBody>
      </p:sp>
    </p:spTree>
    <p:extLst>
      <p:ext uri="{BB962C8B-B14F-4D97-AF65-F5344CB8AC3E}">
        <p14:creationId xmlns:p14="http://schemas.microsoft.com/office/powerpoint/2010/main" val="245277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E17A5-AA09-40EE-9F59-472D8669A56E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8A1EE1-F02C-4EC1-92B2-38036798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55201"/>
              </p:ext>
            </p:extLst>
          </p:nvPr>
        </p:nvGraphicFramePr>
        <p:xfrm>
          <a:off x="1934582" y="2521106"/>
          <a:ext cx="6597723" cy="210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5378">
                  <a:extLst>
                    <a:ext uri="{9D8B030D-6E8A-4147-A177-3AD203B41FA5}">
                      <a16:colId xmlns:a16="http://schemas.microsoft.com/office/drawing/2014/main" val="296339980"/>
                    </a:ext>
                  </a:extLst>
                </a:gridCol>
                <a:gridCol w="5042345">
                  <a:extLst>
                    <a:ext uri="{9D8B030D-6E8A-4147-A177-3AD203B41FA5}">
                      <a16:colId xmlns:a16="http://schemas.microsoft.com/office/drawing/2014/main" val="195081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  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      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04946"/>
                  </a:ext>
                </a:extLst>
              </a:tr>
              <a:tr h="81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开始钓鱼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掌控板上的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灯全灭。</a:t>
                      </a:r>
                      <a:endParaRPr lang="en-US" altLang="zh-CN" sz="1800" kern="100" dirty="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坐标大于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-160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时，通过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按键来放线。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鱼上钩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）掌控板上亮红灯，同时发出</a:t>
                      </a: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1/4</a:t>
                      </a: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拍的音符</a:t>
                      </a:r>
                      <a:endParaRPr lang="en-US" altLang="zh-CN" sz="1800" kern="100" dirty="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800" kern="100" dirty="0"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（即给出提示）。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坐标小于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时，通过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按键来收线。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48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9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FD8DD2-AA92-4905-8598-2164D1514646}"/>
              </a:ext>
            </a:extLst>
          </p:cNvPr>
          <p:cNvSpPr/>
          <p:nvPr/>
        </p:nvSpPr>
        <p:spPr>
          <a:xfrm>
            <a:off x="1514140" y="1577979"/>
            <a:ext cx="6554097" cy="287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广播：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Mind+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的消息广播机制是用来协调各个角色间的行为的，任何角色都可以广播带有名称的消息，这个名称可以根据程序的需要自行指定。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0257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FD8DD2-AA92-4905-8598-2164D1514646}"/>
              </a:ext>
            </a:extLst>
          </p:cNvPr>
          <p:cNvSpPr/>
          <p:nvPr/>
        </p:nvSpPr>
        <p:spPr>
          <a:xfrm>
            <a:off x="1356661" y="1440819"/>
            <a:ext cx="6537660" cy="356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广播的消息会发送给所有角色（包括当前广播这条消息的角色），它相当于一个大喇叭，但并不是所有角色听到了都会做出反映。只要积木指令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         ”收到的消息名为“消息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的广播，则这块积木代码才触发执行。只要程序没停止，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         ” 会一直等待并接收名为 “消息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的广播消息。     </a:t>
            </a:r>
          </a:p>
        </p:txBody>
      </p:sp>
      <p:pic>
        <p:nvPicPr>
          <p:cNvPr id="3" name="图片 2" descr="C:\Users\ZHOUXI~1\AppData\Local\Temp\1556539066(1).png">
            <a:extLst>
              <a:ext uri="{FF2B5EF4-FFF2-40B4-BE49-F238E27FC236}">
                <a16:creationId xmlns:a16="http://schemas.microsoft.com/office/drawing/2014/main" id="{D9F414E7-173C-4C7A-B028-BDB21069C1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70" y="3087687"/>
            <a:ext cx="1014730" cy="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HOUXI~1\AppData\Local\Temp\1556539066(1).png">
            <a:extLst>
              <a:ext uri="{FF2B5EF4-FFF2-40B4-BE49-F238E27FC236}">
                <a16:creationId xmlns:a16="http://schemas.microsoft.com/office/drawing/2014/main" id="{EDA8F7DF-1E7C-4EC5-B112-6F92E8B3A2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70" y="4103687"/>
            <a:ext cx="1014730" cy="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53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BAF676-9115-4F03-B3BD-9034B2213CB4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28C004-85A4-420C-A578-20DE671A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2" y="2817486"/>
            <a:ext cx="1292555" cy="9366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74F934-AFF5-4BA3-930E-B36EDC61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88" y="2444508"/>
            <a:ext cx="2839516" cy="18429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66A84E-5D02-41D5-9F3B-0D03878BF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955" y="2202803"/>
            <a:ext cx="2937291" cy="24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1850309"/>
            <a:ext cx="6013525" cy="2345173"/>
          </a:xfrm>
          <a:prstGeom prst="wedgeRectCallout">
            <a:avLst>
              <a:gd name="adj1" fmla="val -55360"/>
              <a:gd name="adj2" fmla="val -703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1967399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任务四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3301701" y="2800070"/>
            <a:ext cx="372901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编写鱼的程序。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89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E17A5-AA09-40EE-9F59-472D8669A56E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312CEB-4FEE-453E-9DDC-24DD7ABE218A}"/>
              </a:ext>
            </a:extLst>
          </p:cNvPr>
          <p:cNvSpPr txBox="1"/>
          <p:nvPr/>
        </p:nvSpPr>
        <p:spPr>
          <a:xfrm>
            <a:off x="1771128" y="2205950"/>
            <a:ext cx="5676152" cy="327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      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）初始化鱼角色，先通过克隆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次自己来初始海底的鱼。当接收到广播钓鱼时，在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到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秒间克隆一次自己，增加一条鱼。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）当克隆体启动之后，先给变量造型赋值，并在随机位置显示出来。鱼在没有上钩之前一直来回游动，若上钩，则成功＋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然后通过广播改变状态为开始钓鱼</a:t>
            </a:r>
            <a:r>
              <a:rPr lang="zh-CN" altLang="en-US" sz="2000" b="1" dirty="0"/>
              <a:t>，删除克隆体。</a:t>
            </a:r>
          </a:p>
        </p:txBody>
      </p:sp>
    </p:spTree>
    <p:extLst>
      <p:ext uri="{BB962C8B-B14F-4D97-AF65-F5344CB8AC3E}">
        <p14:creationId xmlns:p14="http://schemas.microsoft.com/office/powerpoint/2010/main" val="274910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BAF676-9115-4F03-B3BD-9034B2213CB4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C3C39-8E41-498E-94C3-5BB56BC64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87" y="2108200"/>
            <a:ext cx="2137149" cy="33240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95895B-C3FC-4A57-8E09-B41B343F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8" y="787400"/>
            <a:ext cx="3331282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B0199C-4059-4D19-8486-BE35244539B7}"/>
              </a:ext>
            </a:extLst>
          </p:cNvPr>
          <p:cNvSpPr/>
          <p:nvPr/>
        </p:nvSpPr>
        <p:spPr>
          <a:xfrm>
            <a:off x="1422700" y="1161419"/>
            <a:ext cx="6554097" cy="1745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优化设计：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在掌控板上显示字幕。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9B6CC9-21F8-46B8-8357-AF95EA88E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3374854"/>
            <a:ext cx="3966160" cy="11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1850309"/>
            <a:ext cx="6013525" cy="2345173"/>
          </a:xfrm>
          <a:prstGeom prst="wedgeRectCallout">
            <a:avLst>
              <a:gd name="adj1" fmla="val -55360"/>
              <a:gd name="adj2" fmla="val -703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1967399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拓展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2789366"/>
            <a:ext cx="5146339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     </a:t>
            </a:r>
            <a:r>
              <a:rPr lang="zh-CN" altLang="zh-CN" sz="2400" b="1" dirty="0"/>
              <a:t>利用广播功能在游戏界面制作一个游戏规则和操作说明。</a:t>
            </a:r>
          </a:p>
        </p:txBody>
      </p:sp>
    </p:spTree>
    <p:extLst>
      <p:ext uri="{BB962C8B-B14F-4D97-AF65-F5344CB8AC3E}">
        <p14:creationId xmlns:p14="http://schemas.microsoft.com/office/powerpoint/2010/main" val="99365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670733" y="2058759"/>
            <a:ext cx="6207368" cy="204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  前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些天麦麦参加了学校的六一游园活动，在众多的游戏中，他最喜欢的就是“垂钓高手”了。之后他就利用掌控板来设计了一款钓鱼的游戏，很受大家的喜欢，他到底怎么做的呢？</a:t>
            </a:r>
            <a:endParaRPr kumimoji="0" lang="zh-CN" altLang="zh-CN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情景描述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1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88489" y="931986"/>
            <a:ext cx="4017981" cy="1485900"/>
          </a:xfrm>
          <a:prstGeom prst="irregularSeal2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9754" y="2570500"/>
            <a:ext cx="6833432" cy="257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当按下掌控板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键时，放下鱼钩。当有鱼上钩时，按住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键进行收线，回收到一定高度时，表示成功，成果加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。此时又可以放线钓鱼。</a:t>
            </a: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21469B-C0AB-49E4-9B21-0EC3FD9F9987}"/>
              </a:ext>
            </a:extLst>
          </p:cNvPr>
          <p:cNvSpPr/>
          <p:nvPr/>
        </p:nvSpPr>
        <p:spPr>
          <a:xfrm>
            <a:off x="1236334" y="683814"/>
            <a:ext cx="327846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器材准备：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5CCE4-4EE6-4D14-B4F9-3864FD83812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204808"/>
            <a:ext cx="2044691" cy="1821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AA4137-C0AA-4429-A5AB-78E5C5D562E2}"/>
              </a:ext>
            </a:extLst>
          </p:cNvPr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1DF004-FFFD-44CA-A058-5BA7D2D52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2246379"/>
            <a:ext cx="2167666" cy="17602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8196D8-7FD9-4B9B-AE06-A6C3BAE4EC42}"/>
              </a:ext>
            </a:extLst>
          </p:cNvPr>
          <p:cNvSpPr txBox="1"/>
          <p:nvPr/>
        </p:nvSpPr>
        <p:spPr>
          <a:xfrm>
            <a:off x="1941637" y="41626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DA7016-4AC8-42B6-9B38-66D66CC514D3}"/>
              </a:ext>
            </a:extLst>
          </p:cNvPr>
          <p:cNvSpPr/>
          <p:nvPr/>
        </p:nvSpPr>
        <p:spPr>
          <a:xfrm>
            <a:off x="5676135" y="4166803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1496" y="1249544"/>
            <a:ext cx="2684584" cy="201343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179" y="4523993"/>
            <a:ext cx="928821" cy="92882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556" y="3879508"/>
            <a:ext cx="914400" cy="9144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2035957" y="3914678"/>
            <a:ext cx="1283677" cy="422030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背景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5029200" y="5605848"/>
            <a:ext cx="1121221" cy="378069"/>
          </a:xfrm>
          <a:prstGeom prst="cloudCallout">
            <a:avLst>
              <a:gd name="adj1" fmla="val -47581"/>
              <a:gd name="adj2" fmla="val -272783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鱼钩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2139703" y="5983917"/>
            <a:ext cx="1386253" cy="427893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鱼线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47F4D46-6AFC-49AA-B4F7-F91BD9BB00EB}"/>
              </a:ext>
            </a:extLst>
          </p:cNvPr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角色分析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2276EC-CAEC-4BED-A226-CE72D8890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6" y="439356"/>
            <a:ext cx="914407" cy="363381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3" name="云形标注 9">
            <a:extLst>
              <a:ext uri="{FF2B5EF4-FFF2-40B4-BE49-F238E27FC236}">
                <a16:creationId xmlns:a16="http://schemas.microsoft.com/office/drawing/2014/main" id="{FDD66A77-80C1-4872-B7AB-A630441B914C}"/>
              </a:ext>
            </a:extLst>
          </p:cNvPr>
          <p:cNvSpPr/>
          <p:nvPr/>
        </p:nvSpPr>
        <p:spPr>
          <a:xfrm>
            <a:off x="7671923" y="3239965"/>
            <a:ext cx="1025037" cy="378069"/>
          </a:xfrm>
          <a:prstGeom prst="cloudCallout">
            <a:avLst>
              <a:gd name="adj1" fmla="val -103087"/>
              <a:gd name="adj2" fmla="val -22709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鱼</a:t>
            </a: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210696"/>
            <a:ext cx="6013525" cy="2737224"/>
          </a:xfrm>
          <a:prstGeom prst="wedgeRectCallout">
            <a:avLst>
              <a:gd name="adj1" fmla="val -56328"/>
              <a:gd name="adj2" fmla="val -80638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590501" y="3027231"/>
            <a:ext cx="5004099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利用背景库和角色库添加“海底世界”和“鱼”，并绘制角色“鱼线”和“鱼钩”。</a:t>
            </a:r>
          </a:p>
        </p:txBody>
      </p:sp>
    </p:spTree>
    <p:extLst>
      <p:ext uri="{BB962C8B-B14F-4D97-AF65-F5344CB8AC3E}">
        <p14:creationId xmlns:p14="http://schemas.microsoft.com/office/powerpoint/2010/main" val="6315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264485"/>
          </a:xfrm>
          <a:prstGeom prst="wedgeRectCallout">
            <a:avLst>
              <a:gd name="adj1" fmla="val -55628"/>
              <a:gd name="adj2" fmla="val -8671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3695472" y="3183368"/>
            <a:ext cx="2350323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编写鱼钩程序。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2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E17A5-AA09-40EE-9F59-472D8669A56E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218D-9458-43B0-8E31-230ABFB38A3C}"/>
              </a:ext>
            </a:extLst>
          </p:cNvPr>
          <p:cNvSpPr txBox="1"/>
          <p:nvPr/>
        </p:nvSpPr>
        <p:spPr>
          <a:xfrm>
            <a:off x="2976880" y="26278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始终移动到鱼线位置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D1F67-EE85-41AE-B357-D7A2BFA8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25" y="4054663"/>
            <a:ext cx="1385575" cy="17975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3D8FBB-B7FC-4C98-A199-FF9E5D70AE86}"/>
              </a:ext>
            </a:extLst>
          </p:cNvPr>
          <p:cNvSpPr txBox="1"/>
          <p:nvPr/>
        </p:nvSpPr>
        <p:spPr>
          <a:xfrm>
            <a:off x="1640840" y="36694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参考程序：</a:t>
            </a:r>
          </a:p>
        </p:txBody>
      </p:sp>
    </p:spTree>
    <p:extLst>
      <p:ext uri="{BB962C8B-B14F-4D97-AF65-F5344CB8AC3E}">
        <p14:creationId xmlns:p14="http://schemas.microsoft.com/office/powerpoint/2010/main" val="565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176263"/>
          </a:xfrm>
          <a:prstGeom prst="wedgeRectCallout">
            <a:avLst>
              <a:gd name="adj1" fmla="val -56612"/>
              <a:gd name="adj2" fmla="val -881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1A4F17-85E3-44CD-8A15-37257ABB7AAF}"/>
              </a:ext>
            </a:extLst>
          </p:cNvPr>
          <p:cNvSpPr txBox="1"/>
          <p:nvPr/>
        </p:nvSpPr>
        <p:spPr>
          <a:xfrm>
            <a:off x="3517672" y="3234168"/>
            <a:ext cx="2350323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编写鱼线程序。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52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519</Words>
  <Application>Microsoft Office PowerPoint</Application>
  <PresentationFormat>全屏显示(4:3)</PresentationFormat>
  <Paragraphs>52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黑体</vt:lpstr>
      <vt:lpstr>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周 绿叶</cp:lastModifiedBy>
  <cp:revision>80</cp:revision>
  <dcterms:created xsi:type="dcterms:W3CDTF">2019-05-05T06:45:53Z</dcterms:created>
  <dcterms:modified xsi:type="dcterms:W3CDTF">2019-06-17T05:56:36Z</dcterms:modified>
</cp:coreProperties>
</file>