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8" r:id="rId6"/>
    <p:sldId id="278" r:id="rId7"/>
    <p:sldId id="279" r:id="rId8"/>
    <p:sldId id="280" r:id="rId9"/>
    <p:sldId id="282" r:id="rId10"/>
    <p:sldId id="281" r:id="rId11"/>
    <p:sldId id="283" r:id="rId12"/>
    <p:sldId id="261" r:id="rId13"/>
    <p:sldId id="288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0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4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156" y="2432774"/>
            <a:ext cx="68507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第四单元 综合创意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设计小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游戏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2" name="图片 1" descr="1557145127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3076575"/>
            <a:ext cx="3908425" cy="3286125"/>
          </a:xfrm>
          <a:prstGeom prst="rect">
            <a:avLst/>
          </a:prstGeom>
        </p:spPr>
      </p:pic>
      <p:pic>
        <p:nvPicPr>
          <p:cNvPr id="4" name="图片 3" descr="C:\Users\lxw\Desktop\1559140368(1).jpg1559140368(1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49800" y="676275"/>
            <a:ext cx="3281680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任务四：完成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敌机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629025" y="3141345"/>
            <a:ext cx="47720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 dirty="0">
                <a:sym typeface="+mn-ea"/>
              </a:rPr>
              <a:t>隐藏自己，接收到开始出现，克隆自己。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克隆体出现在随机位置，不停下降。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3.</a:t>
            </a:r>
            <a:r>
              <a:rPr lang="zh-CN" altLang="en-US" sz="2400" dirty="0">
                <a:sym typeface="+mn-ea"/>
              </a:rPr>
              <a:t>判断，遇到火焰弹，摧毁敌机＋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；遇到飞机，切换结束背景，游戏结束。</a:t>
            </a:r>
            <a:endParaRPr lang="zh-CN" altLang="en-US" sz="2400" dirty="0"/>
          </a:p>
          <a:p>
            <a:endParaRPr sz="2400" dirty="0"/>
          </a:p>
        </p:txBody>
      </p:sp>
      <p:pic>
        <p:nvPicPr>
          <p:cNvPr id="4" name="图片 3" descr="敌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3232150"/>
            <a:ext cx="1445260" cy="228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5" name="图片 4" descr="C:\Users\lxw\Desktop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8285" y="2364105"/>
            <a:ext cx="4314825" cy="3962400"/>
          </a:xfrm>
          <a:prstGeom prst="rect">
            <a:avLst/>
          </a:prstGeom>
        </p:spPr>
      </p:pic>
      <p:pic>
        <p:nvPicPr>
          <p:cNvPr id="6" name="图片 5" descr="1557146379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10" y="1449705"/>
            <a:ext cx="45339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765" y="1512570"/>
            <a:ext cx="452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课外拓展：简单小游戏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2832100"/>
            <a:ext cx="2829881" cy="187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832100"/>
            <a:ext cx="2817018" cy="187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67253" y="1347369"/>
            <a:ext cx="6207368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这款游戏考验的是人的反应能力。主要操作方法是利用掌控板上的“P”和“N”两个触摸键移动飞机；“A”键和“B”键发射子弹。“敌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不断落下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碰到子弹则爆炸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方得一分。如果敌机碰到飞机则游戏结束。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游戏描述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68216" y="931986"/>
            <a:ext cx="3472962" cy="14859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899112" y="3019925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模仿“飞机大战”游戏，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运用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M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ind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软件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小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游戏。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69900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背景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3141345"/>
            <a:ext cx="630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</a:rPr>
              <a:t>     上传“背景”图片，并完成背景切换的脚本 。</a:t>
            </a:r>
          </a:p>
        </p:txBody>
      </p:sp>
      <p:pic>
        <p:nvPicPr>
          <p:cNvPr id="6" name="图片 5" descr="飞机大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3928745"/>
            <a:ext cx="2420620" cy="1736090"/>
          </a:xfrm>
          <a:prstGeom prst="rect">
            <a:avLst/>
          </a:prstGeom>
        </p:spPr>
      </p:pic>
      <p:pic>
        <p:nvPicPr>
          <p:cNvPr id="8" name="图片 7" descr="天空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90" y="3928745"/>
            <a:ext cx="2285365" cy="1753870"/>
          </a:xfrm>
          <a:prstGeom prst="rect">
            <a:avLst/>
          </a:prstGeom>
        </p:spPr>
      </p:pic>
      <p:pic>
        <p:nvPicPr>
          <p:cNvPr id="10" name="图片 9" descr="GAME OV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110" y="3928110"/>
            <a:ext cx="2321560" cy="1736725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956846" y="5952588"/>
            <a:ext cx="4970033" cy="737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dirty="0">
                <a:effectLst/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dirty="0">
                <a:effectLst/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5" name="图片 4" descr="1557143186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65" y="2355215"/>
            <a:ext cx="2019300" cy="1009650"/>
          </a:xfrm>
          <a:prstGeom prst="rect">
            <a:avLst/>
          </a:prstGeom>
        </p:spPr>
      </p:pic>
      <p:pic>
        <p:nvPicPr>
          <p:cNvPr id="6" name="图片 5" descr="155714324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05" y="-78105"/>
            <a:ext cx="3364230" cy="718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飞机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pic>
        <p:nvPicPr>
          <p:cNvPr id="4" name="图片 3" descr="飞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" y="3389630"/>
            <a:ext cx="2887345" cy="1997075"/>
          </a:xfrm>
          <a:prstGeom prst="rect">
            <a:avLst/>
          </a:prstGeom>
        </p:spPr>
      </p:pic>
      <p:sp>
        <p:nvSpPr>
          <p:cNvPr id="16" name="TextBox 4"/>
          <p:cNvSpPr txBox="1"/>
          <p:nvPr/>
        </p:nvSpPr>
        <p:spPr>
          <a:xfrm>
            <a:off x="4336415" y="3141345"/>
            <a:ext cx="40506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设置两个变量：坚持时间和摧毁敌机。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绿旗被点击，显示游戏名称，摇晃掌控板开始游戏，飞机移到最前。</a:t>
            </a:r>
            <a:endParaRPr lang="en-US" altLang="zh-CN" sz="2400" dirty="0"/>
          </a:p>
          <a:p>
            <a:r>
              <a:rPr lang="en-US" altLang="zh-CN" sz="2400" dirty="0"/>
              <a:t>3.“N”</a:t>
            </a:r>
            <a:r>
              <a:rPr lang="zh-CN" altLang="en-US" sz="2400" dirty="0"/>
              <a:t>、</a:t>
            </a:r>
            <a:r>
              <a:rPr lang="en-US" altLang="zh-CN" sz="2400" dirty="0"/>
              <a:t>“P”</a:t>
            </a:r>
            <a:r>
              <a:rPr lang="zh-CN" altLang="en-US" sz="2400" dirty="0"/>
              <a:t>键按下左右移动飞机。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7" name="图片 6" descr="C:\Users\lxw\Desktop\1559140604(1).png1559140604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8925" y="2897188"/>
            <a:ext cx="4106545" cy="3208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5" y="1624894"/>
            <a:ext cx="4730212" cy="4480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火焰弹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4336415" y="3141345"/>
            <a:ext cx="40506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初始状态会隐藏。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接收到“开始”的广播之后切换到原始造型，按下“A”或者“B”键发送子弹。</a:t>
            </a:r>
          </a:p>
          <a:p>
            <a:r>
              <a:rPr lang="en-US" altLang="zh-CN" sz="2400" dirty="0"/>
              <a:t>3.</a:t>
            </a:r>
            <a:r>
              <a:rPr sz="2400" dirty="0"/>
              <a:t>碰到敌机后重复切换造型，实现爆炸的视觉效果。</a:t>
            </a:r>
          </a:p>
        </p:txBody>
      </p:sp>
      <p:pic>
        <p:nvPicPr>
          <p:cNvPr id="5" name="图片 4" descr="火焰弹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85" y="3276600"/>
            <a:ext cx="581025" cy="304800"/>
          </a:xfrm>
          <a:prstGeom prst="rect">
            <a:avLst/>
          </a:prstGeom>
        </p:spPr>
      </p:pic>
      <p:pic>
        <p:nvPicPr>
          <p:cNvPr id="6" name="图片 5" descr="火焰弹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5" y="3219450"/>
            <a:ext cx="990600" cy="419100"/>
          </a:xfrm>
          <a:prstGeom prst="rect">
            <a:avLst/>
          </a:prstGeom>
        </p:spPr>
      </p:pic>
      <p:pic>
        <p:nvPicPr>
          <p:cNvPr id="7" name="图片 6" descr="火焰弹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825" y="3834130"/>
            <a:ext cx="1352550" cy="800100"/>
          </a:xfrm>
          <a:prstGeom prst="rect">
            <a:avLst/>
          </a:prstGeom>
        </p:spPr>
      </p:pic>
      <p:pic>
        <p:nvPicPr>
          <p:cNvPr id="8" name="图片 7" descr="火焰弹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470" y="3834130"/>
            <a:ext cx="1466850" cy="800100"/>
          </a:xfrm>
          <a:prstGeom prst="rect">
            <a:avLst/>
          </a:prstGeom>
        </p:spPr>
      </p:pic>
      <p:pic>
        <p:nvPicPr>
          <p:cNvPr id="9" name="图片 8" descr="火焰弹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030" y="4634230"/>
            <a:ext cx="1337945" cy="103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324</Words>
  <Application>Microsoft Office PowerPoint</Application>
  <PresentationFormat>全屏显示(4:3)</PresentationFormat>
  <Paragraphs>32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pyxf</cp:lastModifiedBy>
  <cp:revision>42</cp:revision>
  <dcterms:created xsi:type="dcterms:W3CDTF">2019-05-05T06:45:00Z</dcterms:created>
  <dcterms:modified xsi:type="dcterms:W3CDTF">2019-06-05T01:11:43Z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