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58" r:id="rId6"/>
    <p:sldId id="278" r:id="rId7"/>
    <p:sldId id="279" r:id="rId8"/>
    <p:sldId id="280" r:id="rId9"/>
    <p:sldId id="287" r:id="rId10"/>
    <p:sldId id="282" r:id="rId11"/>
    <p:sldId id="281" r:id="rId12"/>
    <p:sldId id="283" r:id="rId13"/>
    <p:sldId id="261" r:id="rId14"/>
    <p:sldId id="288" r:id="rId15"/>
    <p:sldId id="289" r:id="rId16"/>
    <p:sldId id="291" r:id="rId17"/>
    <p:sldId id="292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02"/>
      </p:cViewPr>
      <p:guideLst>
        <p:guide orient="horz" pos="21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9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8676" y="2253635"/>
            <a:ext cx="685074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第四单元 综合创意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逐浪投影透视黑体" panose="03000509000000000000" pitchFamily="65" charset="-122"/>
              <a:ea typeface="逐浪投影透视黑体" panose="03000509000000000000" pitchFamily="65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改编</a:t>
            </a:r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故事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77533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任务三：完成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乌鸦妈妈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脚本设计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63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4336415" y="3540760"/>
            <a:ext cx="4050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让小乌鸦去找水。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回答小乌鸦的疑问。</a:t>
            </a:r>
          </a:p>
          <a:p>
            <a:endParaRPr lang="zh-CN" altLang="en-US" sz="2400" dirty="0"/>
          </a:p>
          <a:p>
            <a:endParaRPr sz="2400" dirty="0"/>
          </a:p>
        </p:txBody>
      </p:sp>
      <p:pic>
        <p:nvPicPr>
          <p:cNvPr id="4" name="图片 3" descr="乌鸦妈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90" y="3308985"/>
            <a:ext cx="3222625" cy="203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6" name="图片 5" descr="1557155622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5" y="977900"/>
            <a:ext cx="4752975" cy="545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77533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任务四：完成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石头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脚本设计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63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3629025" y="3516630"/>
            <a:ext cx="47720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 dirty="0">
                <a:sym typeface="+mn-ea"/>
              </a:rPr>
              <a:t>隐藏自己，接收到</a:t>
            </a:r>
            <a:r>
              <a:rPr lang="en-US" altLang="zh-CN" sz="2400" dirty="0">
                <a:sym typeface="+mn-ea"/>
              </a:rPr>
              <a:t>“</a:t>
            </a:r>
            <a:r>
              <a:rPr lang="zh-CN" altLang="en-US" sz="2400" dirty="0">
                <a:sym typeface="+mn-ea"/>
              </a:rPr>
              <a:t>沙漠</a:t>
            </a:r>
            <a:r>
              <a:rPr lang="en-US" altLang="zh-CN" sz="2400" dirty="0">
                <a:sym typeface="+mn-ea"/>
              </a:rPr>
              <a:t>”</a:t>
            </a:r>
            <a:r>
              <a:rPr lang="zh-CN" altLang="en-US" sz="2400" dirty="0">
                <a:sym typeface="+mn-ea"/>
              </a:rPr>
              <a:t>出现。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2.</a:t>
            </a:r>
            <a:r>
              <a:rPr lang="zh-CN" altLang="en-US" sz="2400" dirty="0">
                <a:sym typeface="+mn-ea"/>
              </a:rPr>
              <a:t>碰到乌鸦之后切换到造型。</a:t>
            </a:r>
            <a:endParaRPr lang="en-US" altLang="zh-CN" sz="2400" dirty="0"/>
          </a:p>
          <a:p>
            <a:r>
              <a:rPr lang="en-US" altLang="zh-CN" sz="2400" dirty="0">
                <a:sym typeface="+mn-ea"/>
              </a:rPr>
              <a:t>3.</a:t>
            </a:r>
            <a:r>
              <a:rPr lang="zh-CN" altLang="en-US" sz="2400" dirty="0">
                <a:sym typeface="+mn-ea"/>
              </a:rPr>
              <a:t>脚本应该是一样的，可复制。</a:t>
            </a:r>
            <a:endParaRPr lang="zh-CN" altLang="en-US" sz="2400" dirty="0"/>
          </a:p>
          <a:p>
            <a:endParaRPr sz="2400" dirty="0"/>
          </a:p>
        </p:txBody>
      </p:sp>
      <p:pic>
        <p:nvPicPr>
          <p:cNvPr id="5" name="图片 4" descr="石头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85" y="3342640"/>
            <a:ext cx="1085850" cy="533400"/>
          </a:xfrm>
          <a:prstGeom prst="rect">
            <a:avLst/>
          </a:prstGeom>
        </p:spPr>
      </p:pic>
      <p:pic>
        <p:nvPicPr>
          <p:cNvPr id="6" name="图片 5" descr="石头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815" y="3342640"/>
            <a:ext cx="628015" cy="434975"/>
          </a:xfrm>
          <a:prstGeom prst="rect">
            <a:avLst/>
          </a:prstGeom>
        </p:spPr>
      </p:pic>
      <p:pic>
        <p:nvPicPr>
          <p:cNvPr id="7" name="图片 6" descr="石头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285" y="4772025"/>
            <a:ext cx="810260" cy="422910"/>
          </a:xfrm>
          <a:prstGeom prst="rect">
            <a:avLst/>
          </a:prstGeom>
        </p:spPr>
      </p:pic>
      <p:pic>
        <p:nvPicPr>
          <p:cNvPr id="8" name="图片 7" descr="石头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8260" y="4636770"/>
            <a:ext cx="877570" cy="558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565" y="633095"/>
            <a:ext cx="4048125" cy="559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77533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任务五：完成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水壶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脚本设计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63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3629025" y="3516630"/>
            <a:ext cx="47720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 dirty="0">
                <a:sym typeface="+mn-ea"/>
              </a:rPr>
              <a:t>不同情况下要隐藏和显示。</a:t>
            </a:r>
          </a:p>
          <a:p>
            <a:r>
              <a:rPr lang="en-US" altLang="zh-CN" sz="2400" dirty="0">
                <a:sym typeface="+mn-ea"/>
              </a:rPr>
              <a:t>2.当接收到广播“沙漠2”之后显示，当乌鸦造型编号是4的时候表示石块已经捡完，就发送新的广播</a:t>
            </a:r>
            <a:r>
              <a:rPr lang="zh-CN" altLang="en-US" sz="2400" dirty="0">
                <a:sym typeface="+mn-ea"/>
              </a:rPr>
              <a:t>。</a:t>
            </a:r>
            <a:endParaRPr lang="en-US" altLang="zh-CN" sz="2400" dirty="0">
              <a:sym typeface="+mn-ea"/>
            </a:endParaRPr>
          </a:p>
          <a:p>
            <a:endParaRPr sz="2400" dirty="0"/>
          </a:p>
        </p:txBody>
      </p:sp>
      <p:pic>
        <p:nvPicPr>
          <p:cNvPr id="4" name="图片 3" descr="水瓶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05" y="3141345"/>
            <a:ext cx="1996440" cy="2437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4" name="图片 3" descr="1557156265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795" y="671830"/>
            <a:ext cx="4219575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73200" y="431800"/>
            <a:ext cx="2540000" cy="482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场景一：欢迎界面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191000" y="72935"/>
            <a:ext cx="4706412" cy="1200329"/>
            <a:chOff x="4191000" y="72935"/>
            <a:chExt cx="4706412" cy="1200329"/>
          </a:xfrm>
        </p:grpSpPr>
        <p:sp>
          <p:nvSpPr>
            <p:cNvPr id="8" name="左大括号 7"/>
            <p:cNvSpPr/>
            <p:nvPr/>
          </p:nvSpPr>
          <p:spPr>
            <a:xfrm>
              <a:off x="4191000" y="228600"/>
              <a:ext cx="512237" cy="86523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2500" y="72935"/>
              <a:ext cx="41349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显示屏初始化</a:t>
              </a:r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角色和舞蹈切换到初始造型</a:t>
              </a:r>
              <a:endParaRPr lang="en-US" altLang="zh-CN" dirty="0"/>
            </a:p>
            <a:p>
              <a:r>
                <a:rPr lang="en-US" altLang="zh-CN" dirty="0"/>
                <a:t>3.</a:t>
              </a:r>
              <a:r>
                <a:rPr lang="zh-CN" altLang="en-US" dirty="0"/>
                <a:t>进入第二个场景的条件判断：加速度值强度</a:t>
              </a:r>
              <a:r>
                <a:rPr lang="en-US" altLang="zh-CN" dirty="0"/>
                <a:t>&gt;2</a:t>
              </a:r>
              <a:r>
                <a:rPr lang="zh-CN" altLang="en-US" dirty="0"/>
                <a:t>，发送广播 家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26569" y="914400"/>
            <a:ext cx="3582462" cy="892264"/>
            <a:chOff x="926569" y="914400"/>
            <a:chExt cx="3582462" cy="892264"/>
          </a:xfrm>
        </p:grpSpPr>
        <p:cxnSp>
          <p:nvCxnSpPr>
            <p:cNvPr id="6" name="直接箭头连接符 5"/>
            <p:cNvCxnSpPr>
              <a:stCxn id="2" idx="2"/>
            </p:cNvCxnSpPr>
            <p:nvPr/>
          </p:nvCxnSpPr>
          <p:spPr>
            <a:xfrm>
              <a:off x="2743200" y="914400"/>
              <a:ext cx="0" cy="358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926569" y="1273264"/>
              <a:ext cx="3582462" cy="5334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场景二：家</a:t>
              </a:r>
              <a:r>
                <a:rPr lang="en-US" altLang="zh-CN" dirty="0">
                  <a:solidFill>
                    <a:schemeClr val="tx1"/>
                  </a:solidFill>
                </a:rPr>
                <a:t>1 </a:t>
              </a:r>
              <a:r>
                <a:rPr lang="zh-CN" altLang="en-US" dirty="0">
                  <a:solidFill>
                    <a:schemeClr val="tx1"/>
                  </a:solidFill>
                </a:rPr>
                <a:t>小乌鸦和妈妈对话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09031" y="1198264"/>
            <a:ext cx="4388381" cy="923330"/>
            <a:chOff x="4509031" y="1198264"/>
            <a:chExt cx="4388381" cy="923330"/>
          </a:xfrm>
        </p:grpSpPr>
        <p:sp>
          <p:nvSpPr>
            <p:cNvPr id="13" name="左大括号 12"/>
            <p:cNvSpPr/>
            <p:nvPr/>
          </p:nvSpPr>
          <p:spPr>
            <a:xfrm>
              <a:off x="4509031" y="1210964"/>
              <a:ext cx="504825" cy="7874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69912" y="1198264"/>
              <a:ext cx="4127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小乌鸦和乌鸦妈妈对话，要找水喝</a:t>
              </a:r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说完，小乌鸦切换造型飞出去。到达指定的坐标位置发送广播  沙漠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560887" y="2136915"/>
            <a:ext cx="4336525" cy="720163"/>
            <a:chOff x="4560887" y="2136915"/>
            <a:chExt cx="4336525" cy="720163"/>
          </a:xfrm>
        </p:grpSpPr>
        <p:sp>
          <p:nvSpPr>
            <p:cNvPr id="17" name="左大括号 16"/>
            <p:cNvSpPr/>
            <p:nvPr/>
          </p:nvSpPr>
          <p:spPr>
            <a:xfrm>
              <a:off x="4560887" y="2136915"/>
              <a:ext cx="401112" cy="646331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9912" y="2210747"/>
              <a:ext cx="412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小乌鸦找到水遇到困难，自言自语。</a:t>
              </a:r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询问选择，按下“</a:t>
              </a:r>
              <a:r>
                <a:rPr lang="en-US" altLang="zh-CN" dirty="0"/>
                <a:t>A</a:t>
              </a:r>
              <a:r>
                <a:rPr lang="zh-CN" altLang="en-US" dirty="0"/>
                <a:t>”键广播  家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52937" y="2859719"/>
            <a:ext cx="4838175" cy="923330"/>
            <a:chOff x="4452937" y="2859719"/>
            <a:chExt cx="4838175" cy="923330"/>
          </a:xfrm>
        </p:grpSpPr>
        <p:sp>
          <p:nvSpPr>
            <p:cNvPr id="21" name="左大括号 20"/>
            <p:cNvSpPr/>
            <p:nvPr/>
          </p:nvSpPr>
          <p:spPr>
            <a:xfrm>
              <a:off x="4452937" y="2938025"/>
              <a:ext cx="438150" cy="76671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69912" y="2859719"/>
              <a:ext cx="452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小乌鸦和乌鸦妈妈对话找到水了喝不到</a:t>
              </a:r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乌鸦妈妈带小乌鸦去“教室”观察环境。广播  教室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451349" y="3805985"/>
            <a:ext cx="4839763" cy="766718"/>
            <a:chOff x="4451349" y="3805985"/>
            <a:chExt cx="4839763" cy="766718"/>
          </a:xfrm>
        </p:grpSpPr>
        <p:sp>
          <p:nvSpPr>
            <p:cNvPr id="25" name="左大括号 24"/>
            <p:cNvSpPr/>
            <p:nvPr/>
          </p:nvSpPr>
          <p:spPr>
            <a:xfrm>
              <a:off x="4451349" y="3805985"/>
              <a:ext cx="438150" cy="76671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69912" y="3866178"/>
              <a:ext cx="452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小乌鸦和乌鸦妈妈对话，想到办法。</a:t>
              </a:r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 广播  沙漠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42368" y="4740010"/>
            <a:ext cx="4748744" cy="923330"/>
            <a:chOff x="4542368" y="4740010"/>
            <a:chExt cx="4748744" cy="923330"/>
          </a:xfrm>
        </p:grpSpPr>
        <p:sp>
          <p:nvSpPr>
            <p:cNvPr id="29" name="左大括号 28"/>
            <p:cNvSpPr/>
            <p:nvPr/>
          </p:nvSpPr>
          <p:spPr>
            <a:xfrm>
              <a:off x="4542368" y="4826339"/>
              <a:ext cx="438150" cy="76671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9912" y="4740010"/>
              <a:ext cx="452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自言自语，解说操作方法</a:t>
              </a:r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 触摸掌控板触摸键移动乌鸦</a:t>
              </a:r>
              <a:endParaRPr lang="en-US" altLang="zh-CN" dirty="0"/>
            </a:p>
            <a:p>
              <a:r>
                <a:rPr lang="en-US" altLang="zh-CN" dirty="0"/>
                <a:t>3.</a:t>
              </a:r>
              <a:r>
                <a:rPr lang="zh-CN" altLang="en-US" dirty="0"/>
                <a:t>判断所有石头捡完之后广播家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45091" y="1778051"/>
            <a:ext cx="3545418" cy="891842"/>
            <a:chOff x="945091" y="1778051"/>
            <a:chExt cx="3545418" cy="891842"/>
          </a:xfrm>
        </p:grpSpPr>
        <p:sp>
          <p:nvSpPr>
            <p:cNvPr id="16" name="圆角矩形 15"/>
            <p:cNvSpPr/>
            <p:nvPr/>
          </p:nvSpPr>
          <p:spPr>
            <a:xfrm>
              <a:off x="945091" y="2142580"/>
              <a:ext cx="3545418" cy="52731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场景三：沙漠</a:t>
              </a:r>
              <a:r>
                <a:rPr lang="en-US" altLang="zh-CN" dirty="0">
                  <a:solidFill>
                    <a:schemeClr val="tx1"/>
                  </a:solidFill>
                </a:rPr>
                <a:t>1 </a:t>
              </a:r>
              <a:r>
                <a:rPr lang="zh-CN" altLang="en-US" dirty="0">
                  <a:solidFill>
                    <a:schemeClr val="tx1"/>
                  </a:solidFill>
                </a:rPr>
                <a:t>小乌鸦找到水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200" y="1778051"/>
              <a:ext cx="0" cy="358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938738" y="2677646"/>
            <a:ext cx="3525312" cy="912303"/>
            <a:chOff x="938738" y="2677646"/>
            <a:chExt cx="3525312" cy="912303"/>
          </a:xfrm>
        </p:grpSpPr>
        <p:sp>
          <p:nvSpPr>
            <p:cNvPr id="20" name="圆角矩形 19"/>
            <p:cNvSpPr/>
            <p:nvPr/>
          </p:nvSpPr>
          <p:spPr>
            <a:xfrm>
              <a:off x="938738" y="3052820"/>
              <a:ext cx="3525312" cy="53712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场景四：家</a:t>
              </a:r>
              <a:r>
                <a:rPr lang="en-US" altLang="zh-CN" dirty="0">
                  <a:solidFill>
                    <a:schemeClr val="tx1"/>
                  </a:solidFill>
                </a:rPr>
                <a:t>2 </a:t>
              </a:r>
              <a:r>
                <a:rPr lang="zh-CN" altLang="en-US" dirty="0">
                  <a:solidFill>
                    <a:schemeClr val="tx1"/>
                  </a:solidFill>
                </a:rPr>
                <a:t>小乌鸦和乌鸦妈妈对话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2743200" y="2677646"/>
              <a:ext cx="0" cy="358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965725" y="3589949"/>
            <a:ext cx="3504149" cy="983641"/>
            <a:chOff x="965725" y="3589949"/>
            <a:chExt cx="3504149" cy="983641"/>
          </a:xfrm>
        </p:grpSpPr>
        <p:sp>
          <p:nvSpPr>
            <p:cNvPr id="24" name="圆角矩形 23"/>
            <p:cNvSpPr/>
            <p:nvPr/>
          </p:nvSpPr>
          <p:spPr>
            <a:xfrm>
              <a:off x="965725" y="3925890"/>
              <a:ext cx="3504149" cy="6477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场景五：教室</a:t>
              </a:r>
              <a:r>
                <a:rPr lang="en-US" altLang="zh-CN" dirty="0">
                  <a:solidFill>
                    <a:schemeClr val="tx1"/>
                  </a:solidFill>
                </a:rPr>
                <a:t>1 </a:t>
              </a:r>
              <a:r>
                <a:rPr lang="zh-CN" altLang="en-US" dirty="0">
                  <a:solidFill>
                    <a:schemeClr val="tx1"/>
                  </a:solidFill>
                </a:rPr>
                <a:t>小乌鸦和乌鸦妈妈对话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2743200" y="3589949"/>
              <a:ext cx="0" cy="358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1002235" y="4573590"/>
            <a:ext cx="3488274" cy="913352"/>
            <a:chOff x="1002235" y="4573590"/>
            <a:chExt cx="3488274" cy="913352"/>
          </a:xfrm>
        </p:grpSpPr>
        <p:sp>
          <p:nvSpPr>
            <p:cNvPr id="28" name="圆角矩形 27"/>
            <p:cNvSpPr/>
            <p:nvPr/>
          </p:nvSpPr>
          <p:spPr>
            <a:xfrm>
              <a:off x="1002235" y="4932454"/>
              <a:ext cx="3488274" cy="55448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场景六：沙漠</a:t>
              </a:r>
              <a:r>
                <a:rPr lang="en-US" altLang="zh-CN" dirty="0">
                  <a:solidFill>
                    <a:schemeClr val="tx1"/>
                  </a:solidFill>
                </a:rPr>
                <a:t>2 </a:t>
              </a:r>
              <a:r>
                <a:rPr lang="zh-CN" altLang="en-US" dirty="0">
                  <a:solidFill>
                    <a:schemeClr val="tx1"/>
                  </a:solidFill>
                </a:rPr>
                <a:t>小乌鸦捡石头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2743200" y="4573590"/>
              <a:ext cx="0" cy="358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957257" y="5523640"/>
            <a:ext cx="3488274" cy="918206"/>
            <a:chOff x="957257" y="5523640"/>
            <a:chExt cx="3488274" cy="918206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2743200" y="5523640"/>
              <a:ext cx="0" cy="3588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圆角矩形 39"/>
            <p:cNvSpPr/>
            <p:nvPr/>
          </p:nvSpPr>
          <p:spPr>
            <a:xfrm>
              <a:off x="957257" y="5887358"/>
              <a:ext cx="3488274" cy="55448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场景七：家</a:t>
              </a:r>
              <a:r>
                <a:rPr lang="en-US" altLang="zh-CN" dirty="0">
                  <a:solidFill>
                    <a:schemeClr val="tx1"/>
                  </a:solidFill>
                </a:rPr>
                <a:t>3 </a:t>
              </a:r>
              <a:r>
                <a:rPr lang="zh-CN" altLang="en-US" dirty="0">
                  <a:solidFill>
                    <a:schemeClr val="tx1"/>
                  </a:solidFill>
                </a:rPr>
                <a:t>小乌鸦捡石头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538665" y="5781243"/>
            <a:ext cx="4872034" cy="766718"/>
            <a:chOff x="4538665" y="5781243"/>
            <a:chExt cx="4872034" cy="766718"/>
          </a:xfrm>
        </p:grpSpPr>
        <p:sp>
          <p:nvSpPr>
            <p:cNvPr id="41" name="左大括号 40"/>
            <p:cNvSpPr/>
            <p:nvPr/>
          </p:nvSpPr>
          <p:spPr>
            <a:xfrm>
              <a:off x="4538665" y="5781243"/>
              <a:ext cx="438150" cy="766718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89499" y="5841436"/>
              <a:ext cx="452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</a:t>
              </a:r>
              <a:r>
                <a:rPr lang="zh-CN" altLang="en-US" dirty="0"/>
                <a:t>小乌鸦把水送回家与乌鸦妈妈对话</a:t>
              </a:r>
              <a:endParaRPr lang="en-US" altLang="zh-CN" dirty="0"/>
            </a:p>
            <a:p>
              <a:r>
                <a:rPr lang="en-US" altLang="zh-CN" dirty="0"/>
                <a:t>2.</a:t>
              </a:r>
              <a:r>
                <a:rPr lang="zh-CN" altLang="en-US" dirty="0"/>
                <a:t> 一起去喝水，广播结束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765" y="1512570"/>
            <a:ext cx="4525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课外拓展：创意小故事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024" y="2397664"/>
            <a:ext cx="3236976" cy="2285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5" y="2327148"/>
            <a:ext cx="3126316" cy="2344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21800" cy="69913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329690" y="1448346"/>
            <a:ext cx="6925310" cy="41549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indent="2667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乌鸦妈妈让小乌鸦出来找水喝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。找了很久，它才发现不远处有一个水瓶，便高兴地飞了过去，稳稳地停在水瓶口，准备痛快地喝水了。可是，水瓶里水太少了，瓶口又小，瓶颈又长，乌鸦的嘴无论如何也够不着水。这可怎么办呢？</a:t>
            </a:r>
          </a:p>
          <a:p>
            <a:pPr lvl="0" indent="2667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它叼来许多石子，把它们一块一块地投到水瓶里。随着石子的增多，水瓶里的水也一点儿一点儿地慢慢向上升……</a:t>
            </a:r>
          </a:p>
          <a:p>
            <a:pPr lvl="0" indent="26670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终于，水瓶里的水快升到瓶口了，乌鸦总算可以喝到水了。他站在水瓶口，喝着甘甜可口的水，心里是那么痛快、舒畅。</a:t>
            </a:r>
          </a:p>
        </p:txBody>
      </p:sp>
      <p:sp>
        <p:nvSpPr>
          <p:cNvPr id="6" name="横卷形 5"/>
          <p:cNvSpPr/>
          <p:nvPr/>
        </p:nvSpPr>
        <p:spPr>
          <a:xfrm>
            <a:off x="685800" y="703580"/>
            <a:ext cx="7781290" cy="5644515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6630" y="72975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情景描述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2 1"/>
          <p:cNvSpPr/>
          <p:nvPr/>
        </p:nvSpPr>
        <p:spPr>
          <a:xfrm>
            <a:off x="668216" y="931986"/>
            <a:ext cx="3472962" cy="1485900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899112" y="3019925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基于《乌鸦喝水》的故事，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运用</a:t>
            </a:r>
            <a:r>
              <a:rPr lang="en-US" altLang="zh-CN" sz="2400" dirty="0" smtClean="0">
                <a:latin typeface="黑体" panose="02010609060101010101" charset="-122"/>
                <a:ea typeface="黑体" panose="02010609060101010101" charset="-122"/>
              </a:rPr>
              <a:t>M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ind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软件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改编</a:t>
            </a:r>
            <a:r>
              <a:rPr lang="zh-CN" altLang="zh-CN" sz="2400" dirty="0" smtClean="0">
                <a:latin typeface="黑体" panose="02010609060101010101" charset="-122"/>
                <a:ea typeface="黑体" panose="02010609060101010101" charset="-122"/>
              </a:rPr>
              <a:t>故事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24294" y="694572"/>
            <a:ext cx="2271776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材料：</a:t>
            </a:r>
          </a:p>
        </p:txBody>
      </p:sp>
      <p:pic>
        <p:nvPicPr>
          <p:cNvPr id="6" name="图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332147"/>
            <a:ext cx="2044691" cy="18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39" y="2905424"/>
            <a:ext cx="2190766" cy="676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2696" y="4292300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掌控板、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数据线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65111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69900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任务一：完成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背景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0685" y="3141345"/>
            <a:ext cx="6622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ffectLst/>
              </a:rPr>
              <a:t>     上传“背景”图片，并完成背景切换的脚本 。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7372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dirty="0">
                <a:effectLst/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dirty="0">
                <a:effectLst/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pic>
        <p:nvPicPr>
          <p:cNvPr id="7" name="图片 6" descr="dese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45" y="3818255"/>
            <a:ext cx="2370455" cy="177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 descr="结束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190" y="3817620"/>
            <a:ext cx="2371090" cy="1778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2" name="图片 1" descr="1557151658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75" y="2200275"/>
            <a:ext cx="3400425" cy="406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/>
          <p:cNvSpPr/>
          <p:nvPr/>
        </p:nvSpPr>
        <p:spPr>
          <a:xfrm>
            <a:off x="1092200" y="2194560"/>
            <a:ext cx="7414895" cy="3580765"/>
          </a:xfrm>
          <a:prstGeom prst="wedgeRectCallout">
            <a:avLst>
              <a:gd name="adj1" fmla="val -44153"/>
              <a:gd name="adj2" fmla="val -77689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2200" y="2311400"/>
            <a:ext cx="77533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任务二：完成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“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小乌鸦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”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脚本设计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】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1956846" y="5952588"/>
            <a:ext cx="4970033" cy="637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4336415" y="3141345"/>
            <a:ext cx="40506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显示故事名称，摇晃掌控板开始。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和妈妈对话；沙漠思考是否询问妈妈。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按键</a:t>
            </a:r>
            <a:r>
              <a:rPr lang="en-US" altLang="zh-CN" sz="2400" dirty="0"/>
              <a:t>“A”</a:t>
            </a:r>
            <a:r>
              <a:rPr lang="zh-CN" altLang="en-US" sz="2400" dirty="0"/>
              <a:t>、</a:t>
            </a:r>
            <a:r>
              <a:rPr lang="en-US" altLang="zh-CN" sz="2400" dirty="0"/>
              <a:t>“B”</a:t>
            </a:r>
            <a:r>
              <a:rPr lang="zh-CN" altLang="en-US" sz="2400" dirty="0"/>
              <a:t>进行选择</a:t>
            </a:r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触摸键</a:t>
            </a:r>
            <a:r>
              <a:rPr lang="en-US" altLang="zh-CN" sz="2400" dirty="0"/>
              <a:t>“P”</a:t>
            </a:r>
            <a:r>
              <a:rPr lang="zh-CN" altLang="en-US" sz="2400" dirty="0"/>
              <a:t>、</a:t>
            </a:r>
            <a:r>
              <a:rPr lang="en-US" altLang="zh-CN" sz="2400" dirty="0"/>
              <a:t>“N”</a:t>
            </a:r>
            <a:r>
              <a:rPr lang="zh-CN" altLang="en-US" sz="2400" dirty="0"/>
              <a:t>、</a:t>
            </a:r>
            <a:r>
              <a:rPr lang="en-US" altLang="zh-CN" sz="2400" dirty="0"/>
              <a:t>“T”</a:t>
            </a:r>
            <a:r>
              <a:rPr lang="zh-CN" altLang="en-US" sz="2400" dirty="0"/>
              <a:t>、</a:t>
            </a:r>
            <a:r>
              <a:rPr lang="en-US" altLang="zh-CN" sz="2400" dirty="0"/>
              <a:t>“H”</a:t>
            </a:r>
            <a:r>
              <a:rPr lang="zh-CN" altLang="en-US" sz="2400" dirty="0"/>
              <a:t>进行移动。</a:t>
            </a:r>
          </a:p>
        </p:txBody>
      </p:sp>
      <p:pic>
        <p:nvPicPr>
          <p:cNvPr id="5" name="图片 4" descr="小乌鸦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60" y="3256280"/>
            <a:ext cx="2940050" cy="2249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39020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16" name="图片 15" descr="1557153564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580" y="225425"/>
            <a:ext cx="3810000" cy="6629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64" y="1974975"/>
            <a:ext cx="3304762" cy="499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75567" y="151275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参考程序：</a:t>
            </a:r>
          </a:p>
        </p:txBody>
      </p:sp>
      <p:pic>
        <p:nvPicPr>
          <p:cNvPr id="10" name="图片 9" descr="1557155036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70" y="55880"/>
            <a:ext cx="4514850" cy="7162800"/>
          </a:xfrm>
          <a:prstGeom prst="rect">
            <a:avLst/>
          </a:prstGeom>
        </p:spPr>
      </p:pic>
      <p:pic>
        <p:nvPicPr>
          <p:cNvPr id="14" name="图片 13" descr="1557155304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" y="4011930"/>
            <a:ext cx="4400550" cy="2752725"/>
          </a:xfrm>
          <a:prstGeom prst="rect">
            <a:avLst/>
          </a:prstGeom>
        </p:spPr>
      </p:pic>
      <p:pic>
        <p:nvPicPr>
          <p:cNvPr id="15" name="图片 14" descr="1557155372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021205"/>
            <a:ext cx="385762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610</Words>
  <Application>Microsoft Office PowerPoint</Application>
  <PresentationFormat>全屏显示(4:3)</PresentationFormat>
  <Paragraphs>63</Paragraphs>
  <Slides>18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pyxf</cp:lastModifiedBy>
  <cp:revision>41</cp:revision>
  <dcterms:created xsi:type="dcterms:W3CDTF">2019-05-05T06:45:00Z</dcterms:created>
  <dcterms:modified xsi:type="dcterms:W3CDTF">2019-06-05T01:10:51Z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