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8" r:id="rId4"/>
    <p:sldId id="262" r:id="rId5"/>
    <p:sldId id="263" r:id="rId6"/>
    <p:sldId id="258" r:id="rId7"/>
    <p:sldId id="264" r:id="rId8"/>
    <p:sldId id="266" r:id="rId9"/>
    <p:sldId id="261" r:id="rId10"/>
    <p:sldId id="27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CBB8038-FBCD-42FE-9F8F-A661CB3F00CA}">
          <p14:sldIdLst>
            <p14:sldId id="256"/>
            <p14:sldId id="257"/>
            <p14:sldId id="268"/>
            <p14:sldId id="262"/>
            <p14:sldId id="263"/>
            <p14:sldId id="258"/>
            <p14:sldId id="264"/>
            <p14:sldId id="266"/>
            <p14:sldId id="261"/>
            <p14:sldId id="27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155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B3AD4-B714-48CB-BEE1-06A7EEA2800C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1410191" y="2285907"/>
            <a:ext cx="685074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zh-CN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E78D2D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第四单元 综合创意</a:t>
            </a:r>
            <a:endParaRPr lang="zh-CN" alt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逐浪投影透视黑体" panose="03000509000000000000" pitchFamily="65" charset="-122"/>
              <a:ea typeface="逐浪投影透视黑体" panose="03000509000000000000" pitchFamily="65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课 挑战</a:t>
            </a:r>
            <a:r>
              <a:rPr lang="zh-CN" altLang="en-US" sz="54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可穿戴</a:t>
            </a:r>
            <a:endParaRPr lang="zh-CN" alt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zh-CN" altLang="en-US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75765" y="1512570"/>
            <a:ext cx="47453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课外拓展：摔倒报警器</a:t>
            </a:r>
          </a:p>
        </p:txBody>
      </p:sp>
      <p:pic>
        <p:nvPicPr>
          <p:cNvPr id="5" name="图片 4" descr="t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385" y="2258695"/>
            <a:ext cx="3566795" cy="31769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16630" y="729753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可穿戴设备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】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95" r="5466"/>
          <a:stretch>
            <a:fillRect/>
          </a:stretch>
        </p:blipFill>
        <p:spPr>
          <a:xfrm>
            <a:off x="2340854" y="1505687"/>
            <a:ext cx="1947862" cy="1420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82" y="3291676"/>
            <a:ext cx="1867047" cy="143984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38" y="1919294"/>
            <a:ext cx="1704823" cy="13723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688" y="3684101"/>
            <a:ext cx="2012950" cy="13889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048" y="3719270"/>
            <a:ext cx="1786731" cy="1214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767253" y="1944649"/>
            <a:ext cx="6207368" cy="2221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indent="2667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上传程序到掌控板，按下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键，指示灯亮起，表示开始计数了。显示屏上会显示当前步数。摇动掌控板，显示屏会实时更新步数。按下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键数据清零。</a:t>
            </a:r>
            <a:endParaRPr kumimoji="0" lang="zh-CN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6" name="横卷形 5"/>
          <p:cNvSpPr/>
          <p:nvPr/>
        </p:nvSpPr>
        <p:spPr>
          <a:xfrm>
            <a:off x="685800" y="703383"/>
            <a:ext cx="7781192" cy="4853348"/>
          </a:xfrm>
          <a:prstGeom prst="horizontalScroll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16630" y="729753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程序描述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】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爆炸形 2 1"/>
          <p:cNvSpPr/>
          <p:nvPr/>
        </p:nvSpPr>
        <p:spPr>
          <a:xfrm>
            <a:off x="668216" y="931986"/>
            <a:ext cx="3472962" cy="1485900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任务描述</a:t>
            </a:r>
          </a:p>
        </p:txBody>
      </p:sp>
      <p:sp>
        <p:nvSpPr>
          <p:cNvPr id="3" name="矩形 2"/>
          <p:cNvSpPr/>
          <p:nvPr/>
        </p:nvSpPr>
        <p:spPr>
          <a:xfrm>
            <a:off x="766397" y="3019925"/>
            <a:ext cx="8186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</a:rPr>
              <a:t>利用掌控板的加速度传感器，编写一个程序实现计步功能。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24294" y="694572"/>
            <a:ext cx="2271776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材料：</a:t>
            </a:r>
          </a:p>
        </p:txBody>
      </p:sp>
      <p:pic>
        <p:nvPicPr>
          <p:cNvPr id="6" name="图片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1"/>
          <a:stretch>
            <a:fillRect/>
          </a:stretch>
        </p:blipFill>
        <p:spPr bwMode="auto">
          <a:xfrm>
            <a:off x="1475695" y="2332147"/>
            <a:ext cx="2044691" cy="18228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197538" y="2883049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/>
              <a:t>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539" y="2905424"/>
            <a:ext cx="2190766" cy="6762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2696" y="4292300"/>
            <a:ext cx="2816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掌控板、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USB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数据线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/>
          <p:cNvSpPr/>
          <p:nvPr/>
        </p:nvSpPr>
        <p:spPr>
          <a:xfrm>
            <a:off x="1092200" y="2194560"/>
            <a:ext cx="7353300" cy="4019550"/>
          </a:xfrm>
          <a:prstGeom prst="wedgeRectCallout">
            <a:avLst>
              <a:gd name="adj1" fmla="val -44153"/>
              <a:gd name="adj2" fmla="val -77689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2200" y="2311649"/>
            <a:ext cx="5629597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任务一：</a:t>
            </a:r>
            <a:r>
              <a:rPr lang="zh-CN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读取加速度值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20801" y="3251200"/>
            <a:ext cx="690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编写一段程序，在监视器中查看加速度强度值的变化范围。</a:t>
            </a:r>
          </a:p>
        </p:txBody>
      </p:sp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157" y="4173853"/>
            <a:ext cx="5747385" cy="1895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92" y="1244600"/>
            <a:ext cx="6524308" cy="355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/>
          <p:cNvSpPr/>
          <p:nvPr/>
        </p:nvSpPr>
        <p:spPr>
          <a:xfrm>
            <a:off x="1984786" y="2194560"/>
            <a:ext cx="6013525" cy="2850776"/>
          </a:xfrm>
          <a:prstGeom prst="wedgeRectCallout">
            <a:avLst>
              <a:gd name="adj1" fmla="val -56075"/>
              <a:gd name="adj2" fmla="val -77689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7403" y="2311650"/>
            <a:ext cx="51283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任务二：</a:t>
            </a:r>
            <a:r>
              <a:rPr lang="zh-CN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编写计步脚本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00492" y="3340099"/>
            <a:ext cx="5382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设置两个变量：步数和启动状态。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重复执行，判断</a:t>
            </a:r>
            <a:r>
              <a:rPr lang="en-US" altLang="zh-CN" sz="2400" dirty="0"/>
              <a:t>A</a:t>
            </a:r>
            <a:r>
              <a:rPr lang="zh-CN" altLang="en-US" sz="2400" dirty="0"/>
              <a:t>键是否按下。</a:t>
            </a:r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当</a:t>
            </a:r>
            <a:r>
              <a:rPr lang="en-US" altLang="zh-CN" sz="2400" dirty="0"/>
              <a:t>A</a:t>
            </a:r>
            <a:r>
              <a:rPr lang="zh-CN" altLang="en-US" sz="2400" dirty="0"/>
              <a:t>键按下后，判断是否摇动掌控板。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75567" y="1512755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参考程序：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21" y="0"/>
            <a:ext cx="2816157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156</Words>
  <Application>Microsoft Office PowerPoint</Application>
  <PresentationFormat>全屏显示(4:3)</PresentationFormat>
  <Paragraphs>18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绿叶</dc:creator>
  <cp:lastModifiedBy>st01</cp:lastModifiedBy>
  <cp:revision>41</cp:revision>
  <dcterms:created xsi:type="dcterms:W3CDTF">2019-05-05T06:45:00Z</dcterms:created>
  <dcterms:modified xsi:type="dcterms:W3CDTF">2019-05-30T03:58:15Z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