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6" r:id="rId4"/>
    <p:sldId id="257" r:id="rId5"/>
    <p:sldId id="262" r:id="rId6"/>
    <p:sldId id="278" r:id="rId7"/>
    <p:sldId id="280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68" r:id="rId17"/>
    <p:sldId id="28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60"/>
      </p:cViewPr>
      <p:guideLst>
        <p:guide orient="horz" pos="2194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C116A-AE71-42EA-9D47-6A297368D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D57C-3B84-4E1A-B25A-3CE18DDD1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1918" y="3134360"/>
            <a:ext cx="6400165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著名景点展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1400" y="2222588"/>
            <a:ext cx="56222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第一单元 智能控制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78D2D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2117403" y="1449847"/>
            <a:ext cx="6013525" cy="1696720"/>
          </a:xfrm>
          <a:prstGeom prst="wedgeRectCallout">
            <a:avLst>
              <a:gd name="adj1" fmla="val -58102"/>
              <a:gd name="adj2" fmla="val -4954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1503537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90286" y="242929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</a:rPr>
              <a:t>编写静态图片显示程序。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554" y="3666618"/>
            <a:ext cx="8288846" cy="147303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温馨提示：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注意如何选取图片位置、坐标值表示的意思和图像尺寸。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916605" y="649639"/>
            <a:ext cx="5036286" cy="782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动态图片显示</a:t>
            </a:r>
            <a:endParaRPr lang="zh-CN" altLang="zh-CN" sz="4100" dirty="0"/>
          </a:p>
          <a:p>
            <a:pPr marL="0" indent="0">
              <a:buNone/>
            </a:pPr>
            <a:endParaRPr lang="zh-CN" altLang="en-US" sz="4400" dirty="0"/>
          </a:p>
        </p:txBody>
      </p:sp>
      <p:grpSp>
        <p:nvGrpSpPr>
          <p:cNvPr id="76" name="组合 76"/>
          <p:cNvGrpSpPr/>
          <p:nvPr/>
        </p:nvGrpSpPr>
        <p:grpSpPr>
          <a:xfrm>
            <a:off x="28575" y="2225040"/>
            <a:ext cx="8904605" cy="2057400"/>
            <a:chOff x="4569" y="56865"/>
            <a:chExt cx="10639" cy="2458"/>
          </a:xfrm>
        </p:grpSpPr>
        <p:grpSp>
          <p:nvGrpSpPr>
            <p:cNvPr id="74" name="组合 74"/>
            <p:cNvGrpSpPr/>
            <p:nvPr/>
          </p:nvGrpSpPr>
          <p:grpSpPr>
            <a:xfrm rot="0">
              <a:off x="4569" y="56865"/>
              <a:ext cx="5323" cy="2458"/>
              <a:chOff x="4569" y="57390"/>
              <a:chExt cx="5323" cy="2458"/>
            </a:xfrm>
          </p:grpSpPr>
          <p:pic>
            <p:nvPicPr>
              <p:cNvPr id="236" name="图片 2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01" t="11438" r="12004" b="9804"/>
              <a:stretch>
                <a:fillRect/>
              </a:stretch>
            </p:blipFill>
            <p:spPr>
              <a:xfrm>
                <a:off x="4569" y="57390"/>
                <a:ext cx="2570" cy="24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图片 68" descr="大笨钟1"/>
              <p:cNvPicPr/>
              <p:nvPr/>
            </p:nvPicPr>
            <p:blipFill>
              <a:blip r:embed="rId3">
                <a:lum bright="6000" contrast="18000"/>
              </a:blip>
              <a:srcRect l="30932" t="14754" r="14532" b="10920"/>
              <a:stretch>
                <a:fillRect/>
              </a:stretch>
            </p:blipFill>
            <p:spPr>
              <a:xfrm rot="5400000">
                <a:off x="7343" y="57299"/>
                <a:ext cx="2447" cy="2650"/>
              </a:xfrm>
              <a:prstGeom prst="rect">
                <a:avLst/>
              </a:prstGeom>
            </p:spPr>
          </p:pic>
        </p:grpSp>
        <p:pic>
          <p:nvPicPr>
            <p:cNvPr id="71" name="图片 71" descr="罗马"/>
            <p:cNvPicPr>
              <a:picLocks noChangeAspect="1"/>
            </p:cNvPicPr>
            <p:nvPr/>
          </p:nvPicPr>
          <p:blipFill>
            <a:blip r:embed="rId4"/>
            <a:srcRect l="43004" t="13675" r="3996" b="11419"/>
            <a:stretch>
              <a:fillRect/>
            </a:stretch>
          </p:blipFill>
          <p:spPr>
            <a:xfrm rot="5400000">
              <a:off x="10047" y="56814"/>
              <a:ext cx="2409" cy="2553"/>
            </a:xfrm>
            <a:prstGeom prst="rect">
              <a:avLst/>
            </a:prstGeom>
          </p:spPr>
        </p:pic>
        <p:pic>
          <p:nvPicPr>
            <p:cNvPr id="72" name="图片 72" descr="比萨"/>
            <p:cNvPicPr>
              <a:picLocks noChangeAspect="1"/>
            </p:cNvPicPr>
            <p:nvPr/>
          </p:nvPicPr>
          <p:blipFill>
            <a:blip r:embed="rId5"/>
            <a:srcRect l="39734" t="22616" r="9684" b="4775"/>
            <a:stretch>
              <a:fillRect/>
            </a:stretch>
          </p:blipFill>
          <p:spPr>
            <a:xfrm rot="5400000">
              <a:off x="12708" y="56811"/>
              <a:ext cx="2436" cy="25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4"/>
          <p:cNvSpPr txBox="1"/>
          <p:nvPr/>
        </p:nvSpPr>
        <p:spPr>
          <a:xfrm>
            <a:off x="1186264" y="437748"/>
            <a:ext cx="4248150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参考程序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700" y="1186180"/>
            <a:ext cx="8356600" cy="528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9" name="组合 79"/>
          <p:cNvGrpSpPr/>
          <p:nvPr/>
        </p:nvGrpSpPr>
        <p:grpSpPr>
          <a:xfrm rot="0">
            <a:off x="2617470" y="1407160"/>
            <a:ext cx="5344160" cy="5117465"/>
            <a:chOff x="8025" y="42941"/>
            <a:chExt cx="5359" cy="5029"/>
          </a:xfrm>
        </p:grpSpPr>
        <p:grpSp>
          <p:nvGrpSpPr>
            <p:cNvPr id="64" name="组合 64"/>
            <p:cNvGrpSpPr/>
            <p:nvPr/>
          </p:nvGrpSpPr>
          <p:grpSpPr>
            <a:xfrm rot="0">
              <a:off x="8025" y="42941"/>
              <a:ext cx="3344" cy="5029"/>
              <a:chOff x="6570" y="42317"/>
              <a:chExt cx="3344" cy="5029"/>
            </a:xfrm>
          </p:grpSpPr>
          <p:cxnSp>
            <p:nvCxnSpPr>
              <p:cNvPr id="25" name="连接符: 肘形 25"/>
              <p:cNvCxnSpPr/>
              <p:nvPr/>
            </p:nvCxnSpPr>
            <p:spPr>
              <a:xfrm flipV="1">
                <a:off x="6579" y="42334"/>
                <a:ext cx="3330" cy="4860"/>
              </a:xfrm>
              <a:prstGeom prst="bentConnector3">
                <a:avLst>
                  <a:gd name="adj1" fmla="val 59549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文本框 158"/>
              <p:cNvSpPr txBox="1"/>
              <p:nvPr/>
            </p:nvSpPr>
            <p:spPr>
              <a:xfrm>
                <a:off x="7131" y="46926"/>
                <a:ext cx="1590" cy="4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12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/>
                    <a:sym typeface="Times New Roman" panose="02020603050405020304"/>
                  </a:rPr>
                  <a:t>下接右边程序</a:t>
                </a:r>
                <a:endParaRPr lang="en-US" altLang="zh-CN" sz="1200" kern="1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26" name="直接箭头连接符 26"/>
              <p:cNvCxnSpPr/>
              <p:nvPr/>
            </p:nvCxnSpPr>
            <p:spPr>
              <a:xfrm>
                <a:off x="6570" y="46912"/>
                <a:ext cx="18" cy="3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8"/>
              <p:cNvCxnSpPr/>
              <p:nvPr/>
            </p:nvCxnSpPr>
            <p:spPr>
              <a:xfrm>
                <a:off x="9900" y="42317"/>
                <a:ext cx="14" cy="3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7" y="43261"/>
              <a:ext cx="2977" cy="44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623060"/>
            <a:ext cx="2605405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2117403" y="1449847"/>
            <a:ext cx="6013525" cy="1696720"/>
          </a:xfrm>
          <a:prstGeom prst="wedgeRectCallout">
            <a:avLst>
              <a:gd name="adj1" fmla="val -58102"/>
              <a:gd name="adj2" fmla="val -4954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1503537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90286" y="242929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</a:rPr>
              <a:t>编写动态图片展的图文显示程序。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554" y="3666618"/>
            <a:ext cx="8288846" cy="147303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温馨提示：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注意图片和文字的显示大小及位置。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20" descr="1560694368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60" y="1859280"/>
            <a:ext cx="5267960" cy="2969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1913890"/>
            <a:ext cx="1741805" cy="2860040"/>
          </a:xfrm>
          <a:prstGeom prst="rect">
            <a:avLst/>
          </a:prstGeom>
        </p:spPr>
      </p:pic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1884680" y="709930"/>
            <a:ext cx="2914650" cy="1005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保存项目</a:t>
            </a:r>
            <a:endParaRPr lang="en-US" altLang="zh-CN" sz="4400" dirty="0"/>
          </a:p>
          <a:p>
            <a:pPr marL="0" indent="0">
              <a:buNone/>
            </a:pPr>
            <a:endParaRPr lang="zh-CN" altLang="zh-CN" sz="4400" dirty="0"/>
          </a:p>
          <a:p>
            <a:pPr marL="0" indent="0">
              <a:buNone/>
            </a:pPr>
            <a:endParaRPr lang="zh-CN" altLang="en-US" sz="4400" dirty="0"/>
          </a:p>
        </p:txBody>
      </p:sp>
      <p:sp>
        <p:nvSpPr>
          <p:cNvPr id="17" name="椭圆 16"/>
          <p:cNvSpPr/>
          <p:nvPr/>
        </p:nvSpPr>
        <p:spPr>
          <a:xfrm>
            <a:off x="1976755" y="3790950"/>
            <a:ext cx="339090" cy="423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5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44"/>
          <p:cNvSpPr txBox="1"/>
          <p:nvPr/>
        </p:nvSpPr>
        <p:spPr>
          <a:xfrm>
            <a:off x="1990090" y="3838575"/>
            <a:ext cx="394335" cy="5416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52825" y="2592705"/>
            <a:ext cx="339090" cy="423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5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460240" y="3956685"/>
            <a:ext cx="339090" cy="423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5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30085" y="4350385"/>
            <a:ext cx="339090" cy="423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5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244"/>
          <p:cNvSpPr txBox="1"/>
          <p:nvPr/>
        </p:nvSpPr>
        <p:spPr>
          <a:xfrm>
            <a:off x="3576320" y="2618105"/>
            <a:ext cx="394335" cy="5416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244"/>
          <p:cNvSpPr txBox="1"/>
          <p:nvPr/>
        </p:nvSpPr>
        <p:spPr>
          <a:xfrm>
            <a:off x="4472940" y="3997960"/>
            <a:ext cx="394335" cy="5416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endParaRPr 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244"/>
          <p:cNvSpPr txBox="1"/>
          <p:nvPr/>
        </p:nvSpPr>
        <p:spPr>
          <a:xfrm>
            <a:off x="7030085" y="4380230"/>
            <a:ext cx="394335" cy="5416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290955" y="1913890"/>
            <a:ext cx="339090" cy="423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5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244"/>
          <p:cNvSpPr txBox="1"/>
          <p:nvPr/>
        </p:nvSpPr>
        <p:spPr>
          <a:xfrm>
            <a:off x="1290955" y="1962150"/>
            <a:ext cx="394335" cy="5416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endParaRPr 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1832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拓展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8515" y="3293528"/>
            <a:ext cx="53453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将网络上的图片制作成图片展？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如果调整图片显示的位置及尺寸，会有什么变化呢？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67253" y="1971268"/>
            <a:ext cx="6207368" cy="2168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萌萌打算过段时间出去旅行，她想将自己想去的景点跟同伴麦麦一起分享，但是有什么办法可以向他展示呢？这时，她心头一计涌出，想到之前麦麦推荐给她的“好朋友”——掌控板，</a:t>
            </a:r>
            <a:r>
              <a:rPr 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可是拥有深藏不露的本领，有</a:t>
            </a:r>
            <a:r>
              <a:rPr 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的帮助，景点展示可不是一件难事哦！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4955" y="2467543"/>
            <a:ext cx="7829125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新增角色实现对话，掌握单张及多张图片显示，学会保存项目，体验初始化设置。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6405" y="80652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6405" y="80652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器材准备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8018" y="342900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22615" y="484302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掌控板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t="15849" r="15892" b="12705"/>
          <a:stretch>
            <a:fillRect/>
          </a:stretch>
        </p:blipFill>
        <p:spPr>
          <a:xfrm>
            <a:off x="5489767" y="2463548"/>
            <a:ext cx="2434631" cy="19773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03297" y="484303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8593" r="16444" b="9630"/>
          <a:stretch>
            <a:fillRect/>
          </a:stretch>
        </p:blipFill>
        <p:spPr>
          <a:xfrm>
            <a:off x="1423174" y="2463548"/>
            <a:ext cx="2236510" cy="1994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916430" y="649605"/>
            <a:ext cx="5913120" cy="782955"/>
          </a:xfrm>
        </p:spPr>
        <p:txBody>
          <a:bodyPr>
            <a:normAutofit fontScale="77500"/>
          </a:bodyPr>
          <a:lstStyle/>
          <a:p>
            <a:pPr marL="0" indent="0">
              <a:buNone/>
            </a:pPr>
            <a:r>
              <a:rPr lang="zh-CN" altLang="en-US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新增角色，修改名称，实现对话</a:t>
            </a:r>
            <a:endParaRPr lang="zh-CN" altLang="zh-CN" sz="4100" dirty="0"/>
          </a:p>
          <a:p>
            <a:pPr marL="0" indent="0">
              <a:buNone/>
            </a:pPr>
            <a:endParaRPr lang="zh-CN" altLang="en-US" sz="4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44" y="2326652"/>
            <a:ext cx="2537364" cy="19118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34" y="2326652"/>
            <a:ext cx="2533830" cy="1911858"/>
          </a:xfrm>
          <a:prstGeom prst="rect">
            <a:avLst/>
          </a:prstGeom>
        </p:spPr>
      </p:pic>
      <p:sp>
        <p:nvSpPr>
          <p:cNvPr id="16" name="箭头: 右 15"/>
          <p:cNvSpPr/>
          <p:nvPr/>
        </p:nvSpPr>
        <p:spPr>
          <a:xfrm>
            <a:off x="3562121" y="2998101"/>
            <a:ext cx="18288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2039" y="1718563"/>
            <a:ext cx="4624070" cy="2304415"/>
            <a:chOff x="200469" y="1795597"/>
            <a:chExt cx="4624070" cy="2304415"/>
          </a:xfrm>
        </p:grpSpPr>
        <p:sp>
          <p:nvSpPr>
            <p:cNvPr id="17" name="文本框 16"/>
            <p:cNvSpPr txBox="1"/>
            <p:nvPr/>
          </p:nvSpPr>
          <p:spPr>
            <a:xfrm>
              <a:off x="200469" y="1795597"/>
              <a:ext cx="138449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萌萌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234" y="2476952"/>
              <a:ext cx="4472305" cy="16230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内容占位符 4"/>
          <p:cNvSpPr txBox="1"/>
          <p:nvPr/>
        </p:nvSpPr>
        <p:spPr>
          <a:xfrm>
            <a:off x="1186264" y="712068"/>
            <a:ext cx="4248150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参考程序</a:t>
            </a:r>
            <a:endParaRPr lang="en-US" altLang="zh-CN" sz="4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4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4400" dirty="0"/>
          </a:p>
        </p:txBody>
      </p:sp>
      <p:grpSp>
        <p:nvGrpSpPr>
          <p:cNvPr id="8" name="组合 7"/>
          <p:cNvGrpSpPr/>
          <p:nvPr/>
        </p:nvGrpSpPr>
        <p:grpSpPr>
          <a:xfrm rot="0">
            <a:off x="5307330" y="1717040"/>
            <a:ext cx="3138170" cy="2870835"/>
            <a:chOff x="5002579" y="1717273"/>
            <a:chExt cx="3138331" cy="2870659"/>
          </a:xfrm>
        </p:grpSpPr>
        <p:sp>
          <p:nvSpPr>
            <p:cNvPr id="9" name="文本框 8"/>
            <p:cNvSpPr txBox="1"/>
            <p:nvPr/>
          </p:nvSpPr>
          <p:spPr>
            <a:xfrm>
              <a:off x="5002579" y="1717273"/>
              <a:ext cx="1384491" cy="460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麦麦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02579" y="2400023"/>
              <a:ext cx="3138331" cy="2187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2581910"/>
            <a:ext cx="4104640" cy="126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330" y="2714625"/>
            <a:ext cx="2860040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2117403" y="1386347"/>
            <a:ext cx="6013525" cy="1696720"/>
          </a:xfrm>
          <a:prstGeom prst="wedgeRectCallout">
            <a:avLst>
              <a:gd name="adj1" fmla="val -58102"/>
              <a:gd name="adj2" fmla="val -4954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1503537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任务一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90286" y="2429290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</a:rPr>
              <a:t>新增角色，修改名称，编写对话。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3165475"/>
            <a:ext cx="8286750" cy="355346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温馨提示：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1.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新增角色除了角色库，还有多种方法（绘制、随机、上传角色）。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2.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调整角色位置有两种方法。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方法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：更改角色属性区中的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值；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方法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：单击角色拖曳到适合位置松开鼠标。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3.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对角色进行脚本编写前必须选择该角色，方法如下：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双击舞台区中的角色或单击角色列表区中的角色。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4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.等待时间是根据整个项目前面所有脚本的运行时长来确定的。</a:t>
            </a:r>
            <a:endPara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916605" y="649639"/>
            <a:ext cx="5036286" cy="7829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静态图片显示</a:t>
            </a:r>
            <a:endParaRPr lang="zh-CN" altLang="zh-CN" sz="4100" dirty="0"/>
          </a:p>
          <a:p>
            <a:pPr marL="0" indent="0">
              <a:buNone/>
            </a:pP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2" t="20889" r="14222" b="2963"/>
          <a:stretch>
            <a:fillRect/>
          </a:stretch>
        </p:blipFill>
        <p:spPr>
          <a:xfrm>
            <a:off x="2257245" y="1619861"/>
            <a:ext cx="4629509" cy="43661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02579" y="1717273"/>
            <a:ext cx="3138331" cy="2870659"/>
            <a:chOff x="5002579" y="1717273"/>
            <a:chExt cx="3138331" cy="2870659"/>
          </a:xfrm>
        </p:grpSpPr>
        <p:sp>
          <p:nvSpPr>
            <p:cNvPr id="9" name="文本框 8"/>
            <p:cNvSpPr txBox="1"/>
            <p:nvPr/>
          </p:nvSpPr>
          <p:spPr>
            <a:xfrm>
              <a:off x="5002579" y="1717273"/>
              <a:ext cx="138449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麦麦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02579" y="2400023"/>
              <a:ext cx="3138331" cy="2187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2275" y="1718310"/>
            <a:ext cx="4266565" cy="2870835"/>
            <a:chOff x="200469" y="1795597"/>
            <a:chExt cx="4266634" cy="2027729"/>
          </a:xfrm>
        </p:grpSpPr>
        <p:sp>
          <p:nvSpPr>
            <p:cNvPr id="17" name="文本框 16"/>
            <p:cNvSpPr txBox="1"/>
            <p:nvPr/>
          </p:nvSpPr>
          <p:spPr>
            <a:xfrm>
              <a:off x="200469" y="1795597"/>
              <a:ext cx="1384491" cy="3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萌萌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3020" y="2276852"/>
              <a:ext cx="4184083" cy="15464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内容占位符 4"/>
          <p:cNvSpPr txBox="1"/>
          <p:nvPr/>
        </p:nvSpPr>
        <p:spPr>
          <a:xfrm>
            <a:off x="1186264" y="712068"/>
            <a:ext cx="4248150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参考程序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55" y="2778125"/>
            <a:ext cx="2813685" cy="1443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" y="2597785"/>
            <a:ext cx="3952875" cy="1821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613</Words>
  <Application>WPS 演示</Application>
  <PresentationFormat>全屏显示(4:3)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楷体</vt:lpstr>
      <vt:lpstr>黑体</vt:lpstr>
      <vt:lpstr>Times New Roman</vt:lpstr>
      <vt:lpstr>Calibri</vt:lpstr>
      <vt:lpstr>等线</vt:lpstr>
      <vt:lpstr>Times New Roman</vt:lpstr>
      <vt:lpstr>Calibri</vt:lpstr>
      <vt:lpstr>微软雅黑</vt:lpstr>
      <vt:lpstr>Arial Unicode MS</vt:lpstr>
      <vt:lpstr>等线 Light</vt:lpstr>
      <vt:lpstr>Calibri Light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谢贤晓</cp:lastModifiedBy>
  <cp:revision>88</cp:revision>
  <dcterms:created xsi:type="dcterms:W3CDTF">2019-05-05T06:45:00Z</dcterms:created>
  <dcterms:modified xsi:type="dcterms:W3CDTF">2019-06-17T08:59:06Z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