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62" r:id="rId5"/>
    <p:sldId id="263" r:id="rId6"/>
    <p:sldId id="260" r:id="rId7"/>
    <p:sldId id="258" r:id="rId8"/>
    <p:sldId id="280" r:id="rId9"/>
    <p:sldId id="266" r:id="rId10"/>
    <p:sldId id="261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0965" y="2168629"/>
            <a:ext cx="5387340" cy="24453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第二单元 </a:t>
            </a:r>
            <a:r>
              <a:rPr lang="zh-CN" alt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感知呈现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模拟主持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67253" y="2594520"/>
            <a:ext cx="6207368" cy="922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572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kumimoji="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萌萌制作了一个模拟主持的小动画，可以通过掌控板控制小主持人和观众进行互动。</a:t>
            </a:r>
            <a:endParaRPr kumimoji="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977" y="2719003"/>
            <a:ext cx="8944610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用掌控板的A、B键控制主持人能在舞台上左右行走，</a:t>
            </a:r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行走时角色造型进行切换，A+B键控制主持人致开幕词。</a:t>
            </a:r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515" y="143263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979" y="694572"/>
            <a:ext cx="247840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器材准备：</a:t>
            </a:r>
            <a:endParaRPr lang="zh-CN" alt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角色分析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C:\Users\47212\Desktop\微信截图_20190506165359.png微信截图_2019050616535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2618" y="1661745"/>
            <a:ext cx="2679700" cy="201343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 descr="C:\Users\47212\Desktop\微信截图_20190506165458.png微信截图_20190506165458"/>
          <p:cNvPicPr>
            <a:picLocks noChangeAspect="1"/>
          </p:cNvPicPr>
          <p:nvPr/>
        </p:nvPicPr>
        <p:blipFill>
          <a:blip r:embed="rId3" cstate="print"/>
          <a:srcRect t="441" r="507" b="140"/>
          <a:stretch>
            <a:fillRect/>
          </a:stretch>
        </p:blipFill>
        <p:spPr>
          <a:xfrm>
            <a:off x="5224780" y="1544320"/>
            <a:ext cx="1671320" cy="241744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1362710" y="4237990"/>
            <a:ext cx="1591945" cy="812165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舞台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背景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5730142" y="4314971"/>
            <a:ext cx="1386253" cy="427893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主持人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715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设置舞台背景和角色。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41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屏幕显示提示文字。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1" descr="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2368" y="3755073"/>
            <a:ext cx="3437255" cy="168592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492250" y="3893185"/>
            <a:ext cx="2150110" cy="1615440"/>
          </a:xfrm>
          <a:prstGeom prst="cloudCallout">
            <a:avLst>
              <a:gd name="adj1" fmla="val 53662"/>
              <a:gd name="adj2" fmla="val 18750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设置掌控板和角色的初始状态。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3501" y="3294987"/>
            <a:ext cx="3389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设置按扭触发功能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47212\Desktop\微信截图_20190506170006.png微信截图_20190506170006"/>
          <p:cNvPicPr/>
          <p:nvPr/>
        </p:nvPicPr>
        <p:blipFill>
          <a:blip r:embed="rId2" cstate="print"/>
          <a:srcRect t="-250" r="-1829" b="-2168"/>
          <a:stretch>
            <a:fillRect/>
          </a:stretch>
        </p:blipFill>
        <p:spPr>
          <a:xfrm>
            <a:off x="2179955" y="2205990"/>
            <a:ext cx="4323715" cy="4741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0667" y="151231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WPS 演示</Application>
  <PresentationFormat>全屏显示(4:3)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楷体</vt:lpstr>
      <vt:lpstr>逐浪投影透视黑体</vt:lpstr>
      <vt:lpstr>黑体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敏～</cp:lastModifiedBy>
  <cp:revision>33</cp:revision>
  <dcterms:created xsi:type="dcterms:W3CDTF">2019-05-05T06:45:00Z</dcterms:created>
  <dcterms:modified xsi:type="dcterms:W3CDTF">2019-06-16T21:27:26Z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