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63" r:id="rId6"/>
    <p:sldId id="260" r:id="rId7"/>
    <p:sldId id="270" r:id="rId8"/>
    <p:sldId id="258" r:id="rId9"/>
    <p:sldId id="266" r:id="rId10"/>
    <p:sldId id="261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3422" y="2039425"/>
            <a:ext cx="7837805" cy="25844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>
              <a:lnSpc>
                <a:spcPct val="150000"/>
              </a:lnSpc>
            </a:pPr>
            <a:r>
              <a:rPr lang="zh-CN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E78D2D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第二单</a:t>
            </a:r>
            <a:r>
              <a:rPr lang="zh-CN" altLang="en-US" sz="48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E78D2D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元 </a:t>
            </a:r>
            <a:r>
              <a:rPr lang="zh-CN" altLang="en-US" sz="4800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E78D2D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感知呈现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逐浪投影透视黑体" panose="03000509000000000000" pitchFamily="65" charset="-122"/>
              <a:ea typeface="逐浪投影透视黑体" panose="03000509000000000000" pitchFamily="65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课 跳跃的文字表演</a:t>
            </a:r>
            <a:endParaRPr lang="zh-CN" altLang="en-US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767253" y="1763304"/>
            <a:ext cx="6207368" cy="2584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  <a:p>
            <a:pPr marL="0" marR="0" lvl="0" indent="45720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kumimoji="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创客节马上就要到了，麦麦给自己的团队想了一个响亮的口号“我们都爱编程”，但是又觉得只是文字太单调了，他想让口号中的每个字进行跳跃表演。但是麦麦需要你的帮助哦！需要你触摸掌控板上的“PYTHON”键，帮助舞台上的口号进行跳跃表演。</a:t>
            </a:r>
            <a:endParaRPr kumimoji="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6" name="横卷形 5"/>
          <p:cNvSpPr/>
          <p:nvPr/>
        </p:nvSpPr>
        <p:spPr>
          <a:xfrm>
            <a:off x="685800" y="703383"/>
            <a:ext cx="7781192" cy="4853348"/>
          </a:xfrm>
          <a:prstGeom prst="horizontalScroll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16630" y="729753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情景描述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】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4" descr="C:\Users\47212\Desktop\微信截图_20190605175306.png微信截图_20190605175306"/>
          <p:cNvPicPr>
            <a:picLocks noChangeAspect="1"/>
          </p:cNvPicPr>
          <p:nvPr/>
        </p:nvPicPr>
        <p:blipFill>
          <a:blip r:embed="rId2"/>
          <a:srcRect l="180" r="180"/>
          <a:stretch>
            <a:fillRect/>
          </a:stretch>
        </p:blipFill>
        <p:spPr>
          <a:xfrm>
            <a:off x="4065588" y="4263390"/>
            <a:ext cx="2271395" cy="17030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7025" y="2719070"/>
            <a:ext cx="7976870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1.</a:t>
            </a:r>
            <a:r>
              <a:rPr 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在掌控板中显示：“触摸P、Y、T、H、O、N键，欣赏</a:t>
            </a:r>
            <a:r>
              <a:rPr 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文字</a:t>
            </a:r>
            <a:r>
              <a:rPr 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跳跃表演”字幕。</a:t>
            </a:r>
            <a:endParaRPr 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  <a:p>
            <a:pPr algn="l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2.</a:t>
            </a:r>
            <a:r>
              <a:rPr 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触摸“</a:t>
            </a:r>
            <a:r>
              <a:rPr 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P、Y、T、H、O、N</a:t>
            </a:r>
            <a:r>
              <a:rPr 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”字母键，相应的文字出现跳跃，同时大小或外观会发生不同的变化。</a:t>
            </a:r>
            <a:endParaRPr 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  <a:p>
            <a:pPr algn="l"/>
            <a:endParaRPr 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6515" y="1432634"/>
            <a:ext cx="223651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zh-CN" altLang="en-US" sz="4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任务描述</a:t>
            </a:r>
            <a:endParaRPr lang="zh-CN" altLang="en-US" sz="4000" dirty="0">
              <a:ln w="6600">
                <a:solidFill>
                  <a:schemeClr val="accent2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24294" y="694572"/>
            <a:ext cx="2271776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材料：</a:t>
            </a:r>
            <a:endParaRPr lang="zh-CN" altLang="en-US" sz="5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图片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1"/>
          <a:stretch>
            <a:fillRect/>
          </a:stretch>
        </p:blipFill>
        <p:spPr bwMode="auto">
          <a:xfrm>
            <a:off x="1475695" y="2332147"/>
            <a:ext cx="2044691" cy="18228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197538" y="2883049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/>
              <a:t>＋</a:t>
            </a:r>
            <a:endParaRPr lang="zh-CN" altLang="en-US" sz="4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539" y="2905424"/>
            <a:ext cx="2190766" cy="6762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2696" y="4292300"/>
            <a:ext cx="2816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掌控板、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USB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数据线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6630" y="729753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</a:rPr>
              <a:t>角色分析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</a:rPr>
              <a:t>】</a:t>
            </a:r>
            <a:endParaRPr lang="zh-CN" altLang="en-US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" name="图片 2" descr="C:\Users\47212\Desktop\微信截图_20190506170715.png微信截图_20190506170715"/>
          <p:cNvPicPr>
            <a:picLocks noChangeAspect="1"/>
          </p:cNvPicPr>
          <p:nvPr/>
        </p:nvPicPr>
        <p:blipFill>
          <a:blip r:embed="rId2" cstate="print"/>
          <a:srcRect l="341" r="341"/>
          <a:stretch>
            <a:fillRect/>
          </a:stretch>
        </p:blipFill>
        <p:spPr>
          <a:xfrm>
            <a:off x="983615" y="1611630"/>
            <a:ext cx="3088640" cy="2320925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4" name="图片 3" descr="C:\Users\47212\Desktop\微信截图_20190605231428.png微信截图_20190605231428"/>
          <p:cNvPicPr>
            <a:picLocks noChangeAspect="1"/>
          </p:cNvPicPr>
          <p:nvPr/>
        </p:nvPicPr>
        <p:blipFill>
          <a:blip r:embed="rId3"/>
          <a:srcRect t="1238" b="1238"/>
          <a:stretch>
            <a:fillRect/>
          </a:stretch>
        </p:blipFill>
        <p:spPr>
          <a:xfrm>
            <a:off x="4506595" y="1661795"/>
            <a:ext cx="4314190" cy="2270760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9" name="云形标注 8"/>
          <p:cNvSpPr/>
          <p:nvPr/>
        </p:nvSpPr>
        <p:spPr>
          <a:xfrm>
            <a:off x="1362710" y="4237990"/>
            <a:ext cx="1591945" cy="812165"/>
          </a:xfrm>
          <a:prstGeom prst="cloudCallout">
            <a:avLst>
              <a:gd name="adj1" fmla="val 57861"/>
              <a:gd name="adj2" fmla="val -208648"/>
            </a:avLst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舞台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背景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云形标注 10"/>
          <p:cNvSpPr/>
          <p:nvPr/>
        </p:nvSpPr>
        <p:spPr>
          <a:xfrm>
            <a:off x="5730240" y="4314825"/>
            <a:ext cx="1574800" cy="796925"/>
          </a:xfrm>
          <a:prstGeom prst="cloudCallout">
            <a:avLst>
              <a:gd name="adj1" fmla="val -52703"/>
              <a:gd name="adj2" fmla="val -190044"/>
            </a:avLst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六个文字角色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/>
          <p:cNvSpPr/>
          <p:nvPr/>
        </p:nvSpPr>
        <p:spPr>
          <a:xfrm>
            <a:off x="1985010" y="2194560"/>
            <a:ext cx="6163310" cy="3314065"/>
          </a:xfrm>
          <a:prstGeom prst="wedgeRectCallout">
            <a:avLst>
              <a:gd name="adj1" fmla="val -56075"/>
              <a:gd name="adj2" fmla="val -77689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7403" y="2311650"/>
            <a:ext cx="222440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任务一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】</a:t>
            </a:r>
            <a:endParaRPr lang="en-US" altLang="zh-CN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63501" y="3294987"/>
            <a:ext cx="37153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设置舞台背景和角色。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/>
          <p:cNvSpPr/>
          <p:nvPr/>
        </p:nvSpPr>
        <p:spPr>
          <a:xfrm>
            <a:off x="1985010" y="2194560"/>
            <a:ext cx="6163310" cy="3314065"/>
          </a:xfrm>
          <a:prstGeom prst="wedgeRectCallout">
            <a:avLst>
              <a:gd name="adj1" fmla="val -56075"/>
              <a:gd name="adj2" fmla="val -77689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7403" y="2311650"/>
            <a:ext cx="222440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任务二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】</a:t>
            </a:r>
            <a:endParaRPr lang="en-US" altLang="zh-CN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63501" y="3294987"/>
            <a:ext cx="34105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屏幕显示提示文字。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云形标注 8"/>
          <p:cNvSpPr/>
          <p:nvPr/>
        </p:nvSpPr>
        <p:spPr>
          <a:xfrm>
            <a:off x="1492250" y="3893185"/>
            <a:ext cx="2150110" cy="1615440"/>
          </a:xfrm>
          <a:prstGeom prst="cloudCallout">
            <a:avLst>
              <a:gd name="adj1" fmla="val 53662"/>
              <a:gd name="adj2" fmla="val 18750"/>
            </a:avLst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设置掌控板和角色的初始状态。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3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635" y="3893185"/>
            <a:ext cx="3323590" cy="1575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/>
          <p:cNvSpPr/>
          <p:nvPr/>
        </p:nvSpPr>
        <p:spPr>
          <a:xfrm>
            <a:off x="1984786" y="2194560"/>
            <a:ext cx="6013525" cy="2850776"/>
          </a:xfrm>
          <a:prstGeom prst="wedgeRectCallout">
            <a:avLst>
              <a:gd name="adj1" fmla="val -56075"/>
              <a:gd name="adj2" fmla="val -77689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7403" y="2311650"/>
            <a:ext cx="222440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任务三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】</a:t>
            </a:r>
            <a:endParaRPr lang="en-US" altLang="zh-CN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63501" y="3294987"/>
            <a:ext cx="36944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     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设置</a:t>
            </a:r>
            <a:r>
              <a:rPr 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按钮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触发功能</a:t>
            </a:r>
            <a:r>
              <a:rPr 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。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 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47212\Desktop\微信截图_20190506170959.png微信截图_20190506170959"/>
          <p:cNvPicPr/>
          <p:nvPr/>
        </p:nvPicPr>
        <p:blipFill>
          <a:blip r:embed="rId2" cstate="print"/>
          <a:srcRect t="4049" b="4049"/>
          <a:stretch>
            <a:fillRect/>
          </a:stretch>
        </p:blipFill>
        <p:spPr>
          <a:xfrm>
            <a:off x="2287905" y="1718310"/>
            <a:ext cx="4323715" cy="47415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67230" y="852805"/>
            <a:ext cx="5727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参考程序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(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以角色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“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我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”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为例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)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：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352</Words>
  <Application>WPS 演示</Application>
  <PresentationFormat>全屏显示(4:3)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楷体</vt:lpstr>
      <vt:lpstr>逐浪投影透视黑体</vt:lpstr>
      <vt:lpstr>黑体</vt:lpstr>
      <vt:lpstr>Times New Roman</vt:lpstr>
      <vt:lpstr>微软雅黑</vt:lpstr>
      <vt:lpstr>Arial Unicode MS</vt:lpstr>
      <vt:lpstr>等线 Light</vt:lpstr>
      <vt:lpstr>Calibri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绿叶</dc:creator>
  <cp:lastModifiedBy>敏～</cp:lastModifiedBy>
  <cp:revision>39</cp:revision>
  <dcterms:created xsi:type="dcterms:W3CDTF">2019-05-05T06:45:00Z</dcterms:created>
  <dcterms:modified xsi:type="dcterms:W3CDTF">2019-06-16T21:28:22Z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