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6" r:id="rId4"/>
    <p:sldId id="262" r:id="rId5"/>
    <p:sldId id="289" r:id="rId6"/>
    <p:sldId id="258" r:id="rId7"/>
    <p:sldId id="288" r:id="rId8"/>
    <p:sldId id="266" r:id="rId9"/>
    <p:sldId id="269" r:id="rId10"/>
    <p:sldId id="276" r:id="rId11"/>
    <p:sldId id="290" r:id="rId12"/>
    <p:sldId id="272" r:id="rId13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1704" y="-78"/>
      </p:cViewPr>
      <p:guideLst>
        <p:guide orient="horz" pos="2222"/>
        <p:guide pos="2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B3AD4-B714-48CB-BEE1-06A7EEA280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CBB68-D077-464A-9D3B-C8E9495AA61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50677" y="1892105"/>
            <a:ext cx="6369051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E78D2D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第二单元 </a:t>
            </a:r>
            <a:r>
              <a:rPr lang="zh-CN" alt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E78D2D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感知呈现</a:t>
            </a:r>
            <a:endParaRPr lang="zh-CN" altLang="en-US" sz="6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E78D2D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课 吹气球大赛</a:t>
            </a:r>
            <a:endParaRPr lang="zh-CN" altLang="en-US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47212\Desktop\微信截图_20190506171926.png微信截图_20190506171926"/>
          <p:cNvPicPr/>
          <p:nvPr/>
        </p:nvPicPr>
        <p:blipFill>
          <a:blip r:embed="rId2" cstate="print"/>
          <a:srcRect l="612" t="-13" r="-982"/>
          <a:stretch>
            <a:fillRect/>
          </a:stretch>
        </p:blipFill>
        <p:spPr>
          <a:xfrm>
            <a:off x="1985645" y="2754630"/>
            <a:ext cx="4373245" cy="33445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40865" y="1512570"/>
            <a:ext cx="46621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参考程序：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70" y="-18415"/>
            <a:ext cx="9154795" cy="68675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739313" y="2177960"/>
            <a:ext cx="6207368" cy="11988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60960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kumimoji="0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学校六一儿童节活动吹气球比赛开始啦，让我们来看看谁是本次比赛的冠军？</a:t>
            </a:r>
            <a:endParaRPr kumimoji="0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6" name="横卷形 5"/>
          <p:cNvSpPr/>
          <p:nvPr/>
        </p:nvSpPr>
        <p:spPr>
          <a:xfrm>
            <a:off x="685800" y="703383"/>
            <a:ext cx="7781192" cy="4853348"/>
          </a:xfrm>
          <a:prstGeom prst="horizontalScroll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16630" y="729753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情景描述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】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6" name="思想气泡: 云 46"/>
          <p:cNvSpPr/>
          <p:nvPr/>
        </p:nvSpPr>
        <p:spPr>
          <a:xfrm>
            <a:off x="2940050" y="3669030"/>
            <a:ext cx="2286000" cy="1092200"/>
          </a:xfrm>
          <a:prstGeom prst="cloudCallout">
            <a:avLst>
              <a:gd name="adj1" fmla="val -47777"/>
              <a:gd name="adj2" fmla="val 555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快看气球变大啦！</a:t>
            </a:r>
            <a:endParaRPr lang="zh-CN" altLang="en-US" sz="14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651635" y="3922395"/>
            <a:ext cx="688340" cy="1824990"/>
            <a:chOff x="2601" y="6177"/>
            <a:chExt cx="1084" cy="2874"/>
          </a:xfrm>
        </p:grpSpPr>
        <p:sp>
          <p:nvSpPr>
            <p:cNvPr id="2" name="椭圆 1"/>
            <p:cNvSpPr/>
            <p:nvPr/>
          </p:nvSpPr>
          <p:spPr>
            <a:xfrm>
              <a:off x="2601" y="6177"/>
              <a:ext cx="1084" cy="146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3173" y="7498"/>
              <a:ext cx="249" cy="1553"/>
            </a:xfrm>
            <a:custGeom>
              <a:avLst/>
              <a:gdLst>
                <a:gd name="connisteX0" fmla="*/ 25971 w 247535"/>
                <a:gd name="connsiteY0" fmla="*/ 0 h 1525048"/>
                <a:gd name="connisteX1" fmla="*/ 15811 w 247535"/>
                <a:gd name="connsiteY1" fmla="*/ 898525 h 1525048"/>
                <a:gd name="connisteX2" fmla="*/ 215836 w 247535"/>
                <a:gd name="connsiteY2" fmla="*/ 1477010 h 1525048"/>
                <a:gd name="connisteX3" fmla="*/ 245681 w 247535"/>
                <a:gd name="connsiteY3" fmla="*/ 1457325 h 15250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247536" h="1525048">
                  <a:moveTo>
                    <a:pt x="25972" y="0"/>
                  </a:moveTo>
                  <a:cubicBezTo>
                    <a:pt x="19622" y="168275"/>
                    <a:pt x="-22288" y="603250"/>
                    <a:pt x="15812" y="898525"/>
                  </a:cubicBezTo>
                  <a:cubicBezTo>
                    <a:pt x="53912" y="1193800"/>
                    <a:pt x="170117" y="1365250"/>
                    <a:pt x="215837" y="1477010"/>
                  </a:cubicBezTo>
                  <a:cubicBezTo>
                    <a:pt x="261557" y="1588770"/>
                    <a:pt x="243777" y="1472565"/>
                    <a:pt x="245682" y="1457325"/>
                  </a:cubicBezTo>
                </a:path>
              </a:pathLst>
            </a:custGeom>
            <a:noFill/>
            <a:ln w="28575" cmpd="sng">
              <a:solidFill>
                <a:srgbClr val="ED7D3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36015" y="2736850"/>
            <a:ext cx="6693535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algn="l" fontAlgn="auto"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通过</a:t>
            </a:r>
            <a:r>
              <a:rPr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声音传感器控制气球</a:t>
            </a:r>
            <a:r>
              <a:rPr 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大小变化。</a:t>
            </a:r>
            <a:r>
              <a:rPr 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当声音强度小时，气球变小</a:t>
            </a:r>
            <a:r>
              <a:rPr 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；</a:t>
            </a:r>
            <a:r>
              <a:rPr 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当声音强度大时，气球变大</a:t>
            </a:r>
            <a:r>
              <a:rPr 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，达到</a:t>
            </a:r>
            <a:r>
              <a:rPr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一定程度后</a:t>
            </a:r>
            <a:r>
              <a:rPr 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气球</a:t>
            </a:r>
            <a:r>
              <a:rPr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爆炸（有</a:t>
            </a:r>
            <a:r>
              <a:rPr 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爆炸特效</a:t>
            </a:r>
            <a:r>
              <a:rPr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）。</a:t>
            </a:r>
            <a:endParaRPr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  <a:p>
            <a:pPr algn="l"/>
            <a:endParaRPr 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6515" y="1432634"/>
            <a:ext cx="223651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zh-CN" altLang="en-US" sz="4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任务描述</a:t>
            </a:r>
            <a:endParaRPr lang="zh-CN" altLang="en-US" sz="4000" dirty="0">
              <a:ln w="6600">
                <a:solidFill>
                  <a:schemeClr val="accent2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24294" y="694572"/>
            <a:ext cx="2271776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材料：</a:t>
            </a:r>
            <a:endParaRPr lang="zh-CN" altLang="en-US" sz="5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图片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1"/>
          <a:stretch>
            <a:fillRect/>
          </a:stretch>
        </p:blipFill>
        <p:spPr bwMode="auto">
          <a:xfrm>
            <a:off x="1475695" y="2332147"/>
            <a:ext cx="2044691" cy="18228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197538" y="2883049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/>
              <a:t>＋</a:t>
            </a:r>
            <a:endParaRPr lang="zh-CN" altLang="en-US" sz="4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539" y="2905424"/>
            <a:ext cx="2190766" cy="6762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2696" y="4292300"/>
            <a:ext cx="2773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掌控板、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USB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数据线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/>
          <p:cNvSpPr/>
          <p:nvPr/>
        </p:nvSpPr>
        <p:spPr>
          <a:xfrm>
            <a:off x="1985010" y="2194560"/>
            <a:ext cx="6163310" cy="3314065"/>
          </a:xfrm>
          <a:prstGeom prst="wedgeRectCallout">
            <a:avLst>
              <a:gd name="adj1" fmla="val -56075"/>
              <a:gd name="adj2" fmla="val -77689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7403" y="2311650"/>
            <a:ext cx="2244525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任务一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】</a:t>
            </a:r>
            <a:endParaRPr lang="en-US" altLang="zh-CN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2525" y="3436620"/>
            <a:ext cx="45669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</a:t>
            </a:r>
            <a:r>
              <a:rPr lang="zh-CN" altLang="en-US" sz="2400" dirty="0"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设置</a:t>
            </a:r>
            <a:r>
              <a:rPr lang="zh-CN" altLang="en-US" sz="2400" dirty="0"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舞台</a:t>
            </a:r>
            <a:r>
              <a:rPr lang="zh-CN" altLang="en-US" sz="2400" b="1" dirty="0"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zh-CN" altLang="en-US" sz="2400" dirty="0"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角色；</a:t>
            </a:r>
            <a:endParaRPr lang="zh-CN" altLang="en-US" sz="2400" dirty="0">
              <a:effectLst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r>
              <a:rPr lang="en-US" altLang="zh-CN" sz="2400" dirty="0"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2.</a:t>
            </a:r>
            <a:r>
              <a:rPr lang="zh-CN" altLang="en-US" sz="2400" dirty="0"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添加气球“爆炸”的造型。</a:t>
            </a:r>
            <a:endParaRPr lang="zh-CN" altLang="en-US" sz="2400" dirty="0">
              <a:effectLst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6630" y="729753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</a:rPr>
              <a:t>角色分析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</a:rPr>
              <a:t>】</a:t>
            </a:r>
            <a:endParaRPr lang="zh-CN" altLang="en-US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79670" y="1191260"/>
            <a:ext cx="2036445" cy="375475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4686300" y="5485130"/>
            <a:ext cx="2540000" cy="475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气球造型</a:t>
            </a:r>
            <a:endParaRPr lang="zh-CN" altLang="en-US" sz="2500"/>
          </a:p>
        </p:txBody>
      </p:sp>
      <p:sp>
        <p:nvSpPr>
          <p:cNvPr id="11" name="云形标注 10"/>
          <p:cNvSpPr/>
          <p:nvPr/>
        </p:nvSpPr>
        <p:spPr>
          <a:xfrm>
            <a:off x="7226300" y="3528060"/>
            <a:ext cx="1574800" cy="796925"/>
          </a:xfrm>
          <a:prstGeom prst="cloudCallout">
            <a:avLst>
              <a:gd name="adj1" fmla="val -98669"/>
              <a:gd name="adj2" fmla="val 14143"/>
            </a:avLst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爆炸造型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8" name="图片 3" descr="C:\Users\47212\Desktop\微信截图_20190420074232.png微信截图_2019042007423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77520" y="1520190"/>
            <a:ext cx="3890010" cy="29406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16330" y="5401945"/>
            <a:ext cx="2540000" cy="475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500" b="1">
                <a:latin typeface="黑体" panose="02010609060101010101" charset="-122"/>
                <a:ea typeface="黑体" panose="02010609060101010101" charset="-122"/>
              </a:rPr>
              <a:t>舞台、角色</a:t>
            </a:r>
            <a:endParaRPr lang="zh-CN" altLang="en-US" sz="25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65395" y="3032125"/>
            <a:ext cx="1836420" cy="17386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/>
          <p:cNvSpPr/>
          <p:nvPr/>
        </p:nvSpPr>
        <p:spPr>
          <a:xfrm>
            <a:off x="1985010" y="2194560"/>
            <a:ext cx="6151880" cy="2864485"/>
          </a:xfrm>
          <a:prstGeom prst="wedgeRectCallout">
            <a:avLst>
              <a:gd name="adj1" fmla="val -56075"/>
              <a:gd name="adj2" fmla="val -77689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7403" y="2311650"/>
            <a:ext cx="2246128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任务二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】</a:t>
            </a:r>
            <a:endParaRPr lang="en-US" altLang="zh-CN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04751" y="3396587"/>
            <a:ext cx="5059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认识声音传感器，屏幕显示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声音</a:t>
            </a:r>
            <a:r>
              <a:rPr 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值</a:t>
            </a:r>
            <a:r>
              <a:rPr 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。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 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/>
          <p:cNvSpPr/>
          <p:nvPr/>
        </p:nvSpPr>
        <p:spPr>
          <a:xfrm>
            <a:off x="1984786" y="2194560"/>
            <a:ext cx="6013525" cy="2850776"/>
          </a:xfrm>
          <a:prstGeom prst="wedgeRectCallout">
            <a:avLst>
              <a:gd name="adj1" fmla="val -56075"/>
              <a:gd name="adj2" fmla="val -77689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8" t="8593" r="16444" b="9630"/>
          <a:stretch>
            <a:fillRect/>
          </a:stretch>
        </p:blipFill>
        <p:spPr>
          <a:xfrm>
            <a:off x="3663315" y="2435225"/>
            <a:ext cx="2656205" cy="236918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36645" y="3219450"/>
            <a:ext cx="473075" cy="473075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云形标注 5"/>
          <p:cNvSpPr/>
          <p:nvPr/>
        </p:nvSpPr>
        <p:spPr>
          <a:xfrm>
            <a:off x="1073150" y="2732405"/>
            <a:ext cx="2113915" cy="1043305"/>
          </a:xfrm>
          <a:prstGeom prst="cloudCallout">
            <a:avLst>
              <a:gd name="adj1" fmla="val 67332"/>
              <a:gd name="adj2" fmla="val 2334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声音传感器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/>
          <p:cNvSpPr/>
          <p:nvPr/>
        </p:nvSpPr>
        <p:spPr>
          <a:xfrm>
            <a:off x="1984786" y="2194560"/>
            <a:ext cx="6013525" cy="2850776"/>
          </a:xfrm>
          <a:prstGeom prst="wedgeRectCallout">
            <a:avLst>
              <a:gd name="adj1" fmla="val -56075"/>
              <a:gd name="adj2" fmla="val -77689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7403" y="2311650"/>
            <a:ext cx="222440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任务三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】</a:t>
            </a:r>
            <a:endParaRPr lang="en-US" altLang="zh-CN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23801" y="3285462"/>
            <a:ext cx="2931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    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编写气球脚本。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241</Words>
  <Application>WPS 演示</Application>
  <PresentationFormat>全屏显示(4:3)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楷体</vt:lpstr>
      <vt:lpstr>黑体</vt:lpstr>
      <vt:lpstr>Times New Roman</vt:lpstr>
      <vt:lpstr>Calibri</vt:lpstr>
      <vt:lpstr>Times New Roman</vt:lpstr>
      <vt:lpstr>微软雅黑</vt:lpstr>
      <vt:lpstr>Arial Unicode MS</vt:lpstr>
      <vt:lpstr>等线 Light</vt:lpstr>
      <vt:lpstr>Calibri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绿叶</dc:creator>
  <cp:lastModifiedBy>敏～</cp:lastModifiedBy>
  <cp:revision>53</cp:revision>
  <dcterms:created xsi:type="dcterms:W3CDTF">2019-05-05T06:45:00Z</dcterms:created>
  <dcterms:modified xsi:type="dcterms:W3CDTF">2019-06-16T21:28:53Z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