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2" r:id="rId4"/>
    <p:sldId id="262" r:id="rId5"/>
    <p:sldId id="263" r:id="rId6"/>
    <p:sldId id="258" r:id="rId7"/>
    <p:sldId id="283" r:id="rId8"/>
    <p:sldId id="275" r:id="rId9"/>
    <p:sldId id="276" r:id="rId10"/>
    <p:sldId id="266" r:id="rId11"/>
    <p:sldId id="284" r:id="rId12"/>
    <p:sldId id="270" r:id="rId1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47591" y="2247705"/>
            <a:ext cx="6673622" cy="24929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E78D2D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第二单</a:t>
            </a:r>
            <a:r>
              <a:rPr lang="zh-CN" altLang="en-US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E78D2D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元 </a:t>
            </a:r>
            <a:r>
              <a:rPr lang="zh-CN" altLang="en-US" sz="48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E78D2D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感知呈现</a:t>
            </a:r>
            <a:endParaRPr lang="zh-CN" altLang="en-US" sz="6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逐浪投影透视黑体" panose="03000509000000000000" pitchFamily="65" charset="-122"/>
              <a:ea typeface="逐浪投影透视黑体" panose="03000509000000000000" pitchFamily="65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课 光感舞台</a:t>
            </a:r>
            <a:endParaRPr lang="zh-CN" altLang="en-US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40865" y="1512570"/>
            <a:ext cx="4662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参考程序：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 descr="微信截图_201905061724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5620" y="2194560"/>
            <a:ext cx="3840480" cy="3467100"/>
          </a:xfrm>
          <a:prstGeom prst="rect">
            <a:avLst/>
          </a:prstGeom>
        </p:spPr>
      </p:pic>
      <p:pic>
        <p:nvPicPr>
          <p:cNvPr id="5" name="图片 4" descr="微信截图_2019050617241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23105" y="2847340"/>
            <a:ext cx="3870960" cy="18211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9340" y="5772150"/>
            <a:ext cx="4662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人物脚本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79390" y="4788535"/>
            <a:ext cx="4662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舞台脚本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70" y="-18415"/>
            <a:ext cx="9154795" cy="6867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651683" y="1910942"/>
            <a:ext cx="6207368" cy="20300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71120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kumimoji="0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学校六一儿童节活动的舞台居然是光感舞台！怎么回事？我们一起来看看吧！</a:t>
            </a:r>
            <a:endParaRPr kumimoji="0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6" name="横卷形 5"/>
          <p:cNvSpPr/>
          <p:nvPr/>
        </p:nvSpPr>
        <p:spPr>
          <a:xfrm>
            <a:off x="685800" y="703383"/>
            <a:ext cx="7781192" cy="4853348"/>
          </a:xfrm>
          <a:prstGeom prst="horizontalScroll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16630" y="729753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情景描述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36015" y="2736850"/>
            <a:ext cx="6693535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algn="l" fontAlgn="auto"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通过光线传感器</a:t>
            </a:r>
            <a:r>
              <a:rPr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控制舞台的亮度</a:t>
            </a:r>
            <a:r>
              <a:rPr 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。当外部光线亮起，</a:t>
            </a:r>
            <a:r>
              <a:rPr sz="28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舞台</a:t>
            </a:r>
            <a:r>
              <a:rPr lang="zh-CN" sz="28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与主持人被照</a:t>
            </a:r>
            <a:r>
              <a:rPr sz="28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亮，</a:t>
            </a:r>
            <a:r>
              <a:rPr lang="zh-CN" sz="28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主持人</a:t>
            </a:r>
            <a:r>
              <a:rPr sz="28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走向舞台</a:t>
            </a:r>
            <a:r>
              <a:rPr lang="zh-CN" sz="28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r>
              <a:rPr 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当外部光线暗下，</a:t>
            </a:r>
            <a:r>
              <a:rPr sz="28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舞台</a:t>
            </a:r>
            <a:r>
              <a:rPr lang="zh-CN" sz="28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与主持人变暗</a:t>
            </a:r>
            <a:r>
              <a:rPr sz="28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，主持人离开舞台。当鼠标被点击时，舞台亮度恢复。</a:t>
            </a:r>
            <a:endParaRPr kumimoji="0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  <a:p>
            <a:pPr algn="l"/>
            <a:endParaRPr 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515" y="1432634"/>
            <a:ext cx="223651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 sz="4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任务描述</a:t>
            </a:r>
            <a:endParaRPr lang="zh-CN" altLang="en-US" sz="4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4294" y="694572"/>
            <a:ext cx="2271776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材料：</a:t>
            </a:r>
            <a:endParaRPr lang="zh-CN" altLang="en-US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图片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1"/>
          <a:stretch>
            <a:fillRect/>
          </a:stretch>
        </p:blipFill>
        <p:spPr bwMode="auto">
          <a:xfrm>
            <a:off x="1475695" y="2332147"/>
            <a:ext cx="2044691" cy="18228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197538" y="288304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/>
              <a:t>＋</a:t>
            </a:r>
            <a:endParaRPr lang="zh-CN" altLang="en-US" sz="4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39" y="2905424"/>
            <a:ext cx="2190766" cy="6762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2696" y="4292300"/>
            <a:ext cx="2773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掌控板、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USB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数据线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/>
          <p:cNvSpPr/>
          <p:nvPr/>
        </p:nvSpPr>
        <p:spPr>
          <a:xfrm>
            <a:off x="1985010" y="2194560"/>
            <a:ext cx="6163310" cy="3314065"/>
          </a:xfrm>
          <a:prstGeom prst="wedgeRectCallout">
            <a:avLst>
              <a:gd name="adj1" fmla="val -56075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7403" y="2311650"/>
            <a:ext cx="224452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任务一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  <a:endParaRPr lang="en-US" altLang="zh-CN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63501" y="3294987"/>
            <a:ext cx="21221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创建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舞台。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6630" y="729753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角色分析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</a:rPr>
              <a:t>】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 descr="C:\Users\47212\Desktop\微信截图_20190506165359.png微信截图_20190506165359"/>
          <p:cNvPicPr>
            <a:picLocks noChangeAspect="1"/>
          </p:cNvPicPr>
          <p:nvPr/>
        </p:nvPicPr>
        <p:blipFill>
          <a:blip r:embed="rId2" cstate="print"/>
          <a:srcRect l="-455" t="-377" r="-2" b="-554"/>
          <a:stretch>
            <a:fillRect/>
          </a:stretch>
        </p:blipFill>
        <p:spPr>
          <a:xfrm>
            <a:off x="563245" y="1535430"/>
            <a:ext cx="3374390" cy="2546985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4" name="图片 3" descr="C:\Users\47212\Desktop\微信截图_20190506172243.png微信截图_20190506172243"/>
          <p:cNvPicPr>
            <a:picLocks noChangeAspect="1"/>
          </p:cNvPicPr>
          <p:nvPr/>
        </p:nvPicPr>
        <p:blipFill>
          <a:blip r:embed="rId3" cstate="print"/>
          <a:srcRect t="3413" b="3413"/>
          <a:stretch>
            <a:fillRect/>
          </a:stretch>
        </p:blipFill>
        <p:spPr>
          <a:xfrm>
            <a:off x="5445125" y="1661795"/>
            <a:ext cx="2437130" cy="227076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9" name="云形标注 8"/>
          <p:cNvSpPr/>
          <p:nvPr/>
        </p:nvSpPr>
        <p:spPr>
          <a:xfrm>
            <a:off x="1362710" y="4237990"/>
            <a:ext cx="1591945" cy="812165"/>
          </a:xfrm>
          <a:prstGeom prst="cloudCallout">
            <a:avLst>
              <a:gd name="adj1" fmla="val 57861"/>
              <a:gd name="adj2" fmla="val -208648"/>
            </a:avLst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舞台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背景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云形标注 10"/>
          <p:cNvSpPr/>
          <p:nvPr/>
        </p:nvSpPr>
        <p:spPr>
          <a:xfrm>
            <a:off x="5876290" y="4404360"/>
            <a:ext cx="1574800" cy="796925"/>
          </a:xfrm>
          <a:prstGeom prst="cloudCallout">
            <a:avLst>
              <a:gd name="adj1" fmla="val -52703"/>
              <a:gd name="adj2" fmla="val -190044"/>
            </a:avLst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角色</a:t>
            </a: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/>
          <p:cNvSpPr/>
          <p:nvPr/>
        </p:nvSpPr>
        <p:spPr>
          <a:xfrm>
            <a:off x="1985010" y="2194560"/>
            <a:ext cx="6163310" cy="3314065"/>
          </a:xfrm>
          <a:prstGeom prst="wedgeRectCallout">
            <a:avLst>
              <a:gd name="adj1" fmla="val -56075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17403" y="2311650"/>
            <a:ext cx="2246128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任务二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  <a:endParaRPr lang="en-US" altLang="zh-CN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04751" y="3396587"/>
            <a:ext cx="536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认识光感传感器，屏幕显示光强度</a:t>
            </a:r>
            <a:r>
              <a:rPr 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值</a:t>
            </a:r>
            <a:r>
              <a:rPr 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。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 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/>
          <p:cNvSpPr/>
          <p:nvPr/>
        </p:nvSpPr>
        <p:spPr>
          <a:xfrm>
            <a:off x="1985010" y="2194560"/>
            <a:ext cx="6163310" cy="3314065"/>
          </a:xfrm>
          <a:prstGeom prst="wedgeRectCallout">
            <a:avLst>
              <a:gd name="adj1" fmla="val -56075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8" t="8593" r="16444" b="9630"/>
          <a:stretch>
            <a:fillRect/>
          </a:stretch>
        </p:blipFill>
        <p:spPr>
          <a:xfrm>
            <a:off x="2551430" y="2651125"/>
            <a:ext cx="2656205" cy="236918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734560" y="3518535"/>
            <a:ext cx="473075" cy="473075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云形标注 5"/>
          <p:cNvSpPr/>
          <p:nvPr/>
        </p:nvSpPr>
        <p:spPr>
          <a:xfrm>
            <a:off x="5527040" y="2475230"/>
            <a:ext cx="2113915" cy="1043305"/>
          </a:xfrm>
          <a:prstGeom prst="cloudCallout">
            <a:avLst>
              <a:gd name="adj1" fmla="val -65560"/>
              <a:gd name="adj2" fmla="val 6856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光线传感器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/>
          <p:cNvSpPr/>
          <p:nvPr/>
        </p:nvSpPr>
        <p:spPr>
          <a:xfrm>
            <a:off x="1984786" y="2194560"/>
            <a:ext cx="6013525" cy="2850776"/>
          </a:xfrm>
          <a:prstGeom prst="wedgeRectCallout">
            <a:avLst>
              <a:gd name="adj1" fmla="val -56075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7403" y="2311650"/>
            <a:ext cx="222440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任务三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  <a:endParaRPr lang="en-US" altLang="zh-CN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63501" y="3294987"/>
            <a:ext cx="46240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    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编写脚本（角色、舞台）。</a:t>
            </a:r>
            <a:r>
              <a:rPr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endParaRPr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248</Words>
  <Application>WPS 演示</Application>
  <PresentationFormat>全屏显示(4:3)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楷体</vt:lpstr>
      <vt:lpstr>逐浪投影透视黑体</vt:lpstr>
      <vt:lpstr>黑体</vt:lpstr>
      <vt:lpstr>Times New Roman</vt:lpstr>
      <vt:lpstr>微软雅黑</vt:lpstr>
      <vt:lpstr>Arial Unicode MS</vt:lpstr>
      <vt:lpstr>等线 Light</vt:lpstr>
      <vt:lpstr>Calibri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绿叶</dc:creator>
  <cp:lastModifiedBy>敏～</cp:lastModifiedBy>
  <cp:revision>51</cp:revision>
  <dcterms:created xsi:type="dcterms:W3CDTF">2019-05-05T06:45:00Z</dcterms:created>
  <dcterms:modified xsi:type="dcterms:W3CDTF">2019-06-16T21:29:29Z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