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7" r:id="rId2"/>
    <p:sldId id="340" r:id="rId3"/>
    <p:sldId id="341" r:id="rId4"/>
    <p:sldId id="342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CD"/>
    <a:srgbClr val="497193"/>
    <a:srgbClr val="005697"/>
    <a:srgbClr val="FF8181"/>
    <a:srgbClr val="FF5757"/>
    <a:srgbClr val="005DA2"/>
    <a:srgbClr val="7F7F7F"/>
    <a:srgbClr val="508CC2"/>
    <a:srgbClr val="2E75B5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2" autoAdjust="0"/>
    <p:restoredTop sz="94632" autoAdjust="0"/>
  </p:normalViewPr>
  <p:slideViewPr>
    <p:cSldViewPr>
      <p:cViewPr varScale="1">
        <p:scale>
          <a:sx n="120" d="100"/>
          <a:sy n="120" d="100"/>
        </p:scale>
        <p:origin x="552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47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5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1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4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7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55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8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75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84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0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3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497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61379" y="1310233"/>
            <a:ext cx="7058152" cy="2436548"/>
            <a:chOff x="1405945" y="-1485672"/>
            <a:chExt cx="7058152" cy="2436548"/>
          </a:xfrm>
          <a:solidFill>
            <a:srgbClr val="497193"/>
          </a:solidFill>
        </p:grpSpPr>
        <p:sp>
          <p:nvSpPr>
            <p:cNvPr id="280" name="Freeform: Shape 19"/>
            <p:cNvSpPr/>
            <p:nvPr/>
          </p:nvSpPr>
          <p:spPr>
            <a:xfrm rot="5400000">
              <a:off x="1491282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Freeform: Shape 19"/>
            <p:cNvSpPr/>
            <p:nvPr/>
          </p:nvSpPr>
          <p:spPr>
            <a:xfrm rot="5400000">
              <a:off x="2381468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Freeform: Shape 19"/>
            <p:cNvSpPr/>
            <p:nvPr/>
          </p:nvSpPr>
          <p:spPr>
            <a:xfrm rot="5400000">
              <a:off x="3271654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83" name="Freeform: Shape 19"/>
            <p:cNvSpPr/>
            <p:nvPr/>
          </p:nvSpPr>
          <p:spPr>
            <a:xfrm rot="5400000">
              <a:off x="4161840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84" name="Freeform: Shape 19"/>
            <p:cNvSpPr/>
            <p:nvPr/>
          </p:nvSpPr>
          <p:spPr>
            <a:xfrm rot="5400000">
              <a:off x="5052026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Freeform: Shape 19"/>
            <p:cNvSpPr/>
            <p:nvPr/>
          </p:nvSpPr>
          <p:spPr>
            <a:xfrm rot="5400000">
              <a:off x="5942212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785052" y="2860634"/>
            <a:ext cx="38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高级编程项目</a:t>
            </a:r>
          </a:p>
        </p:txBody>
      </p:sp>
      <p:grpSp>
        <p:nvGrpSpPr>
          <p:cNvPr id="287" name="组合 286"/>
          <p:cNvGrpSpPr/>
          <p:nvPr/>
        </p:nvGrpSpPr>
        <p:grpSpPr>
          <a:xfrm>
            <a:off x="-1148736" y="2147608"/>
            <a:ext cx="2206761" cy="761797"/>
            <a:chOff x="1405945" y="-1485672"/>
            <a:chExt cx="7058152" cy="2436548"/>
          </a:xfrm>
          <a:solidFill>
            <a:srgbClr val="497193"/>
          </a:solidFill>
        </p:grpSpPr>
        <p:sp>
          <p:nvSpPr>
            <p:cNvPr id="288" name="Freeform: Shape 19"/>
            <p:cNvSpPr/>
            <p:nvPr/>
          </p:nvSpPr>
          <p:spPr>
            <a:xfrm rot="5400000">
              <a:off x="1491282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Freeform: Shape 19"/>
            <p:cNvSpPr/>
            <p:nvPr/>
          </p:nvSpPr>
          <p:spPr>
            <a:xfrm rot="5400000">
              <a:off x="2381468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Freeform: Shape 19"/>
            <p:cNvSpPr/>
            <p:nvPr/>
          </p:nvSpPr>
          <p:spPr>
            <a:xfrm rot="5400000">
              <a:off x="3271654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Freeform: Shape 19"/>
            <p:cNvSpPr/>
            <p:nvPr/>
          </p:nvSpPr>
          <p:spPr>
            <a:xfrm rot="5400000">
              <a:off x="4161840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Freeform: Shape 19"/>
            <p:cNvSpPr/>
            <p:nvPr/>
          </p:nvSpPr>
          <p:spPr>
            <a:xfrm rot="5400000">
              <a:off x="5052026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Freeform: Shape 19"/>
            <p:cNvSpPr/>
            <p:nvPr/>
          </p:nvSpPr>
          <p:spPr>
            <a:xfrm rot="5400000">
              <a:off x="5942212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11" name="直接连接符 10"/>
          <p:cNvCxnSpPr>
            <a:cxnSpLocks/>
          </p:cNvCxnSpPr>
          <p:nvPr/>
        </p:nvCxnSpPr>
        <p:spPr>
          <a:xfrm>
            <a:off x="779705" y="2528506"/>
            <a:ext cx="611865" cy="0"/>
          </a:xfrm>
          <a:prstGeom prst="line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组合 300"/>
          <p:cNvGrpSpPr/>
          <p:nvPr/>
        </p:nvGrpSpPr>
        <p:grpSpPr>
          <a:xfrm>
            <a:off x="8125879" y="2147608"/>
            <a:ext cx="2206761" cy="761797"/>
            <a:chOff x="1405945" y="-1485672"/>
            <a:chExt cx="7058152" cy="2436548"/>
          </a:xfrm>
          <a:solidFill>
            <a:srgbClr val="497193"/>
          </a:solidFill>
        </p:grpSpPr>
        <p:sp>
          <p:nvSpPr>
            <p:cNvPr id="302" name="Freeform: Shape 19"/>
            <p:cNvSpPr/>
            <p:nvPr/>
          </p:nvSpPr>
          <p:spPr>
            <a:xfrm rot="5400000">
              <a:off x="1491282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Freeform: Shape 19"/>
            <p:cNvSpPr/>
            <p:nvPr/>
          </p:nvSpPr>
          <p:spPr>
            <a:xfrm rot="5400000">
              <a:off x="2381468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Freeform: Shape 19"/>
            <p:cNvSpPr/>
            <p:nvPr/>
          </p:nvSpPr>
          <p:spPr>
            <a:xfrm rot="5400000">
              <a:off x="3271654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Freeform: Shape 19"/>
            <p:cNvSpPr/>
            <p:nvPr/>
          </p:nvSpPr>
          <p:spPr>
            <a:xfrm rot="5400000">
              <a:off x="4161840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Freeform: Shape 19"/>
            <p:cNvSpPr/>
            <p:nvPr/>
          </p:nvSpPr>
          <p:spPr>
            <a:xfrm rot="5400000">
              <a:off x="5052026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Freeform: Shape 19"/>
            <p:cNvSpPr/>
            <p:nvPr/>
          </p:nvSpPr>
          <p:spPr>
            <a:xfrm rot="5400000">
              <a:off x="5942212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309" name="直接连接符 308"/>
          <p:cNvCxnSpPr>
            <a:cxnSpLocks/>
          </p:cNvCxnSpPr>
          <p:nvPr/>
        </p:nvCxnSpPr>
        <p:spPr>
          <a:xfrm>
            <a:off x="7813598" y="2528506"/>
            <a:ext cx="611865" cy="0"/>
          </a:xfrm>
          <a:prstGeom prst="line">
            <a:avLst/>
          </a:prstGeom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任意多边形: 形状 316"/>
          <p:cNvSpPr/>
          <p:nvPr/>
        </p:nvSpPr>
        <p:spPr>
          <a:xfrm rot="5400000">
            <a:off x="3463594" y="-876867"/>
            <a:ext cx="2285312" cy="6810749"/>
          </a:xfrm>
          <a:custGeom>
            <a:avLst/>
            <a:gdLst>
              <a:gd name="connsiteX0" fmla="*/ 0 w 2436548"/>
              <a:gd name="connsiteY0" fmla="*/ 6270161 h 7058152"/>
              <a:gd name="connsiteX1" fmla="*/ 0 w 2436548"/>
              <a:gd name="connsiteY1" fmla="*/ 5379975 h 7058152"/>
              <a:gd name="connsiteX2" fmla="*/ 0 w 2436548"/>
              <a:gd name="connsiteY2" fmla="*/ 5239276 h 7058152"/>
              <a:gd name="connsiteX3" fmla="*/ 0 w 2436548"/>
              <a:gd name="connsiteY3" fmla="*/ 4489789 h 7058152"/>
              <a:gd name="connsiteX4" fmla="*/ 0 w 2436548"/>
              <a:gd name="connsiteY4" fmla="*/ 4349089 h 7058152"/>
              <a:gd name="connsiteX5" fmla="*/ 0 w 2436548"/>
              <a:gd name="connsiteY5" fmla="*/ 3599603 h 7058152"/>
              <a:gd name="connsiteX6" fmla="*/ 0 w 2436548"/>
              <a:gd name="connsiteY6" fmla="*/ 3458903 h 7058152"/>
              <a:gd name="connsiteX7" fmla="*/ 0 w 2436548"/>
              <a:gd name="connsiteY7" fmla="*/ 2709417 h 7058152"/>
              <a:gd name="connsiteX8" fmla="*/ 0 w 2436548"/>
              <a:gd name="connsiteY8" fmla="*/ 2568717 h 7058152"/>
              <a:gd name="connsiteX9" fmla="*/ 0 w 2436548"/>
              <a:gd name="connsiteY9" fmla="*/ 1819231 h 7058152"/>
              <a:gd name="connsiteX10" fmla="*/ 0 w 2436548"/>
              <a:gd name="connsiteY10" fmla="*/ 1678531 h 7058152"/>
              <a:gd name="connsiteX11" fmla="*/ 0 w 2436548"/>
              <a:gd name="connsiteY11" fmla="*/ 788345 h 7058152"/>
              <a:gd name="connsiteX12" fmla="*/ 144192 w 2436548"/>
              <a:gd name="connsiteY12" fmla="*/ 548276 h 7058152"/>
              <a:gd name="connsiteX13" fmla="*/ 1074083 w 2436548"/>
              <a:gd name="connsiteY13" fmla="*/ 32834 h 7058152"/>
              <a:gd name="connsiteX14" fmla="*/ 1218275 w 2436548"/>
              <a:gd name="connsiteY14" fmla="*/ 0 h 7058152"/>
              <a:gd name="connsiteX15" fmla="*/ 1362467 w 2436548"/>
              <a:gd name="connsiteY15" fmla="*/ 32834 h 7058152"/>
              <a:gd name="connsiteX16" fmla="*/ 2292356 w 2436548"/>
              <a:gd name="connsiteY16" fmla="*/ 548276 h 7058152"/>
              <a:gd name="connsiteX17" fmla="*/ 2436548 w 2436548"/>
              <a:gd name="connsiteY17" fmla="*/ 788345 h 7058152"/>
              <a:gd name="connsiteX18" fmla="*/ 2436548 w 2436548"/>
              <a:gd name="connsiteY18" fmla="*/ 1567550 h 7058152"/>
              <a:gd name="connsiteX19" fmla="*/ 2436548 w 2436548"/>
              <a:gd name="connsiteY19" fmla="*/ 1678531 h 7058152"/>
              <a:gd name="connsiteX20" fmla="*/ 2436548 w 2436548"/>
              <a:gd name="connsiteY20" fmla="*/ 1690370 h 7058152"/>
              <a:gd name="connsiteX21" fmla="*/ 2436548 w 2436548"/>
              <a:gd name="connsiteY21" fmla="*/ 1764868 h 7058152"/>
              <a:gd name="connsiteX22" fmla="*/ 2436548 w 2436548"/>
              <a:gd name="connsiteY22" fmla="*/ 1803123 h 7058152"/>
              <a:gd name="connsiteX23" fmla="*/ 2436548 w 2436548"/>
              <a:gd name="connsiteY23" fmla="*/ 1817218 h 7058152"/>
              <a:gd name="connsiteX24" fmla="*/ 2436548 w 2436548"/>
              <a:gd name="connsiteY24" fmla="*/ 1819231 h 7058152"/>
              <a:gd name="connsiteX25" fmla="*/ 2436548 w 2436548"/>
              <a:gd name="connsiteY25" fmla="*/ 1942135 h 7058152"/>
              <a:gd name="connsiteX26" fmla="*/ 2436548 w 2436548"/>
              <a:gd name="connsiteY26" fmla="*/ 2457736 h 7058152"/>
              <a:gd name="connsiteX27" fmla="*/ 2436548 w 2436548"/>
              <a:gd name="connsiteY27" fmla="*/ 2568717 h 7058152"/>
              <a:gd name="connsiteX28" fmla="*/ 2436548 w 2436548"/>
              <a:gd name="connsiteY28" fmla="*/ 2580556 h 7058152"/>
              <a:gd name="connsiteX29" fmla="*/ 2436548 w 2436548"/>
              <a:gd name="connsiteY29" fmla="*/ 2655054 h 7058152"/>
              <a:gd name="connsiteX30" fmla="*/ 2436548 w 2436548"/>
              <a:gd name="connsiteY30" fmla="*/ 2693309 h 7058152"/>
              <a:gd name="connsiteX31" fmla="*/ 2436548 w 2436548"/>
              <a:gd name="connsiteY31" fmla="*/ 2707403 h 7058152"/>
              <a:gd name="connsiteX32" fmla="*/ 2436548 w 2436548"/>
              <a:gd name="connsiteY32" fmla="*/ 2709417 h 7058152"/>
              <a:gd name="connsiteX33" fmla="*/ 2436548 w 2436548"/>
              <a:gd name="connsiteY33" fmla="*/ 2832321 h 7058152"/>
              <a:gd name="connsiteX34" fmla="*/ 2436548 w 2436548"/>
              <a:gd name="connsiteY34" fmla="*/ 3347922 h 7058152"/>
              <a:gd name="connsiteX35" fmla="*/ 2436548 w 2436548"/>
              <a:gd name="connsiteY35" fmla="*/ 3458903 h 7058152"/>
              <a:gd name="connsiteX36" fmla="*/ 2436548 w 2436548"/>
              <a:gd name="connsiteY36" fmla="*/ 3470742 h 7058152"/>
              <a:gd name="connsiteX37" fmla="*/ 2436548 w 2436548"/>
              <a:gd name="connsiteY37" fmla="*/ 3545240 h 7058152"/>
              <a:gd name="connsiteX38" fmla="*/ 2436548 w 2436548"/>
              <a:gd name="connsiteY38" fmla="*/ 3583495 h 7058152"/>
              <a:gd name="connsiteX39" fmla="*/ 2436548 w 2436548"/>
              <a:gd name="connsiteY39" fmla="*/ 3597589 h 7058152"/>
              <a:gd name="connsiteX40" fmla="*/ 2436548 w 2436548"/>
              <a:gd name="connsiteY40" fmla="*/ 3599603 h 7058152"/>
              <a:gd name="connsiteX41" fmla="*/ 2436548 w 2436548"/>
              <a:gd name="connsiteY41" fmla="*/ 3618952 h 7058152"/>
              <a:gd name="connsiteX42" fmla="*/ 2436548 w 2436548"/>
              <a:gd name="connsiteY42" fmla="*/ 4306313 h 7058152"/>
              <a:gd name="connsiteX43" fmla="*/ 2436548 w 2436548"/>
              <a:gd name="connsiteY43" fmla="*/ 4349089 h 7058152"/>
              <a:gd name="connsiteX44" fmla="*/ 2436548 w 2436548"/>
              <a:gd name="connsiteY44" fmla="*/ 4360928 h 7058152"/>
              <a:gd name="connsiteX45" fmla="*/ 2436548 w 2436548"/>
              <a:gd name="connsiteY45" fmla="*/ 4435426 h 7058152"/>
              <a:gd name="connsiteX46" fmla="*/ 2436548 w 2436548"/>
              <a:gd name="connsiteY46" fmla="*/ 4473682 h 7058152"/>
              <a:gd name="connsiteX47" fmla="*/ 2436548 w 2436548"/>
              <a:gd name="connsiteY47" fmla="*/ 4487776 h 7058152"/>
              <a:gd name="connsiteX48" fmla="*/ 2436548 w 2436548"/>
              <a:gd name="connsiteY48" fmla="*/ 4489789 h 7058152"/>
              <a:gd name="connsiteX49" fmla="*/ 2436548 w 2436548"/>
              <a:gd name="connsiteY49" fmla="*/ 4509139 h 7058152"/>
              <a:gd name="connsiteX50" fmla="*/ 2436548 w 2436548"/>
              <a:gd name="connsiteY50" fmla="*/ 5196500 h 7058152"/>
              <a:gd name="connsiteX51" fmla="*/ 2436548 w 2436548"/>
              <a:gd name="connsiteY51" fmla="*/ 5239276 h 7058152"/>
              <a:gd name="connsiteX52" fmla="*/ 2436548 w 2436548"/>
              <a:gd name="connsiteY52" fmla="*/ 5251115 h 7058152"/>
              <a:gd name="connsiteX53" fmla="*/ 2436548 w 2436548"/>
              <a:gd name="connsiteY53" fmla="*/ 5293649 h 7058152"/>
              <a:gd name="connsiteX54" fmla="*/ 2436548 w 2436548"/>
              <a:gd name="connsiteY54" fmla="*/ 5325612 h 7058152"/>
              <a:gd name="connsiteX55" fmla="*/ 2436548 w 2436548"/>
              <a:gd name="connsiteY55" fmla="*/ 5363868 h 7058152"/>
              <a:gd name="connsiteX56" fmla="*/ 2436548 w 2436548"/>
              <a:gd name="connsiteY56" fmla="*/ 5377962 h 7058152"/>
              <a:gd name="connsiteX57" fmla="*/ 2436548 w 2436548"/>
              <a:gd name="connsiteY57" fmla="*/ 5379975 h 7058152"/>
              <a:gd name="connsiteX58" fmla="*/ 2436548 w 2436548"/>
              <a:gd name="connsiteY58" fmla="*/ 5420738 h 7058152"/>
              <a:gd name="connsiteX59" fmla="*/ 2436548 w 2436548"/>
              <a:gd name="connsiteY59" fmla="*/ 6270161 h 7058152"/>
              <a:gd name="connsiteX60" fmla="*/ 2292356 w 2436548"/>
              <a:gd name="connsiteY60" fmla="*/ 6510230 h 7058152"/>
              <a:gd name="connsiteX61" fmla="*/ 1362466 w 2436548"/>
              <a:gd name="connsiteY61" fmla="*/ 7024261 h 7058152"/>
              <a:gd name="connsiteX62" fmla="*/ 1074083 w 2436548"/>
              <a:gd name="connsiteY62" fmla="*/ 7024261 h 7058152"/>
              <a:gd name="connsiteX63" fmla="*/ 144192 w 2436548"/>
              <a:gd name="connsiteY63" fmla="*/ 6510230 h 7058152"/>
              <a:gd name="connsiteX64" fmla="*/ 0 w 2436548"/>
              <a:gd name="connsiteY64" fmla="*/ 6270161 h 705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436548" h="7058152">
                <a:moveTo>
                  <a:pt x="0" y="6270161"/>
                </a:moveTo>
                <a:lnTo>
                  <a:pt x="0" y="5379975"/>
                </a:lnTo>
                <a:lnTo>
                  <a:pt x="0" y="5239276"/>
                </a:lnTo>
                <a:lnTo>
                  <a:pt x="0" y="4489789"/>
                </a:lnTo>
                <a:lnTo>
                  <a:pt x="0" y="4349089"/>
                </a:lnTo>
                <a:lnTo>
                  <a:pt x="0" y="3599603"/>
                </a:lnTo>
                <a:lnTo>
                  <a:pt x="0" y="3458903"/>
                </a:lnTo>
                <a:lnTo>
                  <a:pt x="0" y="2709417"/>
                </a:lnTo>
                <a:lnTo>
                  <a:pt x="0" y="2568717"/>
                </a:lnTo>
                <a:lnTo>
                  <a:pt x="0" y="1819231"/>
                </a:lnTo>
                <a:lnTo>
                  <a:pt x="0" y="1678531"/>
                </a:lnTo>
                <a:lnTo>
                  <a:pt x="0" y="788345"/>
                </a:lnTo>
                <a:cubicBezTo>
                  <a:pt x="0" y="699379"/>
                  <a:pt x="64740" y="592053"/>
                  <a:pt x="144192" y="548276"/>
                </a:cubicBezTo>
                <a:cubicBezTo>
                  <a:pt x="1074083" y="32834"/>
                  <a:pt x="1074083" y="32834"/>
                  <a:pt x="1074083" y="32834"/>
                </a:cubicBezTo>
                <a:cubicBezTo>
                  <a:pt x="1113809" y="10945"/>
                  <a:pt x="1166041" y="0"/>
                  <a:pt x="1218275" y="0"/>
                </a:cubicBezTo>
                <a:cubicBezTo>
                  <a:pt x="1270507" y="0"/>
                  <a:pt x="1322740" y="10945"/>
                  <a:pt x="1362467" y="32834"/>
                </a:cubicBezTo>
                <a:cubicBezTo>
                  <a:pt x="2292356" y="548276"/>
                  <a:pt x="2292356" y="548276"/>
                  <a:pt x="2292356" y="548276"/>
                </a:cubicBezTo>
                <a:cubicBezTo>
                  <a:pt x="2371809" y="592053"/>
                  <a:pt x="2436548" y="699379"/>
                  <a:pt x="2436548" y="788345"/>
                </a:cubicBezTo>
                <a:cubicBezTo>
                  <a:pt x="2436548" y="1174927"/>
                  <a:pt x="2436548" y="1416541"/>
                  <a:pt x="2436548" y="1567550"/>
                </a:cubicBezTo>
                <a:lnTo>
                  <a:pt x="2436548" y="1678531"/>
                </a:lnTo>
                <a:lnTo>
                  <a:pt x="2436548" y="1690370"/>
                </a:lnTo>
                <a:lnTo>
                  <a:pt x="2436548" y="1764868"/>
                </a:lnTo>
                <a:lnTo>
                  <a:pt x="2436548" y="1803123"/>
                </a:lnTo>
                <a:lnTo>
                  <a:pt x="2436548" y="1817218"/>
                </a:lnTo>
                <a:lnTo>
                  <a:pt x="2436548" y="1819231"/>
                </a:lnTo>
                <a:lnTo>
                  <a:pt x="2436548" y="1942135"/>
                </a:lnTo>
                <a:cubicBezTo>
                  <a:pt x="2436548" y="2180257"/>
                  <a:pt x="2436548" y="2344479"/>
                  <a:pt x="2436548" y="2457736"/>
                </a:cubicBezTo>
                <a:lnTo>
                  <a:pt x="2436548" y="2568717"/>
                </a:lnTo>
                <a:lnTo>
                  <a:pt x="2436548" y="2580556"/>
                </a:lnTo>
                <a:lnTo>
                  <a:pt x="2436548" y="2655054"/>
                </a:lnTo>
                <a:lnTo>
                  <a:pt x="2436548" y="2693309"/>
                </a:lnTo>
                <a:lnTo>
                  <a:pt x="2436548" y="2707403"/>
                </a:lnTo>
                <a:lnTo>
                  <a:pt x="2436548" y="2709417"/>
                </a:lnTo>
                <a:lnTo>
                  <a:pt x="2436548" y="2832321"/>
                </a:lnTo>
                <a:cubicBezTo>
                  <a:pt x="2436548" y="3070443"/>
                  <a:pt x="2436548" y="3234665"/>
                  <a:pt x="2436548" y="3347922"/>
                </a:cubicBezTo>
                <a:lnTo>
                  <a:pt x="2436548" y="3458903"/>
                </a:lnTo>
                <a:lnTo>
                  <a:pt x="2436548" y="3470742"/>
                </a:lnTo>
                <a:lnTo>
                  <a:pt x="2436548" y="3545240"/>
                </a:lnTo>
                <a:lnTo>
                  <a:pt x="2436548" y="3583495"/>
                </a:lnTo>
                <a:lnTo>
                  <a:pt x="2436548" y="3597589"/>
                </a:lnTo>
                <a:lnTo>
                  <a:pt x="2436548" y="3599603"/>
                </a:lnTo>
                <a:lnTo>
                  <a:pt x="2436548" y="3618952"/>
                </a:lnTo>
                <a:cubicBezTo>
                  <a:pt x="2436548" y="3971605"/>
                  <a:pt x="2436548" y="4181448"/>
                  <a:pt x="2436548" y="4306313"/>
                </a:cubicBezTo>
                <a:lnTo>
                  <a:pt x="2436548" y="4349089"/>
                </a:lnTo>
                <a:lnTo>
                  <a:pt x="2436548" y="4360928"/>
                </a:lnTo>
                <a:lnTo>
                  <a:pt x="2436548" y="4435426"/>
                </a:lnTo>
                <a:lnTo>
                  <a:pt x="2436548" y="4473682"/>
                </a:lnTo>
                <a:lnTo>
                  <a:pt x="2436548" y="4487776"/>
                </a:lnTo>
                <a:lnTo>
                  <a:pt x="2436548" y="4489789"/>
                </a:lnTo>
                <a:lnTo>
                  <a:pt x="2436548" y="4509139"/>
                </a:lnTo>
                <a:cubicBezTo>
                  <a:pt x="2436548" y="4861792"/>
                  <a:pt x="2436548" y="5071635"/>
                  <a:pt x="2436548" y="5196500"/>
                </a:cubicBezTo>
                <a:lnTo>
                  <a:pt x="2436548" y="5239276"/>
                </a:lnTo>
                <a:lnTo>
                  <a:pt x="2436548" y="5251115"/>
                </a:lnTo>
                <a:lnTo>
                  <a:pt x="2436548" y="5293649"/>
                </a:lnTo>
                <a:lnTo>
                  <a:pt x="2436548" y="5325612"/>
                </a:lnTo>
                <a:lnTo>
                  <a:pt x="2436548" y="5363868"/>
                </a:lnTo>
                <a:lnTo>
                  <a:pt x="2436548" y="5377962"/>
                </a:lnTo>
                <a:lnTo>
                  <a:pt x="2436548" y="5379975"/>
                </a:lnTo>
                <a:lnTo>
                  <a:pt x="2436548" y="5420738"/>
                </a:lnTo>
                <a:cubicBezTo>
                  <a:pt x="2436548" y="6270161"/>
                  <a:pt x="2436548" y="6270161"/>
                  <a:pt x="2436548" y="6270161"/>
                </a:cubicBezTo>
                <a:cubicBezTo>
                  <a:pt x="2436548" y="6357715"/>
                  <a:pt x="2371809" y="6465040"/>
                  <a:pt x="2292356" y="6510230"/>
                </a:cubicBezTo>
                <a:cubicBezTo>
                  <a:pt x="1362466" y="7024261"/>
                  <a:pt x="1362466" y="7024261"/>
                  <a:pt x="1362466" y="7024261"/>
                </a:cubicBezTo>
                <a:cubicBezTo>
                  <a:pt x="1283014" y="7069450"/>
                  <a:pt x="1153535" y="7069450"/>
                  <a:pt x="1074083" y="7024261"/>
                </a:cubicBezTo>
                <a:cubicBezTo>
                  <a:pt x="144192" y="6510230"/>
                  <a:pt x="144192" y="6510230"/>
                  <a:pt x="144192" y="6510230"/>
                </a:cubicBezTo>
                <a:cubicBezTo>
                  <a:pt x="64740" y="6465040"/>
                  <a:pt x="0" y="6357715"/>
                  <a:pt x="0" y="6270161"/>
                </a:cubicBezTo>
                <a:close/>
              </a:path>
            </a:pathLst>
          </a:custGeom>
          <a:noFill/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31" name="TextBox 26">
            <a:extLst>
              <a:ext uri="{FF2B5EF4-FFF2-40B4-BE49-F238E27FC236}">
                <a16:creationId xmlns:a16="http://schemas.microsoft.com/office/drawing/2014/main" id="{BBF4B2C1-9E88-4F0A-A9B4-CC75F02D0E7D}"/>
              </a:ext>
            </a:extLst>
          </p:cNvPr>
          <p:cNvSpPr txBox="1"/>
          <p:nvPr/>
        </p:nvSpPr>
        <p:spPr>
          <a:xfrm>
            <a:off x="2751293" y="1925419"/>
            <a:ext cx="389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教务管理系统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7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57880" y="200199"/>
            <a:ext cx="3498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/>
              <a:t>数据库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4F53DC-D1FD-4EFC-A8D4-E1EA82A49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915566"/>
            <a:ext cx="3716330" cy="38768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7932CF-C344-4209-8B41-52BCE8D96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15566"/>
            <a:ext cx="3600400" cy="37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2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57880" y="200199"/>
            <a:ext cx="3498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SEATA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E3B364-801D-482E-8A35-34F0301EE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915566"/>
            <a:ext cx="3798868" cy="3672408"/>
          </a:xfrm>
          <a:prstGeom prst="rect">
            <a:avLst/>
          </a:prstGeom>
        </p:spPr>
      </p:pic>
      <p:pic>
        <p:nvPicPr>
          <p:cNvPr id="1026" name="Picture 2" descr="https://img.alicdn.com/tfs/TB1rDpkJAvoK1RjSZPfXXXPKFXa-794-478.png">
            <a:extLst>
              <a:ext uri="{FF2B5EF4-FFF2-40B4-BE49-F238E27FC236}">
                <a16:creationId xmlns:a16="http://schemas.microsoft.com/office/drawing/2014/main" id="{3F6E049A-CBA0-4D7D-9DB9-B117EB4C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002227"/>
            <a:ext cx="5149577" cy="310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AD0A8E9-5DF1-4AD1-9AD8-EE3A55E4A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483" y="4587974"/>
            <a:ext cx="1653683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1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57880" y="200199"/>
            <a:ext cx="3498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25DBA7-A154-48EA-B572-AF37D7F0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40" y="579676"/>
            <a:ext cx="7416824" cy="1816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100EF0-E3E2-4555-8694-83B4D65BF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419622"/>
            <a:ext cx="4752528" cy="36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1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CF01E49-E9CA-440B-951F-8407C8464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71550"/>
            <a:ext cx="4219270" cy="43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570818-6023-404A-A995-521E193AD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99542"/>
            <a:ext cx="7838211" cy="43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A735C-1F31-447C-AA3B-E38E4946D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575771"/>
            <a:ext cx="3744416" cy="45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FC8487-EED6-4F98-BB5B-D0B51085E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06192"/>
            <a:ext cx="1992553" cy="26333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2D8E63-ECFD-466B-B4F7-CF44D49BA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929" y="1825282"/>
            <a:ext cx="2012171" cy="21082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61C192-37CA-4DB0-8262-D10AFDEF1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100" y="591052"/>
            <a:ext cx="2039699" cy="16198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04CA5E-DFBF-4B4F-94F3-074ACAE3B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6683" y="3315355"/>
            <a:ext cx="1890343" cy="16827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BF9668-4D0E-4396-9A4A-3614045F2C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216" y="987574"/>
            <a:ext cx="2120443" cy="36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57880" y="200199"/>
            <a:ext cx="3498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 </a:t>
            </a:r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Alibaba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18CFD1-6088-42C1-AEDA-D5F9AF574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36698"/>
            <a:ext cx="6408712" cy="448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4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57880" y="200199"/>
            <a:ext cx="3498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注册发现 </a:t>
            </a:r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E20C9C-234C-4EAC-BD42-65793757D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0" y="627467"/>
            <a:ext cx="9036496" cy="38885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0B1F125-BBB5-45EF-BAFF-3959909F98E4}"/>
              </a:ext>
            </a:extLst>
          </p:cNvPr>
          <p:cNvSpPr/>
          <p:nvPr/>
        </p:nvSpPr>
        <p:spPr>
          <a:xfrm>
            <a:off x="1331640" y="45019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Docker run –id -- name my-</a:t>
            </a:r>
            <a:r>
              <a:rPr lang="en-US" altLang="zh-CN" dirty="0" err="1"/>
              <a:t>nacos</a:t>
            </a:r>
            <a:r>
              <a:rPr lang="en-US" altLang="zh-CN" dirty="0"/>
              <a:t> –e MODE=standalone </a:t>
            </a:r>
            <a:r>
              <a:rPr lang="en-US" altLang="zh-CN" dirty="0" err="1"/>
              <a:t>nacos</a:t>
            </a:r>
            <a:r>
              <a:rPr lang="en-US" altLang="zh-CN" dirty="0"/>
              <a:t>-service/</a:t>
            </a:r>
            <a:r>
              <a:rPr lang="en-US" altLang="zh-CN" dirty="0" err="1"/>
              <a:t>nacos:latest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41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57880" y="200199"/>
            <a:ext cx="3498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注册发现 </a:t>
            </a:r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35EC84-31E5-4E37-929F-5C86605E2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9" y="1059582"/>
            <a:ext cx="7727502" cy="37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4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57880" y="200199"/>
            <a:ext cx="3498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50650E-1584-49FB-9BED-C12B03848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27534"/>
            <a:ext cx="6716680" cy="21617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291F6D-A78A-4C24-BF20-FB39D47DD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50" y="2773649"/>
            <a:ext cx="1381929" cy="22547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01ED02-9B87-415F-B1A8-89E44DCCD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2544041"/>
            <a:ext cx="3600400" cy="25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1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51</Words>
  <Application>Microsoft Office PowerPoint</Application>
  <PresentationFormat>全屏显示(16:9)</PresentationFormat>
  <Paragraphs>26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Open Sans Light</vt:lpstr>
      <vt:lpstr>Roboto</vt:lpstr>
      <vt:lpstr>U.S. 101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成飞</cp:lastModifiedBy>
  <cp:revision>261</cp:revision>
  <dcterms:created xsi:type="dcterms:W3CDTF">2015-12-11T17:46:17Z</dcterms:created>
  <dcterms:modified xsi:type="dcterms:W3CDTF">2023-02-28T07:57:35Z</dcterms:modified>
</cp:coreProperties>
</file>