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9B6C-BF5C-4D93-2AA9-7BFD967E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67F1-9861-E8A7-056C-3AD3114E1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90A66-A2A3-979F-BA82-A94F57A2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FF44-2346-8BA9-4551-019FDCD0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1495-9996-7583-5FA1-9083B4C7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110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4419-AB3D-48B3-FC55-DD64CBB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ED12B-4A4C-E3FE-3EB1-98B5244C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6FE5-2A54-50A4-56F6-9BB8B0AE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EC64-D145-5314-9B74-B8AE6B04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7769-F2AF-D907-6071-49FFF207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589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B582B-8FF3-89CF-807D-D03B965F6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2706F-2CB1-9C65-EF63-B89097D6E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B499-01B8-6260-E4E7-27B729C0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0623-9A9B-1636-BBE4-61F169B3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A9A5-9C44-E98E-2AD0-56AC61E2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377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6F93-96A9-ADDB-BC07-0ED05C6F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0A48-5A09-63CF-86DC-EB055DAA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3392-9BB7-8E75-5919-2D937170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51AF-00A7-EACA-1974-4F2E1057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BC99-FFA0-96EF-21F1-E7B4AA7D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934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9765-8FD8-2147-5747-1B272F18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1672C-18A1-5D27-410B-73131A8C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D45B-8C44-621F-A791-CAB88FD5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8C2C-6201-35F5-7FD6-69F5DEED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C817-74DD-8D72-DF05-E93FB378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100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6688-F842-1DB2-DE0F-561AAC78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7BDF-4F78-B3E8-0E68-66B3E2AD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1DD97-05DF-4736-BA58-BB9969AF4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93CA6-C5DD-6F52-B820-86AE2AFB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AA345-C279-7059-B51E-04B3A441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BE49-F5AE-110B-22CD-1055ECCE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397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D4F3-CCA0-45BD-1E99-900F140D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FF3F-2C11-D9E9-BDAE-0E162CAF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D544-E276-6951-E2AF-9A502D122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D2AE5-9BAD-3F56-3CA4-B06DCBEB1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F764-C88F-FA5C-2D18-087C127A9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2B22A-E36F-729D-F964-BDEB8C65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0F8CD-E299-233E-5C1A-BAF942EE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F3CF9-4167-846C-BFD3-18FAAD26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3934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D0C-7346-F30C-C3FD-8DDE1687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D6F42-137C-4751-5354-582C5476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C9871-A928-AFC0-E1CB-F9B059A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7C479-ACEC-4C86-A19F-9572D1C4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0216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D3C81-FF91-0075-3C03-D97EB454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99D9A-5B98-646F-CC07-42920F9B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12437-ECEE-1F96-3208-24CC18FE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0072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FE6E-0E64-4646-4F0D-7841D785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1073-9B83-9B8A-F847-7C26CD1C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92F2E-7D1F-2D11-7536-37D5E605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30E6-7123-9707-6D7C-3BA24564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00FD4-A43B-FF79-9C67-4D80560C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68D2B-090E-709E-7932-9E4461C2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320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A66B-0E67-8210-38BB-DE866933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82CE4-E13F-F5CD-975A-EB7C7E90D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4D838-BB9D-4C55-0B3E-DCBFAE2F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A7F41-A40D-64B9-791D-42E21A5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00C3A-3BCC-9B51-E3EF-F8221DA5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5A654-A36A-2124-6263-941A5ED3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6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89063-203C-B264-E750-E43F0E20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0E476-0050-6E11-F58E-2A2506E8A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4AF1-0394-8A34-DD22-44440C992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1503-3201-4A1F-97C0-D533131741E5}" type="datetimeFigureOut">
              <a:rPr lang="en-KE" smtClean="0"/>
              <a:t>11/12/2024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5559-D101-B0C3-C2CF-5FD219A66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7CE3-18ED-D85E-E20B-D19F4B8A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281-BF24-489A-A5F2-BC4572CB94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854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B308-7BD5-AC16-B690-047DF1901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Trie</a:t>
            </a:r>
            <a:r>
              <a:rPr lang="en-GB" b="1" dirty="0"/>
              <a:t> (Prefix Tree) </a:t>
            </a:r>
            <a:endParaRPr lang="en-K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C9B22-6A68-AD31-152E-4AE143AAE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 12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723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3AD3297-9E96-0154-12DA-10C26B2079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182" r="51" b="-365"/>
          <a:stretch/>
        </p:blipFill>
        <p:spPr>
          <a:xfrm>
            <a:off x="5964702" y="983169"/>
            <a:ext cx="5387510" cy="48858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E5ACA-7A0D-D26A-0580-0FCF1A1EF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3169"/>
            <a:ext cx="3932237" cy="488581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tree-like data structure used to store strings efficiently by sharing common prefixes. It consists of nodes connected by edges. Each node represents a character or a part of a string. The root node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point of the </a:t>
            </a:r>
            <a:r>
              <a:rPr lang="en-K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represents an empty string. Each edge emanating from a node signifies a specific character. The path from the root to a node represents the prefix of a string stored in the </a:t>
            </a:r>
            <a:r>
              <a:rPr lang="en-K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K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like insertion, search and deletion are performed in </a:t>
            </a:r>
            <a:r>
              <a:rPr lang="en-KE" sz="16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O(n)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where </a:t>
            </a:r>
            <a:r>
              <a:rPr lang="en-KE" sz="16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length of the word.</a:t>
            </a:r>
            <a:endParaRPr lang="en-K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C2E9-9F63-E242-8128-DB4EB143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777240"/>
          </a:xfrm>
        </p:spPr>
        <p:txBody>
          <a:bodyPr>
            <a:normAutofit/>
          </a:bodyPr>
          <a:lstStyle/>
          <a:p>
            <a:r>
              <a:rPr lang="en-KE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(Key): Adds a word into the </a:t>
            </a:r>
            <a:r>
              <a:rPr lang="en-KE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</a:t>
            </a:r>
            <a:r>
              <a:rPr lang="en-KE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KE" sz="2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B81EBD-9B55-73A8-AFA8-4D5D316808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" b="28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E0943-7E2F-FF7A-0702-82A486242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99138"/>
            <a:ext cx="4168310" cy="396191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at root node: 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no character associated with it and its </a:t>
            </a:r>
            <a:r>
              <a:rPr lang="en-K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wordEnd</a:t>
            </a: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is 0, indicating no complete word ends at this point.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“a”: Calculate index using ‘a’ – ‘a’ = 0. Check if child[0] is null. Since it is, create new </a:t>
            </a:r>
            <a:r>
              <a:rPr lang="en-K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TrieNode</a:t>
            </a: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character “a“, </a:t>
            </a:r>
            <a:r>
              <a:rPr lang="en-K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wordEnd</a:t>
            </a: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to 0 and an empty array of pointers. Move to this new node.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“n”: Calculate index using ‘n’ – ‘a’ = 13. Check if child[13] is null. It is, so create new </a:t>
            </a:r>
            <a:r>
              <a:rPr lang="en-K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TrieNode</a:t>
            </a: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character “n“, </a:t>
            </a:r>
            <a:r>
              <a:rPr lang="en-K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wordEnd</a:t>
            </a: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to 0 and an empty array of pointers. Move to this new node.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“d”: Calculate the index using ‘d’ – ‘a’ = 3. Check if child[3] is null. It is, so create new </a:t>
            </a:r>
            <a:r>
              <a:rPr lang="en-K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TrieNode</a:t>
            </a: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character “d“, </a:t>
            </a:r>
            <a:r>
              <a:rPr lang="en-K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wordEnd</a:t>
            </a:r>
            <a:r>
              <a:rPr lang="en-K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to 1 (indicating the word “and” ends here).</a:t>
            </a:r>
          </a:p>
          <a:p>
            <a:endParaRPr lang="en-KE" sz="1400" dirty="0"/>
          </a:p>
        </p:txBody>
      </p:sp>
    </p:spTree>
    <p:extLst>
      <p:ext uri="{BB962C8B-B14F-4D97-AF65-F5344CB8AC3E}">
        <p14:creationId xmlns:p14="http://schemas.microsoft.com/office/powerpoint/2010/main" val="2366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A546-ED0A-9D0B-A37D-19A82FC5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41376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+mn-lt"/>
              </a:rPr>
              <a:t>Search (Key): Checks if a word exists in the </a:t>
            </a:r>
            <a:r>
              <a:rPr lang="en-US" sz="2400" b="1" dirty="0" err="1">
                <a:latin typeface="+mn-lt"/>
              </a:rPr>
              <a:t>trie</a:t>
            </a:r>
            <a:r>
              <a:rPr lang="en-US" sz="2400" b="1" dirty="0">
                <a:latin typeface="+mn-lt"/>
              </a:rPr>
              <a:t>.</a:t>
            </a:r>
            <a:endParaRPr lang="en-KE" sz="2400" b="1" dirty="0">
              <a:latin typeface="+mn-lt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F6998A2-4F72-4AE8-8B2F-61C854EDC8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-1" r="157" b="-163"/>
          <a:stretch/>
        </p:blipFill>
        <p:spPr>
          <a:xfrm>
            <a:off x="6096000" y="1663408"/>
            <a:ext cx="5454425" cy="35311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DFCBE-AA8C-F06E-00CB-3F2CB3EF1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at root node. This is the starting point for all searches within the </a:t>
            </a:r>
            <a:r>
              <a:rPr lang="en-K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K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Traverse the </a:t>
            </a:r>
            <a:r>
              <a:rPr lang="en-K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the characters of the word you are searching for. For each character, follow the corresponding branch. If the branch doesn’t exist, the word is not present in the </a:t>
            </a:r>
            <a:r>
              <a:rPr lang="en-K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K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reach the end of the word and the </a:t>
            </a:r>
            <a:r>
              <a:rPr lang="en-K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wordEnd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flag is set to 1, the word has been found.</a:t>
            </a:r>
            <a:endParaRPr lang="en-K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reach the end of the word and the </a:t>
            </a:r>
            <a:r>
              <a:rPr lang="en-K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wordEnd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flag is 0, the word is not present in the </a:t>
            </a:r>
            <a:r>
              <a:rPr lang="en-K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</a:t>
            </a:r>
            <a:r>
              <a:rPr lang="en-K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even though it shares a prefix with an existing word.</a:t>
            </a:r>
            <a:endParaRPr lang="en-K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8272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EF04-FC1C-2B49-480B-A70C1035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59619"/>
            <a:ext cx="10544179" cy="823913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KE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KE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(Key): Removes a word from the </a:t>
            </a:r>
            <a:r>
              <a:rPr lang="en-KE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</a:t>
            </a:r>
            <a:r>
              <a:rPr lang="en-KE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it exists.  </a:t>
            </a:r>
            <a:br>
              <a:rPr lang="en-KE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K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415B2-FCE3-6461-A1B6-C537E37A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382006"/>
            <a:ext cx="5157787" cy="823912"/>
          </a:xfrm>
        </p:spPr>
        <p:txBody>
          <a:bodyPr>
            <a:noAutofit/>
          </a:bodyPr>
          <a:lstStyle/>
          <a:p>
            <a:r>
              <a:rPr lang="en-US" sz="1800" dirty="0"/>
              <a:t>Deleted word is a prefix of other words: </a:t>
            </a:r>
            <a:r>
              <a:rPr lang="en-US" sz="1800" b="0" dirty="0"/>
              <a:t>An easy solution to perform a delete operation for this case is to just decrement the </a:t>
            </a:r>
            <a:r>
              <a:rPr lang="en-US" sz="1800" b="0" dirty="0" err="1"/>
              <a:t>wordCount</a:t>
            </a:r>
            <a:r>
              <a:rPr lang="en-US" sz="1800" b="0" dirty="0"/>
              <a:t> by 1 at the ending node of the word.</a:t>
            </a:r>
            <a:endParaRPr lang="en-KE" sz="1800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E5BF0B-2CB2-2D1D-1B9A-099EA418F1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51" y="2505075"/>
            <a:ext cx="4729260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37C13-EF49-6488-0853-B12378DD5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1382006"/>
            <a:ext cx="5183188" cy="823912"/>
          </a:xfrm>
        </p:spPr>
        <p:txBody>
          <a:bodyPr>
            <a:noAutofit/>
          </a:bodyPr>
          <a:lstStyle/>
          <a:p>
            <a:r>
              <a:rPr lang="en-US" sz="1800" dirty="0"/>
              <a:t>Deleted word shares a common prefix with other words: </a:t>
            </a:r>
            <a:r>
              <a:rPr lang="en-US" sz="1800" b="0" dirty="0"/>
              <a:t>The solution for this case is to delete all the nodes starting from the end of the prefix to the last character of the given word.</a:t>
            </a:r>
            <a:endParaRPr lang="en-KE" sz="1800" b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296E9B-02A3-77A5-A2F8-98D93CD3D3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42" y="2505075"/>
            <a:ext cx="4649103" cy="3684588"/>
          </a:xfrm>
        </p:spPr>
      </p:pic>
    </p:spTree>
    <p:extLst>
      <p:ext uri="{BB962C8B-B14F-4D97-AF65-F5344CB8AC3E}">
        <p14:creationId xmlns:p14="http://schemas.microsoft.com/office/powerpoint/2010/main" val="255917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451051-09A2-42FB-FED8-70547EC86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54" y="987425"/>
            <a:ext cx="4792667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FBA44-AC58-1041-E0C8-02D58E03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en-US" sz="1800" b="1" dirty="0"/>
              <a:t>The deleted word does not share any common prefix with other words.</a:t>
            </a:r>
          </a:p>
          <a:p>
            <a:r>
              <a:rPr lang="en-US" sz="1800" dirty="0"/>
              <a:t>As shown in the following figure, the word “geek” does not share any common prefix with any other words.</a:t>
            </a:r>
          </a:p>
          <a:p>
            <a:r>
              <a:rPr lang="en-US" sz="1800" dirty="0"/>
              <a:t>The solution for this case is just to delete all the nodes.</a:t>
            </a:r>
            <a:endParaRPr lang="en-KE" sz="1800" dirty="0"/>
          </a:p>
        </p:txBody>
      </p:sp>
    </p:spTree>
    <p:extLst>
      <p:ext uri="{BB962C8B-B14F-4D97-AF65-F5344CB8AC3E}">
        <p14:creationId xmlns:p14="http://schemas.microsoft.com/office/powerpoint/2010/main" val="331560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3CAC-A6FF-20EA-197B-C6101E63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Properties: </a:t>
            </a:r>
            <a:endParaRPr lang="en-K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7A79-5408-B9B2-C3CE-C37F8794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K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</a:t>
            </a:r>
            <a:r>
              <a:rPr lang="en-KE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</a:t>
            </a:r>
            <a:r>
              <a:rPr lang="en-K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an empty root node, with links (or references) to other nodes</a:t>
            </a:r>
            <a:endParaRPr lang="en-K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K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of a </a:t>
            </a:r>
            <a:r>
              <a:rPr lang="en-KE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</a:t>
            </a:r>
            <a:r>
              <a:rPr lang="en-K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represents a string and each edge represents a character.</a:t>
            </a:r>
            <a:endParaRPr lang="en-K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K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node consists of </a:t>
            </a:r>
            <a:r>
              <a:rPr lang="en-KE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hashmaps</a:t>
            </a:r>
            <a:r>
              <a:rPr lang="en-K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an array of pointers, with each index representing a character and a flag to indicate if any string ends at the current node.</a:t>
            </a:r>
            <a:endParaRPr lang="en-K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K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contain any number of characters including alphabets, numbers and special characters. </a:t>
            </a:r>
            <a:endParaRPr lang="en-K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K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path from the root to any node represents a word or string.</a:t>
            </a:r>
            <a:endParaRPr lang="en-K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K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Case-sensitive or case-insensitive depending on the implementation.  </a:t>
            </a:r>
            <a:endParaRPr lang="en-K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5025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E8BB-591C-79E1-22A3-A0D460DF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6"/>
            <a:ext cx="10515600" cy="1325563"/>
          </a:xfrm>
        </p:spPr>
        <p:txBody>
          <a:bodyPr/>
          <a:lstStyle/>
          <a:p>
            <a:r>
              <a:rPr lang="en-GB" dirty="0">
                <a:latin typeface="+mn-lt"/>
              </a:rPr>
              <a:t>Application Domain That Suits </a:t>
            </a:r>
            <a:r>
              <a:rPr lang="en-GB" dirty="0" err="1">
                <a:latin typeface="+mn-lt"/>
              </a:rPr>
              <a:t>Trie</a:t>
            </a:r>
            <a:r>
              <a:rPr lang="en-GB" dirty="0">
                <a:latin typeface="+mn-lt"/>
              </a:rPr>
              <a:t>: Autocomplete Systems </a:t>
            </a:r>
            <a:endParaRPr lang="en-K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4E49-4CE0-33B3-5348-6ACB48D2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2400"/>
            <a:ext cx="10515600" cy="1705366"/>
          </a:xfrm>
        </p:spPr>
        <p:txBody>
          <a:bodyPr>
            <a:normAutofit/>
          </a:bodyPr>
          <a:lstStyle/>
          <a:p>
            <a:r>
              <a:rPr lang="en-US" dirty="0"/>
              <a:t>Tries are widely used in search engines or text editors for implementing autocompletion. </a:t>
            </a:r>
            <a:br>
              <a:rPr lang="en-US" dirty="0"/>
            </a:br>
            <a:r>
              <a:rPr lang="en-US" b="1" dirty="0"/>
              <a:t>Example:</a:t>
            </a:r>
            <a:r>
              <a:rPr lang="en-US" dirty="0"/>
              <a:t> As a user types a query, the system suggests possible completions based on stored words.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1577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1169-4437-2459-A172-6E46DE4A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+mn-lt"/>
              </a:rPr>
              <a:t>Python Implementation for Autocomplete: </a:t>
            </a:r>
            <a:endParaRPr lang="en-KE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DB7671-841B-AA85-4F22-65299CA776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35" y="1825625"/>
            <a:ext cx="4002677" cy="435992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6263DF-611A-591C-541A-A6E0B22C4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1825625"/>
            <a:ext cx="5257800" cy="4359929"/>
          </a:xfrm>
        </p:spPr>
      </p:pic>
    </p:spTree>
    <p:extLst>
      <p:ext uri="{BB962C8B-B14F-4D97-AF65-F5344CB8AC3E}">
        <p14:creationId xmlns:p14="http://schemas.microsoft.com/office/powerpoint/2010/main" val="148793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725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Office Theme</vt:lpstr>
      <vt:lpstr>Trie (Prefix Tree) </vt:lpstr>
      <vt:lpstr>PowerPoint Presentation</vt:lpstr>
      <vt:lpstr>Insert (Key): Adds a word into the trie. </vt:lpstr>
      <vt:lpstr>Search (Key): Checks if a word exists in the trie.</vt:lpstr>
      <vt:lpstr>Delete (Key): Removes a word from the trie if it exists.   </vt:lpstr>
      <vt:lpstr>PowerPoint Presentation</vt:lpstr>
      <vt:lpstr>Properties: </vt:lpstr>
      <vt:lpstr>Application Domain That Suits Trie: Autocomplete Systems </vt:lpstr>
      <vt:lpstr>Python Implementation for Autocomplete: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Alvin Mwangi</dc:creator>
  <cp:lastModifiedBy>Alvin Mwangi</cp:lastModifiedBy>
  <cp:revision>10</cp:revision>
  <dcterms:created xsi:type="dcterms:W3CDTF">2024-12-11T11:19:04Z</dcterms:created>
  <dcterms:modified xsi:type="dcterms:W3CDTF">2024-12-11T12:24:04Z</dcterms:modified>
</cp:coreProperties>
</file>