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 id="258"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6" autoAdjust="0"/>
    <p:restoredTop sz="94624" autoAdjust="0"/>
  </p:normalViewPr>
  <p:slideViewPr>
    <p:cSldViewPr>
      <p:cViewPr varScale="1">
        <p:scale>
          <a:sx n="103" d="100"/>
          <a:sy n="103" d="100"/>
        </p:scale>
        <p:origin x="-2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67BC773-BF65-4CD4-A67B-C929A6909358}" type="datetimeFigureOut">
              <a:rPr lang="en-US" smtClean="0"/>
              <a:pPr/>
              <a:t>8/10/2018</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EA2D8E9-46AF-4D9F-83F3-C8C609B78A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7BC773-BF65-4CD4-A67B-C929A6909358}"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2D8E9-46AF-4D9F-83F3-C8C609B78A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67BC773-BF65-4CD4-A67B-C929A6909358}" type="datetimeFigureOut">
              <a:rPr lang="en-US" smtClean="0"/>
              <a:pPr/>
              <a:t>8/10/2018</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8EA2D8E9-46AF-4D9F-83F3-C8C609B78A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67BC773-BF65-4CD4-A67B-C929A6909358}"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67BC773-BF65-4CD4-A67B-C929A6909358}" type="datetimeFigureOut">
              <a:rPr lang="en-US" smtClean="0"/>
              <a:pPr/>
              <a:t>8/10/2018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EA2D8E9-46AF-4D9F-83F3-C8C609B78AA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67BC773-BF65-4CD4-A67B-C929A6909358}" type="datetimeFigureOut">
              <a:rPr lang="en-US" smtClean="0"/>
              <a:pPr/>
              <a:t>8/10/2018</a:t>
            </a:fld>
            <a:endParaRPr lang="en-US"/>
          </a:p>
        </p:txBody>
      </p:sp>
      <p:sp>
        <p:nvSpPr>
          <p:cNvPr id="10" name="Slide Number Placeholder 9"/>
          <p:cNvSpPr>
            <a:spLocks noGrp="1"/>
          </p:cNvSpPr>
          <p:nvPr>
            <p:ph type="sldNum" sz="quarter" idx="16"/>
          </p:nvPr>
        </p:nvSpPr>
        <p:spPr/>
        <p:txBody>
          <a:bodyPr rtlCol="0"/>
          <a:lstStyle/>
          <a:p>
            <a:fld id="{8EA2D8E9-46AF-4D9F-83F3-C8C609B78AA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67BC773-BF65-4CD4-A67B-C929A6909358}" type="datetimeFigureOut">
              <a:rPr lang="en-US" smtClean="0"/>
              <a:pPr/>
              <a:t>8/10/2018</a:t>
            </a:fld>
            <a:endParaRPr lang="en-US"/>
          </a:p>
        </p:txBody>
      </p:sp>
      <p:sp>
        <p:nvSpPr>
          <p:cNvPr id="12" name="Slide Number Placeholder 11"/>
          <p:cNvSpPr>
            <a:spLocks noGrp="1"/>
          </p:cNvSpPr>
          <p:nvPr>
            <p:ph type="sldNum" sz="quarter" idx="16"/>
          </p:nvPr>
        </p:nvSpPr>
        <p:spPr/>
        <p:txBody>
          <a:bodyPr rtlCol="0"/>
          <a:lstStyle/>
          <a:p>
            <a:fld id="{8EA2D8E9-46AF-4D9F-83F3-C8C609B78AA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7BC773-BF65-4CD4-A67B-C929A6909358}" type="datetimeFigureOut">
              <a:rPr lang="en-US" smtClean="0"/>
              <a:pPr/>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BC773-BF65-4CD4-A67B-C929A6909358}" type="datetimeFigureOut">
              <a:rPr lang="en-US" smtClean="0"/>
              <a:pPr/>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EA2D8E9-46AF-4D9F-83F3-C8C609B78A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67BC773-BF65-4CD4-A67B-C929A6909358}" type="datetimeFigureOut">
              <a:rPr lang="en-US" smtClean="0"/>
              <a:pPr/>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67BC773-BF65-4CD4-A67B-C929A6909358}" type="datetimeFigureOut">
              <a:rPr lang="en-US" smtClean="0"/>
              <a:pPr/>
              <a:t>8/10/2018</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8EA2D8E9-46AF-4D9F-83F3-C8C609B78AAF}"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67BC773-BF65-4CD4-A67B-C929A6909358}" type="datetimeFigureOut">
              <a:rPr lang="en-US" smtClean="0"/>
              <a:pPr/>
              <a:t>8/10/2018</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EA2D8E9-46AF-4D9F-83F3-C8C609B78A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05800" cy="3657600"/>
          </a:xfrm>
        </p:spPr>
        <p:txBody>
          <a:bodyPr/>
          <a:lstStyle/>
          <a:p>
            <a:r>
              <a:rPr lang="en-US" dirty="0" smtClean="0"/>
              <a:t>Online buy the books stores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Using this application the Customers can buy the books using internet by sitting at home.  Usually the book reader if they want to buy a book they should visit the book stalls, go through the book contents and they wish to purchase the book they does the payment and gets the book to the home.  To overcome this manual visit to the book stalls we can use this application to visit the book stalls virtually and make the payment of purchase.</a:t>
            </a:r>
          </a:p>
          <a:p>
            <a:pPr>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u="sng" dirty="0"/>
              <a:t>PROBLEM IN EXISTING SYSTEM</a:t>
            </a:r>
            <a:r>
              <a:rPr lang="en-US" sz="2400" dirty="0"/>
              <a:t/>
            </a:r>
            <a:br>
              <a:rPr lang="en-US" sz="2400" dirty="0"/>
            </a:b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smtClean="0"/>
              <a:t>The existing system is a manual system. In this system user needs to save his information in the form of excel sheets or Disk Drives.</a:t>
            </a:r>
          </a:p>
          <a:p>
            <a:pPr lvl="0"/>
            <a:r>
              <a:rPr lang="en-US" dirty="0" smtClean="0"/>
              <a:t>There is no sharing is possible if the data is in the form of paper or Disk drives.</a:t>
            </a:r>
          </a:p>
          <a:p>
            <a:pPr lvl="0"/>
            <a:r>
              <a:rPr lang="en-US" dirty="0" smtClean="0"/>
              <a:t>The manual system gives us very less security for saving data; some data may be lost due to mismanagement.</a:t>
            </a:r>
          </a:p>
          <a:p>
            <a:pPr lvl="0"/>
            <a:r>
              <a:rPr lang="en-US" dirty="0" smtClean="0"/>
              <a:t>There is no rich user interface.</a:t>
            </a:r>
          </a:p>
          <a:p>
            <a:pPr lvl="0"/>
            <a:r>
              <a:rPr lang="en-US" dirty="0" smtClean="0"/>
              <a:t>In this system user manually visit the book stalls to buy the books.</a:t>
            </a:r>
          </a:p>
          <a:p>
            <a:pPr lvl="0"/>
            <a:r>
              <a:rPr lang="en-US" dirty="0" smtClean="0"/>
              <a:t>Searching of particular information is very critical it takes lot of time.</a:t>
            </a:r>
          </a:p>
          <a:p>
            <a:pPr lvl="0"/>
            <a:r>
              <a:rPr lang="en-US" dirty="0" smtClean="0"/>
              <a:t>There is no communication facility between users of this system.</a:t>
            </a:r>
          </a:p>
          <a:p>
            <a:pPr lvl="0"/>
            <a:r>
              <a:rPr lang="en-US" dirty="0" smtClean="0"/>
              <a:t>The users cannot able to restrict the information. </a:t>
            </a:r>
          </a:p>
          <a:p>
            <a:pPr lvl="0"/>
            <a:r>
              <a:rPr lang="en-US" dirty="0" smtClean="0"/>
              <a:t>There is no report generation.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u="sng" dirty="0"/>
              <a:t>PURPOSE OF THE PROJECT</a:t>
            </a:r>
            <a:r>
              <a:rPr lang="en-US" sz="2400" dirty="0"/>
              <a:t/>
            </a:r>
            <a:br>
              <a:rPr lang="en-US" sz="2400" dirty="0"/>
            </a:b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The project is fully integrated with Customer Relationship Management (CRM) solution and developed in a manner that is easily manageable, time saving and relieving one form semi automated.</a:t>
            </a:r>
          </a:p>
          <a:p>
            <a:r>
              <a:rPr lang="en-US" dirty="0" smtClean="0"/>
              <a:t>Using this application the Customers can buy the books using internet by sitting at home.  Usually the book reader if they want to buy a book they should visit the book stalls, go through the book contents and they wish to purchase the book they does the payment and gets the book to the home.  To overcome this manual visit to the book stalls we can use this application to visit the book stalls virtually and make the payment of purchase.</a:t>
            </a:r>
          </a:p>
          <a:p>
            <a:r>
              <a:rPr lang="en-US" dirty="0" smtClean="0"/>
              <a:t> </a:t>
            </a:r>
          </a:p>
          <a:p>
            <a:r>
              <a:rPr lang="en-US" dirty="0" smtClean="0"/>
              <a:t>In this system an Administrator is going to add a New Book details like ISBN Code, Book Name, Author, Publisher details  into the system based on its Category, etc.  The Administrator will receive the request from the Customer as Purchase of a book.  The Administrator will receive the payment from Customer for the delivery of the book through Credit Card and reserves the book for the Customer.  Using the Courier delivery system the Administrator dispatches the book to the Customer.</a:t>
            </a: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1. Administrator</a:t>
            </a:r>
          </a:p>
          <a:p>
            <a:r>
              <a:rPr lang="en-US" dirty="0" smtClean="0"/>
              <a:t>2. Customer</a:t>
            </a:r>
          </a:p>
          <a:p>
            <a:r>
              <a:rPr lang="en-US" dirty="0" smtClean="0"/>
              <a:t>3. Registration</a:t>
            </a:r>
          </a:p>
          <a:p>
            <a:r>
              <a:rPr lang="en-US" dirty="0" smtClean="0"/>
              <a:t>4. Authentication</a:t>
            </a:r>
          </a:p>
          <a:p>
            <a:r>
              <a:rPr lang="en-US" dirty="0" smtClean="0"/>
              <a:t>5. Search</a:t>
            </a:r>
          </a:p>
          <a:p>
            <a:r>
              <a:rPr lang="en-US" dirty="0" smtClean="0"/>
              <a:t>6. Reports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u="sng" dirty="0" smtClean="0"/>
              <a:t>SOLUTION OF THESE PROBLEMS</a:t>
            </a:r>
            <a:r>
              <a:rPr lang="en-US" dirty="0" smtClean="0"/>
              <a:t/>
            </a:r>
            <a:br>
              <a:rPr lang="en-US" dirty="0" smtClean="0"/>
            </a:br>
            <a:endParaRPr lang="en-US" dirty="0"/>
          </a:p>
        </p:txBody>
      </p:sp>
      <p:sp>
        <p:nvSpPr>
          <p:cNvPr id="3" name="Content Placeholder 2"/>
          <p:cNvSpPr>
            <a:spLocks noGrp="1"/>
          </p:cNvSpPr>
          <p:nvPr>
            <p:ph sz="quarter" idx="1"/>
          </p:nvPr>
        </p:nvSpPr>
        <p:spPr>
          <a:xfrm>
            <a:off x="612648" y="1600200"/>
            <a:ext cx="8153400" cy="4876800"/>
          </a:xfrm>
        </p:spPr>
        <p:txBody>
          <a:bodyPr>
            <a:normAutofit fontScale="62500" lnSpcReduction="20000"/>
          </a:bodyPr>
          <a:lstStyle/>
          <a:p>
            <a:r>
              <a:rPr lang="en-US" dirty="0" smtClean="0"/>
              <a:t>The development of the new system objective is to address the solutions for the drawbacks of existing problem domain.  </a:t>
            </a:r>
          </a:p>
          <a:p>
            <a:r>
              <a:rPr lang="en-US" dirty="0" smtClean="0"/>
              <a:t>The development of this new system contains the following activities, which try to automate the entire process keeping in the view of database integration approach.</a:t>
            </a:r>
          </a:p>
          <a:p>
            <a:pPr lvl="0"/>
            <a:r>
              <a:rPr lang="en-US" dirty="0" smtClean="0"/>
              <a:t>User Friendliness is provided in the application with various controls provided by system Rich User Interface.</a:t>
            </a:r>
          </a:p>
          <a:p>
            <a:pPr lvl="0"/>
            <a:r>
              <a:rPr lang="en-US" dirty="0" smtClean="0"/>
              <a:t>The system makes the overall project management much easier and flexible. </a:t>
            </a:r>
          </a:p>
          <a:p>
            <a:pPr lvl="0"/>
            <a:r>
              <a:rPr lang="en-US" dirty="0" smtClean="0"/>
              <a:t>It can be accessed over the Intranet.</a:t>
            </a:r>
          </a:p>
          <a:p>
            <a:pPr lvl="0"/>
            <a:r>
              <a:rPr lang="en-US" dirty="0" smtClean="0"/>
              <a:t>It provides email facility between users of this system.</a:t>
            </a:r>
          </a:p>
          <a:p>
            <a:pPr lvl="0"/>
            <a:r>
              <a:rPr lang="en-US" dirty="0" smtClean="0"/>
              <a:t>The customers, orders and books information files can be stored in centralized database which can be maintained by the system.</a:t>
            </a:r>
          </a:p>
          <a:p>
            <a:pPr lvl="0"/>
            <a:r>
              <a:rPr lang="en-US" dirty="0" smtClean="0"/>
              <a:t>In this system customer can visit the book stalls virtually and select the books.</a:t>
            </a:r>
          </a:p>
          <a:p>
            <a:pPr lvl="0"/>
            <a:r>
              <a:rPr lang="en-US" dirty="0" smtClean="0"/>
              <a:t>Authentication is provided for this application only registered users can access.</a:t>
            </a:r>
          </a:p>
          <a:p>
            <a:pPr>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b="1" smtClean="0"/>
              <a:t>Hardware Specification:</a:t>
            </a:r>
            <a:r>
              <a:rPr lang="en-US" dirty="0" smtClean="0"/>
              <a:t/>
            </a:r>
            <a:br>
              <a:rPr lang="en-US" dirty="0" smtClean="0"/>
            </a:br>
            <a:endParaRPr lang="en-US" dirty="0"/>
          </a:p>
        </p:txBody>
      </p:sp>
      <p:sp>
        <p:nvSpPr>
          <p:cNvPr id="3" name="Content Placeholder 2"/>
          <p:cNvSpPr>
            <a:spLocks noGrp="1"/>
          </p:cNvSpPr>
          <p:nvPr>
            <p:ph sz="quarter" idx="1"/>
          </p:nvPr>
        </p:nvSpPr>
        <p:spPr>
          <a:xfrm>
            <a:off x="612648" y="1981200"/>
            <a:ext cx="8153400" cy="2743200"/>
          </a:xfrm>
        </p:spPr>
        <p:txBody>
          <a:bodyPr/>
          <a:lstStyle/>
          <a:p>
            <a:r>
              <a:rPr lang="en-US" b="1" dirty="0" smtClean="0"/>
              <a:t>Processor:</a:t>
            </a:r>
            <a:r>
              <a:rPr lang="en-US" dirty="0" smtClean="0"/>
              <a:t> Intel Pentium or More</a:t>
            </a:r>
          </a:p>
          <a:p>
            <a:r>
              <a:rPr lang="en-US" b="1" dirty="0" smtClean="0"/>
              <a:t>RAM:</a:t>
            </a:r>
            <a:r>
              <a:rPr lang="en-US" dirty="0" smtClean="0"/>
              <a:t>	1 GB </a:t>
            </a:r>
          </a:p>
          <a:p>
            <a:r>
              <a:rPr lang="en-US" b="1" dirty="0" smtClean="0"/>
              <a:t>Hard Disk:</a:t>
            </a:r>
            <a:r>
              <a:rPr lang="en-US" dirty="0" smtClean="0"/>
              <a:t> 80 GB</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specification</a:t>
            </a:r>
            <a:endParaRPr lang="en-US" dirty="0"/>
          </a:p>
        </p:txBody>
      </p:sp>
      <p:sp>
        <p:nvSpPr>
          <p:cNvPr id="3" name="Content Placeholder 2"/>
          <p:cNvSpPr>
            <a:spLocks noGrp="1"/>
          </p:cNvSpPr>
          <p:nvPr>
            <p:ph sz="quarter" idx="1"/>
          </p:nvPr>
        </p:nvSpPr>
        <p:spPr/>
        <p:txBody>
          <a:bodyPr/>
          <a:lstStyle/>
          <a:p>
            <a:r>
              <a:rPr lang="x-none" b="1" smtClean="0"/>
              <a:t>Operating System Server:</a:t>
            </a:r>
            <a:r>
              <a:rPr lang="x-none" smtClean="0"/>
              <a:t> Windows XP</a:t>
            </a:r>
            <a:endParaRPr lang="en-US" dirty="0" smtClean="0"/>
          </a:p>
          <a:p>
            <a:r>
              <a:rPr lang="x-none" b="1" smtClean="0"/>
              <a:t>Database Server:</a:t>
            </a:r>
            <a:r>
              <a:rPr lang="x-none" smtClean="0"/>
              <a:t> </a:t>
            </a:r>
            <a:r>
              <a:rPr lang="x-none" smtClean="0"/>
              <a:t>M</a:t>
            </a:r>
            <a:r>
              <a:rPr lang="en-US" dirty="0" smtClean="0"/>
              <a:t>y</a:t>
            </a:r>
            <a:r>
              <a:rPr lang="en-US" dirty="0" smtClean="0"/>
              <a:t>Sql</a:t>
            </a:r>
            <a:endParaRPr lang="en-US" dirty="0" smtClean="0"/>
          </a:p>
          <a:p>
            <a:r>
              <a:rPr lang="x-none" b="1" smtClean="0"/>
              <a:t>Client:</a:t>
            </a:r>
            <a:r>
              <a:rPr lang="x-none" smtClean="0"/>
              <a:t> </a:t>
            </a:r>
            <a:r>
              <a:rPr lang="en-US" dirty="0" smtClean="0"/>
              <a:t>GoogleChrome</a:t>
            </a:r>
            <a:endParaRPr lang="en-US" dirty="0" smtClean="0"/>
          </a:p>
          <a:p>
            <a:r>
              <a:rPr lang="x-none" b="1" smtClean="0"/>
              <a:t>Tools:</a:t>
            </a:r>
            <a:r>
              <a:rPr lang="x-none" smtClean="0"/>
              <a:t> </a:t>
            </a:r>
            <a:r>
              <a:rPr lang="en-US" dirty="0" err="1" smtClean="0"/>
              <a:t>Django</a:t>
            </a:r>
            <a:endParaRPr lang="en-US" dirty="0" smtClean="0"/>
          </a:p>
          <a:p>
            <a:r>
              <a:rPr lang="x-none" b="1" smtClean="0"/>
              <a:t>Code </a:t>
            </a:r>
            <a:r>
              <a:rPr lang="x-none" b="1" smtClean="0"/>
              <a:t>Behind:</a:t>
            </a:r>
            <a:r>
              <a:rPr lang="x-none" smtClean="0"/>
              <a:t> </a:t>
            </a:r>
            <a:r>
              <a:rPr lang="en-US" dirty="0" smtClean="0"/>
              <a:t>Python </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TotalTime>
  <Words>545</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Online buy the books stores</vt:lpstr>
      <vt:lpstr>Abstract</vt:lpstr>
      <vt:lpstr>PROBLEM IN EXISTING SYSTEM </vt:lpstr>
      <vt:lpstr>PURPOSE OF THE PROJECT </vt:lpstr>
      <vt:lpstr>Modules: </vt:lpstr>
      <vt:lpstr>SOLUTION OF THESE PROBLEMS </vt:lpstr>
      <vt:lpstr>Hardware Specification: </vt:lpstr>
      <vt:lpstr>Software specification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buy the books stores</dc:title>
  <dc:creator>nareshit</dc:creator>
  <cp:lastModifiedBy>projects</cp:lastModifiedBy>
  <cp:revision>9</cp:revision>
  <dcterms:created xsi:type="dcterms:W3CDTF">2016-02-08T05:10:51Z</dcterms:created>
  <dcterms:modified xsi:type="dcterms:W3CDTF">2018-08-10T05:34:46Z</dcterms:modified>
</cp:coreProperties>
</file>