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B558C3-8D7D-4B20-A027-DFA36635D9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6D4570E-2115-4E3B-B03F-0920AF35AC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984135E-CAB2-4804-A299-8D4926AD50F0}"/>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95F1539C-78EB-458F-AF71-AEE4F39F79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32E433-5520-42D1-AB0B-1851D4176CB0}"/>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1188414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47973-F60C-4B0A-AC75-EAB5DDE6FE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B5BDD99-51BE-431F-A9E8-E186E9FD581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D510B5-9491-46E2-BFD0-653E48887DEA}"/>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B9640219-11A2-4985-99F8-7CBAEDB767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10B02DC-D7BA-4694-BE9E-D0E2AFC87125}"/>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84309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E18977F-2EE9-42E0-811A-30DC88B193A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A398E17-1D08-4F4F-976E-A9C3FE9ACED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3059BE-AEBC-4B06-BEF8-DA546A53BAEA}"/>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85C7780C-AE6D-4473-A141-77DC21E9EBB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7EF31F-852B-4D09-9D1E-09BC3A4C048C}"/>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2205065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93F437-DB85-4F86-8F8C-3E8DC20255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90BBD8-27A5-4924-B1E2-87DB4459769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AE39F0-1C83-4FFB-AA15-AC71D5943E40}"/>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323A6E46-CA20-4291-B14A-6C24660335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A421FD5-2598-41E5-AA60-B4094849A2A5}"/>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2418109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25C29-8045-441F-80E0-F78DBFE694F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D6257BA-9B8B-47F5-B7FC-E009A8CD70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30FF49-93FA-467C-B848-B308408D1EC6}"/>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D0B51443-ACD9-4CB6-B21F-BD21E5ECD1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10452A-0688-4659-B736-B50DB9672218}"/>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58023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0ACAE-9CCC-4EFD-A822-552DEA4454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F8BF5E0-5B0B-4FE3-9FB4-7054EAF3751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2F2C0DD-6CB1-448D-8628-EFAD1913EE8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EAEEAD-B8B4-47A7-8005-D5F6C49ECA63}"/>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969DE535-25C8-4128-A3DE-548F38419EE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E54496-3CB3-42EC-B255-01730042B479}"/>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372653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456CB1-899B-49BB-B1DD-E6B71FE73B9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0467A46-89F4-49F9-97EE-E7311F88F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F433B02-90B4-4A74-9071-C820787E2C0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0B04BD9-6A55-4BA5-A995-6C6D5864E6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79E17A2-D58C-4145-959B-958F499146A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228B9CE-7464-4E76-A54E-3FB0C2751A73}"/>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8" name="页脚占位符 7">
            <a:extLst>
              <a:ext uri="{FF2B5EF4-FFF2-40B4-BE49-F238E27FC236}">
                <a16:creationId xmlns:a16="http://schemas.microsoft.com/office/drawing/2014/main" id="{6BF2BC17-196B-4BBF-A5A1-14334ABADF7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305A52E-4454-420C-839A-E7076F00E6F7}"/>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2547898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AE9D18-B55A-4DF3-B231-3C7996256B5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047EE97-415C-450B-A9CA-1F9925C2212D}"/>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4" name="页脚占位符 3">
            <a:extLst>
              <a:ext uri="{FF2B5EF4-FFF2-40B4-BE49-F238E27FC236}">
                <a16:creationId xmlns:a16="http://schemas.microsoft.com/office/drawing/2014/main" id="{6F91E252-A623-48D9-A0EA-8496E6798C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76A1D19-B890-4119-A46C-2A69E399748E}"/>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79377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FDF3306-2E61-412A-9016-41D1C3368841}"/>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3" name="页脚占位符 2">
            <a:extLst>
              <a:ext uri="{FF2B5EF4-FFF2-40B4-BE49-F238E27FC236}">
                <a16:creationId xmlns:a16="http://schemas.microsoft.com/office/drawing/2014/main" id="{44EDC045-F387-4B81-A117-94959995315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EFFDBD-4445-418B-BAED-AA4924875162}"/>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321503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DC67D2-B19F-4EBA-83FA-660DCC6F6D9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6F5C6E-EFF1-4AB4-8EBF-33B576E72E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7950F9F-149D-4E3D-9360-1244C5273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31974F-4AFD-461A-A564-3888E0797BD5}"/>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D6888000-C61B-4FD3-BD74-58A4649C84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604707-B705-42C3-86AA-E2A32EAE4184}"/>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2320071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BAED29-F83B-42F2-BFE1-BC83CCDB95E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C7CB55-03A7-46B1-9540-80ACC396BB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D4961B-604A-4A69-B96C-13F101553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4ACEF10-1FA8-4574-8F66-4EF0B82D0494}"/>
              </a:ext>
            </a:extLst>
          </p:cNvPr>
          <p:cNvSpPr>
            <a:spLocks noGrp="1"/>
          </p:cNvSpPr>
          <p:nvPr>
            <p:ph type="dt" sz="half" idx="10"/>
          </p:nvPr>
        </p:nvSpPr>
        <p:spPr/>
        <p:txBody>
          <a:bodyPr/>
          <a:lstStyle/>
          <a:p>
            <a:fld id="{70F9573F-4EA2-48E9-B069-251D092A5197}"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6F91A268-CEB1-4383-840C-1471AEBD32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4618C0-6F04-4E67-8E79-C576321BFA03}"/>
              </a:ext>
            </a:extLst>
          </p:cNvPr>
          <p:cNvSpPr>
            <a:spLocks noGrp="1"/>
          </p:cNvSpPr>
          <p:nvPr>
            <p:ph type="sldNum" sz="quarter" idx="12"/>
          </p:nvPr>
        </p:nvSpPr>
        <p:spPr/>
        <p:txBody>
          <a:body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335554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F3AF1C-5EFA-4C7B-9054-F1354BF321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571696-AB6C-409E-A748-4513C40877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C860284-97C6-4800-88B3-364B95BE0C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9573F-4EA2-48E9-B069-251D092A5197}"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BED5075B-E4C7-42DE-BBEC-590A6F3D0B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BB1C21-5625-4364-B519-19B600458E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82B8C6-4BD0-4681-9767-B311DC234848}" type="slidenum">
              <a:rPr lang="zh-CN" altLang="en-US" smtClean="0"/>
              <a:t>‹#›</a:t>
            </a:fld>
            <a:endParaRPr lang="zh-CN" altLang="en-US"/>
          </a:p>
        </p:txBody>
      </p:sp>
    </p:spTree>
    <p:extLst>
      <p:ext uri="{BB962C8B-B14F-4D97-AF65-F5344CB8AC3E}">
        <p14:creationId xmlns:p14="http://schemas.microsoft.com/office/powerpoint/2010/main" val="536057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2197F4-3472-467F-B4BE-B171EF213535}"/>
              </a:ext>
            </a:extLst>
          </p:cNvPr>
          <p:cNvSpPr>
            <a:spLocks noGrp="1"/>
          </p:cNvSpPr>
          <p:nvPr>
            <p:ph type="ctrTitle"/>
          </p:nvPr>
        </p:nvSpPr>
        <p:spPr/>
        <p:txBody>
          <a:bodyPr/>
          <a:lstStyle/>
          <a:p>
            <a:r>
              <a:rPr lang="en-US" altLang="zh-CN" dirty="0"/>
              <a:t>Neurobiology in Film – </a:t>
            </a:r>
            <a:r>
              <a:rPr lang="en-US" altLang="zh-CN" b="1" i="1" dirty="0"/>
              <a:t>Source Code</a:t>
            </a:r>
            <a:endParaRPr lang="zh-CN" altLang="en-US" b="1" i="1" dirty="0"/>
          </a:p>
        </p:txBody>
      </p:sp>
      <p:sp>
        <p:nvSpPr>
          <p:cNvPr id="3" name="副标题 2">
            <a:extLst>
              <a:ext uri="{FF2B5EF4-FFF2-40B4-BE49-F238E27FC236}">
                <a16:creationId xmlns:a16="http://schemas.microsoft.com/office/drawing/2014/main" id="{D7A76514-5A5B-44B3-A8F4-E9B959021874}"/>
              </a:ext>
            </a:extLst>
          </p:cNvPr>
          <p:cNvSpPr>
            <a:spLocks noGrp="1"/>
          </p:cNvSpPr>
          <p:nvPr>
            <p:ph type="subTitle" idx="1"/>
          </p:nvPr>
        </p:nvSpPr>
        <p:spPr>
          <a:xfrm>
            <a:off x="1524000" y="3913122"/>
            <a:ext cx="9144000" cy="1655762"/>
          </a:xfrm>
        </p:spPr>
        <p:txBody>
          <a:bodyPr>
            <a:normAutofit/>
          </a:bodyPr>
          <a:lstStyle/>
          <a:p>
            <a:r>
              <a:rPr lang="en-US" altLang="zh-CN" sz="3600" dirty="0"/>
              <a:t>- Memory Loss</a:t>
            </a:r>
            <a:endParaRPr lang="zh-CN" altLang="en-US" sz="3600" dirty="0"/>
          </a:p>
        </p:txBody>
      </p:sp>
    </p:spTree>
    <p:extLst>
      <p:ext uri="{BB962C8B-B14F-4D97-AF65-F5344CB8AC3E}">
        <p14:creationId xmlns:p14="http://schemas.microsoft.com/office/powerpoint/2010/main" val="4255295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8255D5-BD2F-44B0-B81C-0E89694589BE}"/>
              </a:ext>
            </a:extLst>
          </p:cNvPr>
          <p:cNvSpPr>
            <a:spLocks noGrp="1"/>
          </p:cNvSpPr>
          <p:nvPr>
            <p:ph type="title"/>
          </p:nvPr>
        </p:nvSpPr>
        <p:spPr/>
        <p:txBody>
          <a:bodyPr/>
          <a:lstStyle/>
          <a:p>
            <a:endParaRPr lang="zh-CN" altLang="en-US"/>
          </a:p>
        </p:txBody>
      </p:sp>
      <p:pic>
        <p:nvPicPr>
          <p:cNvPr id="7" name="内容占位符 6">
            <a:extLst>
              <a:ext uri="{FF2B5EF4-FFF2-40B4-BE49-F238E27FC236}">
                <a16:creationId xmlns:a16="http://schemas.microsoft.com/office/drawing/2014/main" id="{514C19D4-7D8C-49A0-A7D4-33E88F8B90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5402561" cy="2868269"/>
          </a:xfrm>
        </p:spPr>
      </p:pic>
      <p:pic>
        <p:nvPicPr>
          <p:cNvPr id="9" name="图片 8">
            <a:extLst>
              <a:ext uri="{FF2B5EF4-FFF2-40B4-BE49-F238E27FC236}">
                <a16:creationId xmlns:a16="http://schemas.microsoft.com/office/drawing/2014/main" id="{6D86CAB4-1547-494D-9A5A-FC4A474337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4351" y="3355942"/>
            <a:ext cx="5379449" cy="2786554"/>
          </a:xfrm>
          <a:prstGeom prst="rect">
            <a:avLst/>
          </a:prstGeom>
        </p:spPr>
      </p:pic>
    </p:spTree>
    <p:extLst>
      <p:ext uri="{BB962C8B-B14F-4D97-AF65-F5344CB8AC3E}">
        <p14:creationId xmlns:p14="http://schemas.microsoft.com/office/powerpoint/2010/main" val="36997033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B52AC-B952-4CBF-A500-0CB49F2C7CCB}"/>
              </a:ext>
            </a:extLst>
          </p:cNvPr>
          <p:cNvSpPr>
            <a:spLocks noGrp="1"/>
          </p:cNvSpPr>
          <p:nvPr>
            <p:ph type="title"/>
          </p:nvPr>
        </p:nvSpPr>
        <p:spPr/>
        <p:txBody>
          <a:bodyPr/>
          <a:lstStyle/>
          <a:p>
            <a:r>
              <a:rPr lang="en-US" altLang="zh-CN" dirty="0"/>
              <a:t>1. Which of the Nervous System active?</a:t>
            </a:r>
            <a:endParaRPr lang="zh-CN" altLang="en-US" dirty="0"/>
          </a:p>
        </p:txBody>
      </p:sp>
      <p:sp>
        <p:nvSpPr>
          <p:cNvPr id="3" name="内容占位符 2">
            <a:extLst>
              <a:ext uri="{FF2B5EF4-FFF2-40B4-BE49-F238E27FC236}">
                <a16:creationId xmlns:a16="http://schemas.microsoft.com/office/drawing/2014/main" id="{CB00BA3B-AC94-4315-866E-3377A3F9FB31}"/>
              </a:ext>
            </a:extLst>
          </p:cNvPr>
          <p:cNvSpPr>
            <a:spLocks noGrp="1"/>
          </p:cNvSpPr>
          <p:nvPr>
            <p:ph idx="1"/>
          </p:nvPr>
        </p:nvSpPr>
        <p:spPr/>
        <p:txBody>
          <a:bodyPr/>
          <a:lstStyle/>
          <a:p>
            <a:r>
              <a:rPr lang="en-US" altLang="zh-CN" dirty="0"/>
              <a:t> In this case, I will mainly focus on the memory loss of Stevens. As we all know, memory function is supported by Central Nervous System (CNS).</a:t>
            </a:r>
          </a:p>
          <a:p>
            <a:r>
              <a:rPr lang="en-US" altLang="zh-CN" dirty="0"/>
              <a:t>Stevens is the main role in the film, which tells a story about how he save those people on the train where there is a bomb. In fact, he was severely injured during his last mission in army, and cannot remember what happened to him and his soldiers, Now he is saved by a special department and asked to find the terrorist on the train.</a:t>
            </a:r>
            <a:endParaRPr lang="zh-CN" altLang="en-US" dirty="0"/>
          </a:p>
        </p:txBody>
      </p:sp>
    </p:spTree>
    <p:extLst>
      <p:ext uri="{BB962C8B-B14F-4D97-AF65-F5344CB8AC3E}">
        <p14:creationId xmlns:p14="http://schemas.microsoft.com/office/powerpoint/2010/main" val="3263796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99ABB8-96A3-4DF2-874F-F655E8962978}"/>
              </a:ext>
            </a:extLst>
          </p:cNvPr>
          <p:cNvSpPr>
            <a:spLocks noGrp="1"/>
          </p:cNvSpPr>
          <p:nvPr>
            <p:ph type="title"/>
          </p:nvPr>
        </p:nvSpPr>
        <p:spPr/>
        <p:txBody>
          <a:bodyPr/>
          <a:lstStyle/>
          <a:p>
            <a:r>
              <a:rPr lang="en-US" altLang="zh-CN" dirty="0"/>
              <a:t>2. Impaired Memory</a:t>
            </a:r>
            <a:endParaRPr lang="zh-CN" altLang="en-US" dirty="0"/>
          </a:p>
        </p:txBody>
      </p:sp>
      <p:sp>
        <p:nvSpPr>
          <p:cNvPr id="3" name="内容占位符 2">
            <a:extLst>
              <a:ext uri="{FF2B5EF4-FFF2-40B4-BE49-F238E27FC236}">
                <a16:creationId xmlns:a16="http://schemas.microsoft.com/office/drawing/2014/main" id="{3B76EB70-DA13-47FE-AF74-BFEC2AACFDE1}"/>
              </a:ext>
            </a:extLst>
          </p:cNvPr>
          <p:cNvSpPr>
            <a:spLocks noGrp="1"/>
          </p:cNvSpPr>
          <p:nvPr>
            <p:ph idx="1"/>
          </p:nvPr>
        </p:nvSpPr>
        <p:spPr>
          <a:xfrm>
            <a:off x="838200" y="1825624"/>
            <a:ext cx="10515600" cy="5103077"/>
          </a:xfrm>
        </p:spPr>
        <p:txBody>
          <a:bodyPr>
            <a:normAutofit/>
          </a:bodyPr>
          <a:lstStyle/>
          <a:p>
            <a:r>
              <a:rPr lang="en-US" altLang="zh-CN" dirty="0"/>
              <a:t>  From the film, we could induce that he was suffered both Organic Amnesia and Functional Amnesia. For that he is saved from battleground, losing his body part that down from his waist.</a:t>
            </a:r>
            <a:r>
              <a:rPr lang="zh-CN" altLang="en-US" dirty="0"/>
              <a:t> </a:t>
            </a:r>
            <a:r>
              <a:rPr lang="en-US" altLang="zh-CN" dirty="0"/>
              <a:t>Even though he is lucky enough, without any direct stroke to his brain. Due to possible lack of Oxygen supply, caused by severely bleeding, there would be more or less damage to his hippocampus.</a:t>
            </a:r>
          </a:p>
          <a:p>
            <a:r>
              <a:rPr lang="en-US" altLang="zh-CN" dirty="0"/>
              <a:t>As to Functional Amnesia, which seems not belonging to clinical amnesia, is also obvious. For that once he is told what happened to him in last mission, he could remember all those things, which is a typical situation of Functional Amnesia. (I’m not sure whether F.A. is of clinical amnesia, but it should be related to CNS. )</a:t>
            </a:r>
          </a:p>
        </p:txBody>
      </p:sp>
    </p:spTree>
    <p:extLst>
      <p:ext uri="{BB962C8B-B14F-4D97-AF65-F5344CB8AC3E}">
        <p14:creationId xmlns:p14="http://schemas.microsoft.com/office/powerpoint/2010/main" val="33994856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BF5A3F-A824-44FE-9A7F-19AC3AC8F0EB}"/>
              </a:ext>
            </a:extLst>
          </p:cNvPr>
          <p:cNvSpPr>
            <a:spLocks noGrp="1"/>
          </p:cNvSpPr>
          <p:nvPr>
            <p:ph type="title"/>
          </p:nvPr>
        </p:nvSpPr>
        <p:spPr/>
        <p:txBody>
          <a:bodyPr/>
          <a:lstStyle/>
          <a:p>
            <a:r>
              <a:rPr lang="en-US" altLang="zh-CN" dirty="0"/>
              <a:t>3. Better Analyzing the World</a:t>
            </a:r>
            <a:endParaRPr lang="zh-CN" altLang="en-US" dirty="0"/>
          </a:p>
        </p:txBody>
      </p:sp>
      <p:sp>
        <p:nvSpPr>
          <p:cNvPr id="3" name="内容占位符 2">
            <a:extLst>
              <a:ext uri="{FF2B5EF4-FFF2-40B4-BE49-F238E27FC236}">
                <a16:creationId xmlns:a16="http://schemas.microsoft.com/office/drawing/2014/main" id="{69EE708B-F5C0-4DB9-AED1-349698010BC9}"/>
              </a:ext>
            </a:extLst>
          </p:cNvPr>
          <p:cNvSpPr>
            <a:spLocks noGrp="1"/>
          </p:cNvSpPr>
          <p:nvPr>
            <p:ph idx="1"/>
          </p:nvPr>
        </p:nvSpPr>
        <p:spPr/>
        <p:txBody>
          <a:bodyPr/>
          <a:lstStyle/>
          <a:p>
            <a:r>
              <a:rPr lang="en-US" altLang="zh-CN" dirty="0"/>
              <a:t>After learning this MOOC, I could clearly point out how could a person conduct behavior. For instance, when Stevens in the film, searching for the terrorist around him, the smooth pursuit is related to VOR cancellation for Saccade, which is organized in brainstem.</a:t>
            </a:r>
          </a:p>
          <a:p>
            <a:r>
              <a:rPr lang="en-US" altLang="zh-CN" dirty="0"/>
              <a:t>What we have learned in this course, is what happened inside a person’s body, when something happened around him. (or done by him.) This enable us to tell the principle within things and human bodies, which support us to better analyze the world.</a:t>
            </a:r>
          </a:p>
        </p:txBody>
      </p:sp>
    </p:spTree>
    <p:extLst>
      <p:ext uri="{BB962C8B-B14F-4D97-AF65-F5344CB8AC3E}">
        <p14:creationId xmlns:p14="http://schemas.microsoft.com/office/powerpoint/2010/main" val="32320313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377</Words>
  <Application>Microsoft Office PowerPoint</Application>
  <PresentationFormat>宽屏</PresentationFormat>
  <Paragraphs>11</Paragraphs>
  <Slides>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5</vt:i4>
      </vt:variant>
    </vt:vector>
  </HeadingPairs>
  <TitlesOfParts>
    <vt:vector size="9" baseType="lpstr">
      <vt:lpstr>等线</vt:lpstr>
      <vt:lpstr>等线 Light</vt:lpstr>
      <vt:lpstr>Arial</vt:lpstr>
      <vt:lpstr>Office 主题​​</vt:lpstr>
      <vt:lpstr>Neurobiology in Film – Source Code</vt:lpstr>
      <vt:lpstr>PowerPoint 演示文稿</vt:lpstr>
      <vt:lpstr>1. Which of the Nervous System active?</vt:lpstr>
      <vt:lpstr>2. Impaired Memory</vt:lpstr>
      <vt:lpstr>3. Better Analyzing the World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Neurobiology in Film – Source Code</dc:title>
  <dc:creator>峥 冯</dc:creator>
  <cp:lastModifiedBy>峥 冯</cp:lastModifiedBy>
  <cp:revision>6</cp:revision>
  <dcterms:created xsi:type="dcterms:W3CDTF">2020-04-27T03:29:35Z</dcterms:created>
  <dcterms:modified xsi:type="dcterms:W3CDTF">2020-04-27T04:15:26Z</dcterms:modified>
</cp:coreProperties>
</file>