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78896" cy="1615441"/>
          </a:xfrm>
          <a:prstGeom prst="rect"/>
          <a:noFill/>
        </p:spPr>
        <p:txBody>
          <a:bodyPr rtlCol="0" wrap="square">
            <a:spAutoFit/>
          </a:bodyPr>
          <a:p>
            <a:r>
              <a:rPr sz="2400" lang="en-US"/>
              <a:t>STUDENT NAME:</a:t>
            </a:r>
            <a:r>
              <a:rPr sz="2400" lang="en-US"/>
              <a:t> </a:t>
            </a:r>
            <a:r>
              <a:rPr sz="2400" lang="en-US"/>
              <a:t> </a:t>
            </a:r>
            <a:r>
              <a:rPr sz="2400" lang="en-US"/>
              <a:t>S</a:t>
            </a:r>
            <a:r>
              <a:rPr sz="2400" lang="en-US"/>
              <a:t>.</a:t>
            </a:r>
            <a:r>
              <a:rPr sz="2400" lang="en-US"/>
              <a:t>H</a:t>
            </a:r>
            <a:r>
              <a:rPr sz="2400" lang="en-US"/>
              <a:t>A</a:t>
            </a:r>
            <a:r>
              <a:rPr sz="2400" lang="en-US"/>
              <a:t>R</a:t>
            </a:r>
            <a:r>
              <a:rPr sz="2400" lang="en-US"/>
              <a:t>S</a:t>
            </a:r>
            <a:r>
              <a:rPr sz="2400" lang="en-US"/>
              <a:t>H</a:t>
            </a:r>
            <a:r>
              <a:rPr sz="2400" lang="en-US"/>
              <a:t>I</a:t>
            </a:r>
            <a:r>
              <a:rPr sz="2400" lang="en-US"/>
              <a:t>Y</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4</a:t>
            </a:r>
            <a:r>
              <a:rPr dirty="0" sz="2400" lang="en-US"/>
              <a:t>6</a:t>
            </a:r>
            <a:r>
              <a:rPr dirty="0" sz="2400" lang="en-US"/>
              <a:t>/</a:t>
            </a:r>
            <a:r>
              <a:rPr dirty="0" sz="2400" lang="en-US"/>
              <a:t> 5505F7210FFFC26B64540B8A5D65105A</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6229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069840"/>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1869441"/>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6229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25806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5372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22250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22250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513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609600"/>
          </a:xfrm>
        </p:spPr>
        <p:txBody>
          <a:bodyPr/>
          <a:p>
            <a:r>
              <a:rPr dirty="0" lang="en-IN"/>
              <a:t>Dataset Description</a:t>
            </a:r>
          </a:p>
        </p:txBody>
      </p:sp>
      <p:sp>
        <p:nvSpPr>
          <p:cNvPr id="1048669" name=""/>
          <p:cNvSpPr txBox="1"/>
          <p:nvPr/>
        </p:nvSpPr>
        <p:spPr>
          <a:xfrm>
            <a:off x="945219" y="1497329"/>
            <a:ext cx="8081933" cy="32918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4470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2024-08-30T04:29:32Z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