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5" r:id="rId5"/>
    <p:sldId id="260" r:id="rId6"/>
    <p:sldId id="264" r:id="rId7"/>
    <p:sldId id="261" r:id="rId8"/>
    <p:sldId id="262" r:id="rId9"/>
    <p:sldId id="263" r:id="rId10"/>
    <p:sldId id="266" r:id="rId11"/>
    <p:sldId id="259" r:id="rId12"/>
    <p:sldId id="267" r:id="rId13"/>
    <p:sldId id="268" r:id="rId14"/>
    <p:sldId id="270" r:id="rId15"/>
    <p:sldId id="271" r:id="rId16"/>
    <p:sldId id="272" r:id="rId17"/>
    <p:sldId id="274" r:id="rId18"/>
    <p:sldId id="276" r:id="rId19"/>
    <p:sldId id="28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86D"/>
    <a:srgbClr val="A2CA77"/>
    <a:srgbClr val="648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1" autoAdjust="0"/>
    <p:restoredTop sz="99395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2023/6/10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04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1439324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亮亮图文旗舰店</a:t>
            </a:r>
            <a:r>
              <a:rPr lang="en-US" altLang="zh-CN"/>
              <a:t>https://liangliangtuwen.tmall.com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4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  <a:pPr/>
              <a:t>2023/6/10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  <a:pPr/>
              <a:t>2023/6/10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  <a:pPr/>
              <a:t>2023/6/10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  <a:pPr/>
              <a:t>2023/6/10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  <a:pPr/>
              <a:t>2023/6/10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  <a:pPr/>
              <a:t>2023/6/10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  <a:pPr/>
              <a:t>2023/6/10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  <a:pPr/>
              <a:t>2023/6/10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  <a:pPr/>
              <a:t>2023/6/10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  <a:pPr/>
              <a:t>2023/6/10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  <a:pPr/>
              <a:t>2023/6/10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F16CF-168A-4B81-88AA-3095F69A54E7}" type="datetimeFigureOut">
              <a:rPr lang="zh-CN" altLang="en-US" smtClean="0"/>
              <a:pPr/>
              <a:t>2023/6/10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45C2-F018-45D5-8443-74502E4219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948" y="255269"/>
            <a:ext cx="3745424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82351" y="2150068"/>
            <a:ext cx="7585789" cy="2354640"/>
            <a:chOff x="4380654" y="2270848"/>
            <a:chExt cx="5800746" cy="2267520"/>
          </a:xfrm>
        </p:grpSpPr>
        <p:sp>
          <p:nvSpPr>
            <p:cNvPr id="8" name="文本框 7"/>
            <p:cNvSpPr txBox="1"/>
            <p:nvPr/>
          </p:nvSpPr>
          <p:spPr>
            <a:xfrm>
              <a:off x="4380654" y="2270848"/>
              <a:ext cx="5800746" cy="740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系统分析与设计课程期末答辩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22813" y="3170566"/>
              <a:ext cx="3505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System Analysis and Design Course at SSE, Tongji University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848225" y="3547342"/>
              <a:ext cx="3278014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746383" y="3649201"/>
              <a:ext cx="3615593" cy="889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答辩项目：绿植助手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小组成员：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2051973 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韩嘉睿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2154296 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傅佳恒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2151974 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赵明泽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2153051 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刘  杰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2496771" y="1811570"/>
            <a:ext cx="7198457" cy="3234861"/>
          </a:xfrm>
          <a:prstGeom prst="rightArrow">
            <a:avLst/>
          </a:prstGeom>
          <a:solidFill>
            <a:schemeClr val="bg1">
              <a:lumMod val="65000"/>
              <a:alpha val="29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任意多边形 4"/>
          <p:cNvSpPr/>
          <p:nvPr/>
        </p:nvSpPr>
        <p:spPr>
          <a:xfrm>
            <a:off x="1864508" y="2782029"/>
            <a:ext cx="1880664" cy="1293944"/>
          </a:xfrm>
          <a:custGeom>
            <a:avLst/>
            <a:gdLst>
              <a:gd name="connsiteX0" fmla="*/ 0 w 2191786"/>
              <a:gd name="connsiteY0" fmla="*/ 251339 h 1508004"/>
              <a:gd name="connsiteX1" fmla="*/ 251339 w 2191786"/>
              <a:gd name="connsiteY1" fmla="*/ 0 h 1508004"/>
              <a:gd name="connsiteX2" fmla="*/ 1940447 w 2191786"/>
              <a:gd name="connsiteY2" fmla="*/ 0 h 1508004"/>
              <a:gd name="connsiteX3" fmla="*/ 2191786 w 2191786"/>
              <a:gd name="connsiteY3" fmla="*/ 251339 h 1508004"/>
              <a:gd name="connsiteX4" fmla="*/ 2191786 w 2191786"/>
              <a:gd name="connsiteY4" fmla="*/ 1256665 h 1508004"/>
              <a:gd name="connsiteX5" fmla="*/ 1940447 w 2191786"/>
              <a:gd name="connsiteY5" fmla="*/ 1508004 h 1508004"/>
              <a:gd name="connsiteX6" fmla="*/ 251339 w 2191786"/>
              <a:gd name="connsiteY6" fmla="*/ 1508004 h 1508004"/>
              <a:gd name="connsiteX7" fmla="*/ 0 w 2191786"/>
              <a:gd name="connsiteY7" fmla="*/ 1256665 h 1508004"/>
              <a:gd name="connsiteX8" fmla="*/ 0 w 2191786"/>
              <a:gd name="connsiteY8" fmla="*/ 251339 h 150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1786" h="1508004">
                <a:moveTo>
                  <a:pt x="0" y="251339"/>
                </a:moveTo>
                <a:cubicBezTo>
                  <a:pt x="0" y="112528"/>
                  <a:pt x="112528" y="0"/>
                  <a:pt x="251339" y="0"/>
                </a:cubicBezTo>
                <a:lnTo>
                  <a:pt x="1940447" y="0"/>
                </a:lnTo>
                <a:cubicBezTo>
                  <a:pt x="2079258" y="0"/>
                  <a:pt x="2191786" y="112528"/>
                  <a:pt x="2191786" y="251339"/>
                </a:cubicBezTo>
                <a:lnTo>
                  <a:pt x="2191786" y="1256665"/>
                </a:lnTo>
                <a:cubicBezTo>
                  <a:pt x="2191786" y="1395476"/>
                  <a:pt x="2079258" y="1508004"/>
                  <a:pt x="1940447" y="1508004"/>
                </a:cubicBezTo>
                <a:lnTo>
                  <a:pt x="251339" y="1508004"/>
                </a:lnTo>
                <a:cubicBezTo>
                  <a:pt x="112528" y="1508004"/>
                  <a:pt x="0" y="1395476"/>
                  <a:pt x="0" y="1256665"/>
                </a:cubicBezTo>
                <a:lnTo>
                  <a:pt x="0" y="251339"/>
                </a:lnTo>
                <a:close/>
              </a:path>
            </a:pathLst>
          </a:custGeom>
          <a:solidFill>
            <a:srgbClr val="64846E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9501" tIns="89501" rIns="89501" bIns="89501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b="1" dirty="0">
              <a:solidFill>
                <a:sysClr val="window" lastClr="FFFFFF"/>
              </a:solidFill>
              <a:latin typeface="微软雅黑" panose="020B0503020204020204" pitchFamily="34" charset="-122"/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b="1" dirty="0">
              <a:solidFill>
                <a:sysClr val="window" lastClr="FFFFFF"/>
              </a:solidFill>
              <a:latin typeface="微软雅黑" panose="020B0503020204020204" pitchFamily="34" charset="-122"/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400050">
              <a:spcBef>
                <a:spcPct val="0"/>
              </a:spcBef>
              <a:spcAft>
                <a:spcPct val="35000"/>
              </a:spcAft>
            </a:pPr>
            <a:r>
              <a:rPr lang="zh-CN" altLang="en-US" sz="135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过程一</a:t>
            </a:r>
            <a:endParaRPr lang="en-US"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2561441" y="3063763"/>
            <a:ext cx="402856" cy="429140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262" tIns="45631" rIns="91262" bIns="45631" numCol="1" anchor="t" anchorCtr="0" compatLnSpc="1"/>
          <a:lstStyle/>
          <a:p>
            <a:pPr defTabSz="913130">
              <a:defRPr/>
            </a:pPr>
            <a:endParaRPr lang="en-US" sz="2395" kern="0" dirty="0">
              <a:solidFill>
                <a:srgbClr val="5C5C5C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058615" y="2782029"/>
            <a:ext cx="1880664" cy="1293944"/>
          </a:xfrm>
          <a:custGeom>
            <a:avLst/>
            <a:gdLst>
              <a:gd name="connsiteX0" fmla="*/ 0 w 2191786"/>
              <a:gd name="connsiteY0" fmla="*/ 251339 h 1508004"/>
              <a:gd name="connsiteX1" fmla="*/ 251339 w 2191786"/>
              <a:gd name="connsiteY1" fmla="*/ 0 h 1508004"/>
              <a:gd name="connsiteX2" fmla="*/ 1940447 w 2191786"/>
              <a:gd name="connsiteY2" fmla="*/ 0 h 1508004"/>
              <a:gd name="connsiteX3" fmla="*/ 2191786 w 2191786"/>
              <a:gd name="connsiteY3" fmla="*/ 251339 h 1508004"/>
              <a:gd name="connsiteX4" fmla="*/ 2191786 w 2191786"/>
              <a:gd name="connsiteY4" fmla="*/ 1256665 h 1508004"/>
              <a:gd name="connsiteX5" fmla="*/ 1940447 w 2191786"/>
              <a:gd name="connsiteY5" fmla="*/ 1508004 h 1508004"/>
              <a:gd name="connsiteX6" fmla="*/ 251339 w 2191786"/>
              <a:gd name="connsiteY6" fmla="*/ 1508004 h 1508004"/>
              <a:gd name="connsiteX7" fmla="*/ 0 w 2191786"/>
              <a:gd name="connsiteY7" fmla="*/ 1256665 h 1508004"/>
              <a:gd name="connsiteX8" fmla="*/ 0 w 2191786"/>
              <a:gd name="connsiteY8" fmla="*/ 251339 h 150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1786" h="1508004">
                <a:moveTo>
                  <a:pt x="0" y="251339"/>
                </a:moveTo>
                <a:cubicBezTo>
                  <a:pt x="0" y="112528"/>
                  <a:pt x="112528" y="0"/>
                  <a:pt x="251339" y="0"/>
                </a:cubicBezTo>
                <a:lnTo>
                  <a:pt x="1940447" y="0"/>
                </a:lnTo>
                <a:cubicBezTo>
                  <a:pt x="2079258" y="0"/>
                  <a:pt x="2191786" y="112528"/>
                  <a:pt x="2191786" y="251339"/>
                </a:cubicBezTo>
                <a:lnTo>
                  <a:pt x="2191786" y="1256665"/>
                </a:lnTo>
                <a:cubicBezTo>
                  <a:pt x="2191786" y="1395476"/>
                  <a:pt x="2079258" y="1508004"/>
                  <a:pt x="1940447" y="1508004"/>
                </a:cubicBezTo>
                <a:lnTo>
                  <a:pt x="251339" y="1508004"/>
                </a:lnTo>
                <a:cubicBezTo>
                  <a:pt x="112528" y="1508004"/>
                  <a:pt x="0" y="1395476"/>
                  <a:pt x="0" y="1256665"/>
                </a:cubicBezTo>
                <a:lnTo>
                  <a:pt x="0" y="251339"/>
                </a:lnTo>
                <a:close/>
              </a:path>
            </a:pathLst>
          </a:custGeom>
          <a:solidFill>
            <a:srgbClr val="64846E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9501" tIns="89501" rIns="89501" bIns="89501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b="1" dirty="0">
              <a:solidFill>
                <a:sysClr val="window" lastClr="FFFFFF"/>
              </a:solidFill>
              <a:latin typeface="微软雅黑" panose="020B0503020204020204" pitchFamily="34" charset="-122"/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b="1" dirty="0">
              <a:solidFill>
                <a:sysClr val="window" lastClr="FFFFFF"/>
              </a:solidFill>
              <a:latin typeface="微软雅黑" panose="020B0503020204020204" pitchFamily="34" charset="-122"/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400050">
              <a:spcBef>
                <a:spcPct val="0"/>
              </a:spcBef>
              <a:spcAft>
                <a:spcPct val="35000"/>
              </a:spcAft>
            </a:pPr>
            <a:r>
              <a:rPr lang="zh-CN" altLang="en-US" sz="135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过程二</a:t>
            </a:r>
            <a:endParaRPr lang="en-US"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4718002" y="3018454"/>
            <a:ext cx="519211" cy="519761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262" tIns="45631" rIns="91262" bIns="45631" numCol="1" anchor="t" anchorCtr="0" compatLnSpc="1"/>
          <a:lstStyle/>
          <a:p>
            <a:pPr defTabSz="913130">
              <a:defRPr/>
            </a:pPr>
            <a:endParaRPr lang="en-US" sz="2395" kern="0" dirty="0">
              <a:solidFill>
                <a:srgbClr val="5C5C5C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252721" y="2782029"/>
            <a:ext cx="1880664" cy="1293944"/>
          </a:xfrm>
          <a:custGeom>
            <a:avLst/>
            <a:gdLst>
              <a:gd name="connsiteX0" fmla="*/ 0 w 2191786"/>
              <a:gd name="connsiteY0" fmla="*/ 251339 h 1508004"/>
              <a:gd name="connsiteX1" fmla="*/ 251339 w 2191786"/>
              <a:gd name="connsiteY1" fmla="*/ 0 h 1508004"/>
              <a:gd name="connsiteX2" fmla="*/ 1940447 w 2191786"/>
              <a:gd name="connsiteY2" fmla="*/ 0 h 1508004"/>
              <a:gd name="connsiteX3" fmla="*/ 2191786 w 2191786"/>
              <a:gd name="connsiteY3" fmla="*/ 251339 h 1508004"/>
              <a:gd name="connsiteX4" fmla="*/ 2191786 w 2191786"/>
              <a:gd name="connsiteY4" fmla="*/ 1256665 h 1508004"/>
              <a:gd name="connsiteX5" fmla="*/ 1940447 w 2191786"/>
              <a:gd name="connsiteY5" fmla="*/ 1508004 h 1508004"/>
              <a:gd name="connsiteX6" fmla="*/ 251339 w 2191786"/>
              <a:gd name="connsiteY6" fmla="*/ 1508004 h 1508004"/>
              <a:gd name="connsiteX7" fmla="*/ 0 w 2191786"/>
              <a:gd name="connsiteY7" fmla="*/ 1256665 h 1508004"/>
              <a:gd name="connsiteX8" fmla="*/ 0 w 2191786"/>
              <a:gd name="connsiteY8" fmla="*/ 251339 h 150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1786" h="1508004">
                <a:moveTo>
                  <a:pt x="0" y="251339"/>
                </a:moveTo>
                <a:cubicBezTo>
                  <a:pt x="0" y="112528"/>
                  <a:pt x="112528" y="0"/>
                  <a:pt x="251339" y="0"/>
                </a:cubicBezTo>
                <a:lnTo>
                  <a:pt x="1940447" y="0"/>
                </a:lnTo>
                <a:cubicBezTo>
                  <a:pt x="2079258" y="0"/>
                  <a:pt x="2191786" y="112528"/>
                  <a:pt x="2191786" y="251339"/>
                </a:cubicBezTo>
                <a:lnTo>
                  <a:pt x="2191786" y="1256665"/>
                </a:lnTo>
                <a:cubicBezTo>
                  <a:pt x="2191786" y="1395476"/>
                  <a:pt x="2079258" y="1508004"/>
                  <a:pt x="1940447" y="1508004"/>
                </a:cubicBezTo>
                <a:lnTo>
                  <a:pt x="251339" y="1508004"/>
                </a:lnTo>
                <a:cubicBezTo>
                  <a:pt x="112528" y="1508004"/>
                  <a:pt x="0" y="1395476"/>
                  <a:pt x="0" y="1256665"/>
                </a:cubicBezTo>
                <a:lnTo>
                  <a:pt x="0" y="251339"/>
                </a:lnTo>
                <a:close/>
              </a:path>
            </a:pathLst>
          </a:custGeom>
          <a:solidFill>
            <a:srgbClr val="64846E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9501" tIns="89501" rIns="89501" bIns="89501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b="1" dirty="0">
              <a:solidFill>
                <a:sysClr val="window" lastClr="FFFFFF"/>
              </a:solidFill>
              <a:latin typeface="微软雅黑" panose="020B0503020204020204" pitchFamily="34" charset="-122"/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b="1" dirty="0">
              <a:solidFill>
                <a:sysClr val="window" lastClr="FFFFFF"/>
              </a:solidFill>
              <a:latin typeface="微软雅黑" panose="020B0503020204020204" pitchFamily="34" charset="-122"/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400050">
              <a:spcBef>
                <a:spcPct val="0"/>
              </a:spcBef>
              <a:spcAft>
                <a:spcPct val="35000"/>
              </a:spcAft>
            </a:pPr>
            <a:r>
              <a:rPr lang="zh-CN" altLang="en-US" sz="135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过程三</a:t>
            </a:r>
            <a:endParaRPr lang="en-US"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1"/>
          <p:cNvSpPr>
            <a:spLocks noEditPoints="1"/>
          </p:cNvSpPr>
          <p:nvPr/>
        </p:nvSpPr>
        <p:spPr bwMode="auto">
          <a:xfrm>
            <a:off x="6950970" y="3056486"/>
            <a:ext cx="442300" cy="443697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262" tIns="45631" rIns="91262" bIns="45631" numCol="1" anchor="t" anchorCtr="0" compatLnSpc="1"/>
          <a:lstStyle/>
          <a:p>
            <a:pPr defTabSz="913130">
              <a:defRPr/>
            </a:pPr>
            <a:endParaRPr lang="en-US" sz="2395" kern="0" dirty="0">
              <a:solidFill>
                <a:srgbClr val="5C5C5C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446828" y="2782029"/>
            <a:ext cx="1880664" cy="1293944"/>
          </a:xfrm>
          <a:custGeom>
            <a:avLst/>
            <a:gdLst>
              <a:gd name="connsiteX0" fmla="*/ 0 w 2191786"/>
              <a:gd name="connsiteY0" fmla="*/ 251339 h 1508004"/>
              <a:gd name="connsiteX1" fmla="*/ 251339 w 2191786"/>
              <a:gd name="connsiteY1" fmla="*/ 0 h 1508004"/>
              <a:gd name="connsiteX2" fmla="*/ 1940447 w 2191786"/>
              <a:gd name="connsiteY2" fmla="*/ 0 h 1508004"/>
              <a:gd name="connsiteX3" fmla="*/ 2191786 w 2191786"/>
              <a:gd name="connsiteY3" fmla="*/ 251339 h 1508004"/>
              <a:gd name="connsiteX4" fmla="*/ 2191786 w 2191786"/>
              <a:gd name="connsiteY4" fmla="*/ 1256665 h 1508004"/>
              <a:gd name="connsiteX5" fmla="*/ 1940447 w 2191786"/>
              <a:gd name="connsiteY5" fmla="*/ 1508004 h 1508004"/>
              <a:gd name="connsiteX6" fmla="*/ 251339 w 2191786"/>
              <a:gd name="connsiteY6" fmla="*/ 1508004 h 1508004"/>
              <a:gd name="connsiteX7" fmla="*/ 0 w 2191786"/>
              <a:gd name="connsiteY7" fmla="*/ 1256665 h 1508004"/>
              <a:gd name="connsiteX8" fmla="*/ 0 w 2191786"/>
              <a:gd name="connsiteY8" fmla="*/ 251339 h 150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1786" h="1508004">
                <a:moveTo>
                  <a:pt x="0" y="251339"/>
                </a:moveTo>
                <a:cubicBezTo>
                  <a:pt x="0" y="112528"/>
                  <a:pt x="112528" y="0"/>
                  <a:pt x="251339" y="0"/>
                </a:cubicBezTo>
                <a:lnTo>
                  <a:pt x="1940447" y="0"/>
                </a:lnTo>
                <a:cubicBezTo>
                  <a:pt x="2079258" y="0"/>
                  <a:pt x="2191786" y="112528"/>
                  <a:pt x="2191786" y="251339"/>
                </a:cubicBezTo>
                <a:lnTo>
                  <a:pt x="2191786" y="1256665"/>
                </a:lnTo>
                <a:cubicBezTo>
                  <a:pt x="2191786" y="1395476"/>
                  <a:pt x="2079258" y="1508004"/>
                  <a:pt x="1940447" y="1508004"/>
                </a:cubicBezTo>
                <a:lnTo>
                  <a:pt x="251339" y="1508004"/>
                </a:lnTo>
                <a:cubicBezTo>
                  <a:pt x="112528" y="1508004"/>
                  <a:pt x="0" y="1395476"/>
                  <a:pt x="0" y="1256665"/>
                </a:cubicBezTo>
                <a:lnTo>
                  <a:pt x="0" y="251339"/>
                </a:lnTo>
                <a:close/>
              </a:path>
            </a:pathLst>
          </a:custGeom>
          <a:solidFill>
            <a:srgbClr val="A2CA77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9501" tIns="89501" rIns="89501" bIns="89501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b="1" dirty="0">
              <a:solidFill>
                <a:sysClr val="window" lastClr="FFFFFF"/>
              </a:solidFill>
              <a:latin typeface="微软雅黑" panose="020B0503020204020204" pitchFamily="34" charset="-122"/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b="1" dirty="0">
              <a:solidFill>
                <a:sysClr val="window" lastClr="FFFFFF"/>
              </a:solidFill>
              <a:latin typeface="微软雅黑" panose="020B0503020204020204" pitchFamily="34" charset="-122"/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400050">
              <a:spcBef>
                <a:spcPct val="0"/>
              </a:spcBef>
              <a:spcAft>
                <a:spcPct val="35000"/>
              </a:spcAft>
            </a:pPr>
            <a:r>
              <a:rPr lang="zh-CN" altLang="en-US" sz="135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过程四</a:t>
            </a:r>
            <a:endParaRPr lang="en-US"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26"/>
          <p:cNvSpPr/>
          <p:nvPr/>
        </p:nvSpPr>
        <p:spPr bwMode="auto">
          <a:xfrm>
            <a:off x="9208218" y="3089527"/>
            <a:ext cx="364104" cy="377611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262" tIns="45631" rIns="91262" bIns="45631" numCol="1" anchor="t" anchorCtr="0" compatLnSpc="1"/>
          <a:lstStyle/>
          <a:p>
            <a:pPr defTabSz="913130">
              <a:defRPr/>
            </a:pPr>
            <a:endParaRPr lang="en-US" sz="2395" kern="0" dirty="0">
              <a:solidFill>
                <a:srgbClr val="5C5C5C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59773" y="2189321"/>
            <a:ext cx="4458983" cy="4386281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616417" y="1242629"/>
            <a:ext cx="4401538" cy="3339580"/>
            <a:chOff x="6571262" y="1157197"/>
            <a:chExt cx="4856346" cy="3684657"/>
          </a:xfrm>
        </p:grpSpPr>
        <p:sp>
          <p:nvSpPr>
            <p:cNvPr id="5" name="Shape 1458"/>
            <p:cNvSpPr/>
            <p:nvPr/>
          </p:nvSpPr>
          <p:spPr>
            <a:xfrm>
              <a:off x="6571262" y="2243704"/>
              <a:ext cx="4307734" cy="2598150"/>
            </a:xfrm>
            <a:prstGeom prst="roundRect">
              <a:avLst>
                <a:gd name="adj" fmla="val 6924"/>
              </a:avLst>
            </a:prstGeom>
            <a:ln w="12700">
              <a:solidFill>
                <a:srgbClr val="49786D"/>
              </a:solidFill>
              <a:miter lim="400000"/>
            </a:ln>
          </p:spPr>
          <p:txBody>
            <a:bodyPr lIns="20090" tIns="20090" rIns="20090" bIns="200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</a:pPr>
              <a:endParaRPr sz="183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556341" y="1157197"/>
              <a:ext cx="1871267" cy="1776273"/>
              <a:chOff x="9486543" y="2162312"/>
              <a:chExt cx="1871267" cy="1776273"/>
            </a:xfrm>
          </p:grpSpPr>
          <p:sp>
            <p:nvSpPr>
              <p:cNvPr id="7" name="Shape 1471"/>
              <p:cNvSpPr/>
              <p:nvPr/>
            </p:nvSpPr>
            <p:spPr>
              <a:xfrm>
                <a:off x="9581537" y="2162312"/>
                <a:ext cx="1776273" cy="1776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64846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0090" tIns="20090" rIns="20090" bIns="20090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endParaRPr sz="183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Group 40"/>
              <p:cNvGrpSpPr/>
              <p:nvPr/>
            </p:nvGrpSpPr>
            <p:grpSpPr>
              <a:xfrm>
                <a:off x="9486543" y="2202918"/>
                <a:ext cx="499886" cy="499886"/>
                <a:chOff x="8994965" y="2088733"/>
                <a:chExt cx="474017" cy="474017"/>
              </a:xfrm>
            </p:grpSpPr>
            <p:sp>
              <p:nvSpPr>
                <p:cNvPr id="10" name="Shape 1476"/>
                <p:cNvSpPr/>
                <p:nvPr/>
              </p:nvSpPr>
              <p:spPr>
                <a:xfrm>
                  <a:off x="8994965" y="2088733"/>
                  <a:ext cx="474017" cy="4740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49786D"/>
                </a:solidFill>
                <a:ln w="12700">
                  <a:miter lim="400000"/>
                </a:ln>
              </p:spPr>
              <p:txBody>
                <a:bodyPr lIns="26787" tIns="26787" rIns="26787" bIns="26787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lnSpc>
                      <a:spcPct val="120000"/>
                    </a:lnSpc>
                  </a:pPr>
                  <a:endParaRPr sz="183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" name="Shape 1481"/>
                <p:cNvSpPr/>
                <p:nvPr/>
              </p:nvSpPr>
              <p:spPr>
                <a:xfrm>
                  <a:off x="9132223" y="2211790"/>
                  <a:ext cx="194606" cy="1863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913" y="16137"/>
                      </a:moveTo>
                      <a:cubicBezTo>
                        <a:pt x="14080" y="15059"/>
                        <a:pt x="13176" y="14150"/>
                        <a:pt x="13176" y="12203"/>
                      </a:cubicBezTo>
                      <a:cubicBezTo>
                        <a:pt x="13176" y="11034"/>
                        <a:pt x="14040" y="11415"/>
                        <a:pt x="14419" y="9274"/>
                      </a:cubicBezTo>
                      <a:cubicBezTo>
                        <a:pt x="14577" y="8387"/>
                        <a:pt x="15341" y="9261"/>
                        <a:pt x="15487" y="7233"/>
                      </a:cubicBezTo>
                      <a:cubicBezTo>
                        <a:pt x="15487" y="6425"/>
                        <a:pt x="15071" y="6224"/>
                        <a:pt x="15071" y="6224"/>
                      </a:cubicBezTo>
                      <a:cubicBezTo>
                        <a:pt x="15071" y="6224"/>
                        <a:pt x="15283" y="5028"/>
                        <a:pt x="15366" y="4109"/>
                      </a:cubicBezTo>
                      <a:cubicBezTo>
                        <a:pt x="15468" y="2962"/>
                        <a:pt x="14731" y="0"/>
                        <a:pt x="10800" y="0"/>
                      </a:cubicBezTo>
                      <a:cubicBezTo>
                        <a:pt x="6869" y="0"/>
                        <a:pt x="6131" y="2962"/>
                        <a:pt x="6234" y="4109"/>
                      </a:cubicBezTo>
                      <a:cubicBezTo>
                        <a:pt x="6317" y="5028"/>
                        <a:pt x="6529" y="6224"/>
                        <a:pt x="6529" y="6224"/>
                      </a:cubicBezTo>
                      <a:cubicBezTo>
                        <a:pt x="6529" y="6224"/>
                        <a:pt x="6113" y="6425"/>
                        <a:pt x="6113" y="7233"/>
                      </a:cubicBezTo>
                      <a:cubicBezTo>
                        <a:pt x="6258" y="9261"/>
                        <a:pt x="7022" y="8387"/>
                        <a:pt x="7179" y="9274"/>
                      </a:cubicBezTo>
                      <a:cubicBezTo>
                        <a:pt x="7560" y="11415"/>
                        <a:pt x="8424" y="11034"/>
                        <a:pt x="8424" y="12203"/>
                      </a:cubicBezTo>
                      <a:cubicBezTo>
                        <a:pt x="8424" y="14150"/>
                        <a:pt x="7520" y="15059"/>
                        <a:pt x="4687" y="16137"/>
                      </a:cubicBezTo>
                      <a:cubicBezTo>
                        <a:pt x="1846" y="17219"/>
                        <a:pt x="0" y="18321"/>
                        <a:pt x="0" y="19073"/>
                      </a:cubicBezTo>
                      <a:cubicBezTo>
                        <a:pt x="0" y="19825"/>
                        <a:pt x="0" y="21600"/>
                        <a:pt x="0" y="21600"/>
                      </a:cubicBezTo>
                      <a:lnTo>
                        <a:pt x="10800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19825"/>
                        <a:pt x="21600" y="19073"/>
                      </a:cubicBezTo>
                      <a:cubicBezTo>
                        <a:pt x="21600" y="18321"/>
                        <a:pt x="19754" y="17219"/>
                        <a:pt x="16913" y="161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lnSpc>
                      <a:spcPct val="120000"/>
                    </a:lnSpc>
                  </a:pPr>
                  <a:endParaRPr sz="183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9" name="Text Placeholder 5"/>
              <p:cNvSpPr txBox="1"/>
              <p:nvPr/>
            </p:nvSpPr>
            <p:spPr>
              <a:xfrm>
                <a:off x="9863815" y="2844801"/>
                <a:ext cx="1283156" cy="411304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750" kern="120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Open Sans" panose="020B0606030504020204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Open Sans" panose="020B0606030504020204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Open Sans" panose="020B0606030504020204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Open Sans" panose="020B0606030504020204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ADD TITLE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HERE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7103289" y="3172760"/>
              <a:ext cx="3254276" cy="40749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None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单击此处可编辑内容，根据您的需要自由拉伸文本框大小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71"/>
          <p:cNvGrpSpPr/>
          <p:nvPr/>
        </p:nvGrpSpPr>
        <p:grpSpPr bwMode="auto">
          <a:xfrm>
            <a:off x="4059397" y="2166275"/>
            <a:ext cx="3602062" cy="4409327"/>
            <a:chOff x="5846762" y="-128588"/>
            <a:chExt cx="5711826" cy="6989763"/>
          </a:xfrm>
        </p:grpSpPr>
        <p:sp>
          <p:nvSpPr>
            <p:cNvPr id="5" name="Freeform 5"/>
            <p:cNvSpPr/>
            <p:nvPr/>
          </p:nvSpPr>
          <p:spPr bwMode="auto">
            <a:xfrm>
              <a:off x="5846763" y="-128588"/>
              <a:ext cx="5711825" cy="6989763"/>
            </a:xfrm>
            <a:custGeom>
              <a:avLst/>
              <a:gdLst>
                <a:gd name="T0" fmla="*/ 4899816 w 1646"/>
                <a:gd name="T1" fmla="*/ 5806880 h 2015"/>
                <a:gd name="T2" fmla="*/ 4761011 w 1646"/>
                <a:gd name="T3" fmla="*/ 4034290 h 2015"/>
                <a:gd name="T4" fmla="*/ 4993509 w 1646"/>
                <a:gd name="T5" fmla="*/ 3729030 h 2015"/>
                <a:gd name="T6" fmla="*/ 5330111 w 1646"/>
                <a:gd name="T7" fmla="*/ 2802843 h 2015"/>
                <a:gd name="T8" fmla="*/ 4327245 w 1646"/>
                <a:gd name="T9" fmla="*/ 541143 h 2015"/>
                <a:gd name="T10" fmla="*/ 1710771 w 1646"/>
                <a:gd name="T11" fmla="*/ 346887 h 2015"/>
                <a:gd name="T12" fmla="*/ 1381110 w 1646"/>
                <a:gd name="T13" fmla="*/ 544612 h 2015"/>
                <a:gd name="T14" fmla="*/ 565630 w 1646"/>
                <a:gd name="T15" fmla="*/ 1817685 h 2015"/>
                <a:gd name="T16" fmla="*/ 437236 w 1646"/>
                <a:gd name="T17" fmla="*/ 2140290 h 2015"/>
                <a:gd name="T18" fmla="*/ 464997 w 1646"/>
                <a:gd name="T19" fmla="*/ 2365766 h 2015"/>
                <a:gd name="T20" fmla="*/ 461527 w 1646"/>
                <a:gd name="T21" fmla="*/ 2598180 h 2015"/>
                <a:gd name="T22" fmla="*/ 69402 w 1646"/>
                <a:gd name="T23" fmla="*/ 3389081 h 2015"/>
                <a:gd name="T24" fmla="*/ 3470 w 1646"/>
                <a:gd name="T25" fmla="*/ 3545180 h 2015"/>
                <a:gd name="T26" fmla="*/ 121454 w 1646"/>
                <a:gd name="T27" fmla="*/ 3742905 h 2015"/>
                <a:gd name="T28" fmla="*/ 308841 w 1646"/>
                <a:gd name="T29" fmla="*/ 3788001 h 2015"/>
                <a:gd name="T30" fmla="*/ 357423 w 1646"/>
                <a:gd name="T31" fmla="*/ 4086323 h 2015"/>
                <a:gd name="T32" fmla="*/ 305371 w 1646"/>
                <a:gd name="T33" fmla="*/ 4190389 h 2015"/>
                <a:gd name="T34" fmla="*/ 392124 w 1646"/>
                <a:gd name="T35" fmla="*/ 4336081 h 2015"/>
                <a:gd name="T36" fmla="*/ 489288 w 1646"/>
                <a:gd name="T37" fmla="*/ 4370770 h 2015"/>
                <a:gd name="T38" fmla="*/ 409475 w 1646"/>
                <a:gd name="T39" fmla="*/ 4433209 h 2015"/>
                <a:gd name="T40" fmla="*/ 471937 w 1646"/>
                <a:gd name="T41" fmla="*/ 4644810 h 2015"/>
                <a:gd name="T42" fmla="*/ 523989 w 1646"/>
                <a:gd name="T43" fmla="*/ 4762752 h 2015"/>
                <a:gd name="T44" fmla="*/ 482347 w 1646"/>
                <a:gd name="T45" fmla="*/ 4967415 h 2015"/>
                <a:gd name="T46" fmla="*/ 746077 w 1646"/>
                <a:gd name="T47" fmla="*/ 5342052 h 2015"/>
                <a:gd name="T48" fmla="*/ 1512974 w 1646"/>
                <a:gd name="T49" fmla="*/ 5362865 h 2015"/>
                <a:gd name="T50" fmla="*/ 1877337 w 1646"/>
                <a:gd name="T51" fmla="*/ 5609155 h 2015"/>
                <a:gd name="T52" fmla="*/ 1943270 w 1646"/>
                <a:gd name="T53" fmla="*/ 5841569 h 2015"/>
                <a:gd name="T54" fmla="*/ 2234760 w 1646"/>
                <a:gd name="T55" fmla="*/ 6517997 h 2015"/>
                <a:gd name="T56" fmla="*/ 2106366 w 1646"/>
                <a:gd name="T57" fmla="*/ 6989763 h 2015"/>
                <a:gd name="T58" fmla="*/ 5711825 w 1646"/>
                <a:gd name="T59" fmla="*/ 6989763 h 2015"/>
                <a:gd name="T60" fmla="*/ 4899816 w 1646"/>
                <a:gd name="T61" fmla="*/ 5806880 h 201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646" h="2015">
                  <a:moveTo>
                    <a:pt x="1412" y="1674"/>
                  </a:moveTo>
                  <a:cubicBezTo>
                    <a:pt x="1287" y="1534"/>
                    <a:pt x="1265" y="1326"/>
                    <a:pt x="1372" y="1163"/>
                  </a:cubicBezTo>
                  <a:cubicBezTo>
                    <a:pt x="1391" y="1135"/>
                    <a:pt x="1413" y="1106"/>
                    <a:pt x="1439" y="1075"/>
                  </a:cubicBezTo>
                  <a:cubicBezTo>
                    <a:pt x="1499" y="1000"/>
                    <a:pt x="1530" y="907"/>
                    <a:pt x="1536" y="808"/>
                  </a:cubicBezTo>
                  <a:cubicBezTo>
                    <a:pt x="1551" y="579"/>
                    <a:pt x="1439" y="291"/>
                    <a:pt x="1247" y="156"/>
                  </a:cubicBezTo>
                  <a:cubicBezTo>
                    <a:pt x="1032" y="18"/>
                    <a:pt x="744" y="0"/>
                    <a:pt x="493" y="100"/>
                  </a:cubicBezTo>
                  <a:cubicBezTo>
                    <a:pt x="460" y="116"/>
                    <a:pt x="429" y="135"/>
                    <a:pt x="398" y="157"/>
                  </a:cubicBezTo>
                  <a:cubicBezTo>
                    <a:pt x="258" y="258"/>
                    <a:pt x="224" y="369"/>
                    <a:pt x="163" y="524"/>
                  </a:cubicBezTo>
                  <a:cubicBezTo>
                    <a:pt x="151" y="554"/>
                    <a:pt x="133" y="585"/>
                    <a:pt x="126" y="617"/>
                  </a:cubicBezTo>
                  <a:cubicBezTo>
                    <a:pt x="119" y="652"/>
                    <a:pt x="127" y="664"/>
                    <a:pt x="134" y="682"/>
                  </a:cubicBezTo>
                  <a:cubicBezTo>
                    <a:pt x="145" y="707"/>
                    <a:pt x="144" y="723"/>
                    <a:pt x="133" y="749"/>
                  </a:cubicBezTo>
                  <a:cubicBezTo>
                    <a:pt x="97" y="826"/>
                    <a:pt x="65" y="904"/>
                    <a:pt x="20" y="977"/>
                  </a:cubicBezTo>
                  <a:cubicBezTo>
                    <a:pt x="12" y="989"/>
                    <a:pt x="2" y="1005"/>
                    <a:pt x="1" y="1022"/>
                  </a:cubicBezTo>
                  <a:cubicBezTo>
                    <a:pt x="0" y="1046"/>
                    <a:pt x="11" y="1070"/>
                    <a:pt x="35" y="1079"/>
                  </a:cubicBezTo>
                  <a:cubicBezTo>
                    <a:pt x="52" y="1085"/>
                    <a:pt x="71" y="1083"/>
                    <a:pt x="89" y="1092"/>
                  </a:cubicBezTo>
                  <a:cubicBezTo>
                    <a:pt x="130" y="1112"/>
                    <a:pt x="124" y="1148"/>
                    <a:pt x="103" y="1178"/>
                  </a:cubicBezTo>
                  <a:cubicBezTo>
                    <a:pt x="96" y="1189"/>
                    <a:pt x="89" y="1199"/>
                    <a:pt x="88" y="1208"/>
                  </a:cubicBezTo>
                  <a:cubicBezTo>
                    <a:pt x="85" y="1225"/>
                    <a:pt x="90" y="1240"/>
                    <a:pt x="113" y="1250"/>
                  </a:cubicBezTo>
                  <a:cubicBezTo>
                    <a:pt x="120" y="1254"/>
                    <a:pt x="130" y="1257"/>
                    <a:pt x="141" y="1260"/>
                  </a:cubicBezTo>
                  <a:cubicBezTo>
                    <a:pt x="131" y="1266"/>
                    <a:pt x="123" y="1272"/>
                    <a:pt x="118" y="1278"/>
                  </a:cubicBezTo>
                  <a:cubicBezTo>
                    <a:pt x="94" y="1302"/>
                    <a:pt x="114" y="1325"/>
                    <a:pt x="136" y="1339"/>
                  </a:cubicBezTo>
                  <a:cubicBezTo>
                    <a:pt x="150" y="1348"/>
                    <a:pt x="159" y="1356"/>
                    <a:pt x="151" y="1373"/>
                  </a:cubicBezTo>
                  <a:cubicBezTo>
                    <a:pt x="142" y="1393"/>
                    <a:pt x="139" y="1413"/>
                    <a:pt x="139" y="1432"/>
                  </a:cubicBezTo>
                  <a:cubicBezTo>
                    <a:pt x="140" y="1481"/>
                    <a:pt x="166" y="1527"/>
                    <a:pt x="215" y="1540"/>
                  </a:cubicBezTo>
                  <a:cubicBezTo>
                    <a:pt x="277" y="1556"/>
                    <a:pt x="371" y="1542"/>
                    <a:pt x="436" y="1546"/>
                  </a:cubicBezTo>
                  <a:cubicBezTo>
                    <a:pt x="483" y="1550"/>
                    <a:pt x="520" y="1567"/>
                    <a:pt x="541" y="1617"/>
                  </a:cubicBezTo>
                  <a:cubicBezTo>
                    <a:pt x="550" y="1639"/>
                    <a:pt x="555" y="1661"/>
                    <a:pt x="560" y="1684"/>
                  </a:cubicBezTo>
                  <a:cubicBezTo>
                    <a:pt x="577" y="1767"/>
                    <a:pt x="616" y="1806"/>
                    <a:pt x="644" y="1879"/>
                  </a:cubicBezTo>
                  <a:cubicBezTo>
                    <a:pt x="660" y="1920"/>
                    <a:pt x="660" y="1966"/>
                    <a:pt x="607" y="2015"/>
                  </a:cubicBezTo>
                  <a:cubicBezTo>
                    <a:pt x="1646" y="2015"/>
                    <a:pt x="1646" y="2015"/>
                    <a:pt x="1646" y="2015"/>
                  </a:cubicBezTo>
                  <a:cubicBezTo>
                    <a:pt x="1600" y="1886"/>
                    <a:pt x="1527" y="1803"/>
                    <a:pt x="1412" y="1674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846762" y="0"/>
              <a:ext cx="2817812" cy="6861175"/>
            </a:xfrm>
            <a:custGeom>
              <a:avLst/>
              <a:gdLst>
                <a:gd name="T0" fmla="*/ 2817812 w 812"/>
                <a:gd name="T1" fmla="*/ 0 h 1978"/>
                <a:gd name="T2" fmla="*/ 1710814 w 812"/>
                <a:gd name="T3" fmla="*/ 218531 h 1978"/>
                <a:gd name="T4" fmla="*/ 1381144 w 812"/>
                <a:gd name="T5" fmla="*/ 416249 h 1978"/>
                <a:gd name="T6" fmla="*/ 565645 w 812"/>
                <a:gd name="T7" fmla="*/ 1689278 h 1978"/>
                <a:gd name="T8" fmla="*/ 437247 w 812"/>
                <a:gd name="T9" fmla="*/ 2011871 h 1978"/>
                <a:gd name="T10" fmla="*/ 465008 w 812"/>
                <a:gd name="T11" fmla="*/ 2237340 h 1978"/>
                <a:gd name="T12" fmla="*/ 461538 w 812"/>
                <a:gd name="T13" fmla="*/ 2469746 h 1978"/>
                <a:gd name="T14" fmla="*/ 69404 w 812"/>
                <a:gd name="T15" fmla="*/ 3260619 h 1978"/>
                <a:gd name="T16" fmla="*/ 3470 w 812"/>
                <a:gd name="T17" fmla="*/ 3416713 h 1978"/>
                <a:gd name="T18" fmla="*/ 121457 w 812"/>
                <a:gd name="T19" fmla="*/ 3614431 h 1978"/>
                <a:gd name="T20" fmla="*/ 308849 w 812"/>
                <a:gd name="T21" fmla="*/ 3659525 h 1978"/>
                <a:gd name="T22" fmla="*/ 357432 w 812"/>
                <a:gd name="T23" fmla="*/ 3957837 h 1978"/>
                <a:gd name="T24" fmla="*/ 305379 w 812"/>
                <a:gd name="T25" fmla="*/ 4061899 h 1978"/>
                <a:gd name="T26" fmla="*/ 392134 w 812"/>
                <a:gd name="T27" fmla="*/ 4207586 h 1978"/>
                <a:gd name="T28" fmla="*/ 489300 w 812"/>
                <a:gd name="T29" fmla="*/ 4242274 h 1978"/>
                <a:gd name="T30" fmla="*/ 409485 w 812"/>
                <a:gd name="T31" fmla="*/ 4304711 h 1978"/>
                <a:gd name="T32" fmla="*/ 471949 w 812"/>
                <a:gd name="T33" fmla="*/ 4516304 h 1978"/>
                <a:gd name="T34" fmla="*/ 524002 w 812"/>
                <a:gd name="T35" fmla="*/ 4634242 h 1978"/>
                <a:gd name="T36" fmla="*/ 482359 w 812"/>
                <a:gd name="T37" fmla="*/ 4838897 h 1978"/>
                <a:gd name="T38" fmla="*/ 746096 w 812"/>
                <a:gd name="T39" fmla="*/ 5213522 h 1978"/>
                <a:gd name="T40" fmla="*/ 1513012 w 812"/>
                <a:gd name="T41" fmla="*/ 5234334 h 1978"/>
                <a:gd name="T42" fmla="*/ 1877385 w 812"/>
                <a:gd name="T43" fmla="*/ 5480615 h 1978"/>
                <a:gd name="T44" fmla="*/ 1943319 w 812"/>
                <a:gd name="T45" fmla="*/ 5713021 h 1978"/>
                <a:gd name="T46" fmla="*/ 2234816 w 812"/>
                <a:gd name="T47" fmla="*/ 6389426 h 1978"/>
                <a:gd name="T48" fmla="*/ 2106419 w 812"/>
                <a:gd name="T49" fmla="*/ 6861175 h 1978"/>
                <a:gd name="T50" fmla="*/ 2817812 w 812"/>
                <a:gd name="T51" fmla="*/ 6861175 h 1978"/>
                <a:gd name="T52" fmla="*/ 2817812 w 812"/>
                <a:gd name="T53" fmla="*/ 0 h 197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812" h="1978">
                  <a:moveTo>
                    <a:pt x="812" y="0"/>
                  </a:moveTo>
                  <a:cubicBezTo>
                    <a:pt x="704" y="1"/>
                    <a:pt x="596" y="22"/>
                    <a:pt x="493" y="63"/>
                  </a:cubicBezTo>
                  <a:cubicBezTo>
                    <a:pt x="460" y="79"/>
                    <a:pt x="429" y="98"/>
                    <a:pt x="398" y="120"/>
                  </a:cubicBezTo>
                  <a:cubicBezTo>
                    <a:pt x="258" y="221"/>
                    <a:pt x="224" y="332"/>
                    <a:pt x="163" y="487"/>
                  </a:cubicBezTo>
                  <a:cubicBezTo>
                    <a:pt x="151" y="517"/>
                    <a:pt x="133" y="548"/>
                    <a:pt x="126" y="580"/>
                  </a:cubicBezTo>
                  <a:cubicBezTo>
                    <a:pt x="119" y="615"/>
                    <a:pt x="127" y="627"/>
                    <a:pt x="134" y="645"/>
                  </a:cubicBezTo>
                  <a:cubicBezTo>
                    <a:pt x="145" y="670"/>
                    <a:pt x="144" y="686"/>
                    <a:pt x="133" y="712"/>
                  </a:cubicBezTo>
                  <a:cubicBezTo>
                    <a:pt x="97" y="789"/>
                    <a:pt x="65" y="867"/>
                    <a:pt x="20" y="940"/>
                  </a:cubicBezTo>
                  <a:cubicBezTo>
                    <a:pt x="12" y="952"/>
                    <a:pt x="2" y="968"/>
                    <a:pt x="1" y="985"/>
                  </a:cubicBezTo>
                  <a:cubicBezTo>
                    <a:pt x="0" y="1009"/>
                    <a:pt x="11" y="1033"/>
                    <a:pt x="35" y="1042"/>
                  </a:cubicBezTo>
                  <a:cubicBezTo>
                    <a:pt x="52" y="1048"/>
                    <a:pt x="71" y="1046"/>
                    <a:pt x="89" y="1055"/>
                  </a:cubicBezTo>
                  <a:cubicBezTo>
                    <a:pt x="130" y="1075"/>
                    <a:pt x="124" y="1111"/>
                    <a:pt x="103" y="1141"/>
                  </a:cubicBezTo>
                  <a:cubicBezTo>
                    <a:pt x="96" y="1152"/>
                    <a:pt x="89" y="1162"/>
                    <a:pt x="88" y="1171"/>
                  </a:cubicBezTo>
                  <a:cubicBezTo>
                    <a:pt x="85" y="1188"/>
                    <a:pt x="90" y="1203"/>
                    <a:pt x="113" y="1213"/>
                  </a:cubicBezTo>
                  <a:cubicBezTo>
                    <a:pt x="120" y="1217"/>
                    <a:pt x="130" y="1220"/>
                    <a:pt x="141" y="1223"/>
                  </a:cubicBezTo>
                  <a:cubicBezTo>
                    <a:pt x="131" y="1229"/>
                    <a:pt x="123" y="1235"/>
                    <a:pt x="118" y="1241"/>
                  </a:cubicBezTo>
                  <a:cubicBezTo>
                    <a:pt x="94" y="1265"/>
                    <a:pt x="114" y="1288"/>
                    <a:pt x="136" y="1302"/>
                  </a:cubicBezTo>
                  <a:cubicBezTo>
                    <a:pt x="150" y="1311"/>
                    <a:pt x="159" y="1319"/>
                    <a:pt x="151" y="1336"/>
                  </a:cubicBezTo>
                  <a:cubicBezTo>
                    <a:pt x="142" y="1356"/>
                    <a:pt x="139" y="1376"/>
                    <a:pt x="139" y="1395"/>
                  </a:cubicBezTo>
                  <a:cubicBezTo>
                    <a:pt x="140" y="1444"/>
                    <a:pt x="166" y="1490"/>
                    <a:pt x="215" y="1503"/>
                  </a:cubicBezTo>
                  <a:cubicBezTo>
                    <a:pt x="277" y="1519"/>
                    <a:pt x="371" y="1505"/>
                    <a:pt x="436" y="1509"/>
                  </a:cubicBezTo>
                  <a:cubicBezTo>
                    <a:pt x="483" y="1513"/>
                    <a:pt x="520" y="1530"/>
                    <a:pt x="541" y="1580"/>
                  </a:cubicBezTo>
                  <a:cubicBezTo>
                    <a:pt x="550" y="1602"/>
                    <a:pt x="555" y="1624"/>
                    <a:pt x="560" y="1647"/>
                  </a:cubicBezTo>
                  <a:cubicBezTo>
                    <a:pt x="577" y="1730"/>
                    <a:pt x="616" y="1769"/>
                    <a:pt x="644" y="1842"/>
                  </a:cubicBezTo>
                  <a:cubicBezTo>
                    <a:pt x="660" y="1883"/>
                    <a:pt x="660" y="1929"/>
                    <a:pt x="607" y="1978"/>
                  </a:cubicBezTo>
                  <a:cubicBezTo>
                    <a:pt x="812" y="1978"/>
                    <a:pt x="812" y="1978"/>
                    <a:pt x="812" y="1978"/>
                  </a:cubicBezTo>
                  <a:cubicBezTo>
                    <a:pt x="812" y="0"/>
                    <a:pt x="812" y="0"/>
                    <a:pt x="812" y="0"/>
                  </a:cubicBezTo>
                  <a:close/>
                </a:path>
              </a:pathLst>
            </a:custGeom>
            <a:solidFill>
              <a:srgbClr val="9EB2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6022976" y="-128588"/>
              <a:ext cx="5205413" cy="3198813"/>
            </a:xfrm>
            <a:custGeom>
              <a:avLst/>
              <a:gdLst>
                <a:gd name="T0" fmla="*/ 5087424 w 1500"/>
                <a:gd name="T1" fmla="*/ 3198813 h 922"/>
                <a:gd name="T2" fmla="*/ 5153359 w 1500"/>
                <a:gd name="T3" fmla="*/ 2803298 h 922"/>
                <a:gd name="T4" fmla="*/ 4150449 w 1500"/>
                <a:gd name="T5" fmla="*/ 541231 h 922"/>
                <a:gd name="T6" fmla="*/ 1533862 w 1500"/>
                <a:gd name="T7" fmla="*/ 346943 h 922"/>
                <a:gd name="T8" fmla="*/ 1204186 w 1500"/>
                <a:gd name="T9" fmla="*/ 544700 h 922"/>
                <a:gd name="T10" fmla="*/ 388671 w 1500"/>
                <a:gd name="T11" fmla="*/ 1817980 h 922"/>
                <a:gd name="T12" fmla="*/ 260271 w 1500"/>
                <a:gd name="T13" fmla="*/ 2140637 h 922"/>
                <a:gd name="T14" fmla="*/ 288033 w 1500"/>
                <a:gd name="T15" fmla="*/ 2366150 h 922"/>
                <a:gd name="T16" fmla="*/ 284563 w 1500"/>
                <a:gd name="T17" fmla="*/ 2598602 h 922"/>
                <a:gd name="T18" fmla="*/ 0 w 1500"/>
                <a:gd name="T19" fmla="*/ 3198813 h 922"/>
                <a:gd name="T20" fmla="*/ 5087424 w 1500"/>
                <a:gd name="T21" fmla="*/ 3198813 h 9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00" h="922">
                  <a:moveTo>
                    <a:pt x="1466" y="922"/>
                  </a:moveTo>
                  <a:cubicBezTo>
                    <a:pt x="1476" y="885"/>
                    <a:pt x="1483" y="847"/>
                    <a:pt x="1485" y="808"/>
                  </a:cubicBezTo>
                  <a:cubicBezTo>
                    <a:pt x="1500" y="579"/>
                    <a:pt x="1388" y="291"/>
                    <a:pt x="1196" y="156"/>
                  </a:cubicBezTo>
                  <a:cubicBezTo>
                    <a:pt x="981" y="18"/>
                    <a:pt x="693" y="0"/>
                    <a:pt x="442" y="100"/>
                  </a:cubicBezTo>
                  <a:cubicBezTo>
                    <a:pt x="409" y="116"/>
                    <a:pt x="378" y="135"/>
                    <a:pt x="347" y="157"/>
                  </a:cubicBezTo>
                  <a:cubicBezTo>
                    <a:pt x="207" y="258"/>
                    <a:pt x="173" y="369"/>
                    <a:pt x="112" y="524"/>
                  </a:cubicBezTo>
                  <a:cubicBezTo>
                    <a:pt x="100" y="554"/>
                    <a:pt x="82" y="585"/>
                    <a:pt x="75" y="617"/>
                  </a:cubicBezTo>
                  <a:cubicBezTo>
                    <a:pt x="68" y="652"/>
                    <a:pt x="76" y="664"/>
                    <a:pt x="83" y="682"/>
                  </a:cubicBezTo>
                  <a:cubicBezTo>
                    <a:pt x="94" y="707"/>
                    <a:pt x="93" y="723"/>
                    <a:pt x="82" y="749"/>
                  </a:cubicBezTo>
                  <a:cubicBezTo>
                    <a:pt x="55" y="807"/>
                    <a:pt x="30" y="866"/>
                    <a:pt x="0" y="922"/>
                  </a:cubicBezTo>
                  <a:cubicBezTo>
                    <a:pt x="1466" y="922"/>
                    <a:pt x="1466" y="922"/>
                    <a:pt x="1466" y="922"/>
                  </a:cubicBezTo>
                  <a:close/>
                </a:path>
              </a:pathLst>
            </a:custGeom>
            <a:solidFill>
              <a:srgbClr val="9EB2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6046074" y="-6351"/>
              <a:ext cx="2641600" cy="3070225"/>
            </a:xfrm>
            <a:custGeom>
              <a:avLst/>
              <a:gdLst>
                <a:gd name="T0" fmla="*/ 2641600 w 761"/>
                <a:gd name="T1" fmla="*/ 0 h 885"/>
                <a:gd name="T2" fmla="*/ 1534280 w 761"/>
                <a:gd name="T3" fmla="*/ 218558 h 885"/>
                <a:gd name="T4" fmla="*/ 1204514 w 761"/>
                <a:gd name="T5" fmla="*/ 416302 h 885"/>
                <a:gd name="T6" fmla="*/ 388777 w 761"/>
                <a:gd name="T7" fmla="*/ 1689491 h 885"/>
                <a:gd name="T8" fmla="*/ 260342 w 761"/>
                <a:gd name="T9" fmla="*/ 2012125 h 885"/>
                <a:gd name="T10" fmla="*/ 288111 w 761"/>
                <a:gd name="T11" fmla="*/ 2237622 h 885"/>
                <a:gd name="T12" fmla="*/ 284640 w 761"/>
                <a:gd name="T13" fmla="*/ 2470057 h 885"/>
                <a:gd name="T14" fmla="*/ 0 w 761"/>
                <a:gd name="T15" fmla="*/ 3070225 h 885"/>
                <a:gd name="T16" fmla="*/ 2641600 w 761"/>
                <a:gd name="T17" fmla="*/ 3070225 h 885"/>
                <a:gd name="T18" fmla="*/ 2641600 w 761"/>
                <a:gd name="T19" fmla="*/ 0 h 8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61" h="885">
                  <a:moveTo>
                    <a:pt x="761" y="0"/>
                  </a:moveTo>
                  <a:cubicBezTo>
                    <a:pt x="653" y="1"/>
                    <a:pt x="545" y="22"/>
                    <a:pt x="442" y="63"/>
                  </a:cubicBezTo>
                  <a:cubicBezTo>
                    <a:pt x="409" y="79"/>
                    <a:pt x="378" y="98"/>
                    <a:pt x="347" y="120"/>
                  </a:cubicBezTo>
                  <a:cubicBezTo>
                    <a:pt x="207" y="221"/>
                    <a:pt x="173" y="332"/>
                    <a:pt x="112" y="487"/>
                  </a:cubicBezTo>
                  <a:cubicBezTo>
                    <a:pt x="100" y="517"/>
                    <a:pt x="82" y="548"/>
                    <a:pt x="75" y="580"/>
                  </a:cubicBezTo>
                  <a:cubicBezTo>
                    <a:pt x="68" y="615"/>
                    <a:pt x="76" y="627"/>
                    <a:pt x="83" y="645"/>
                  </a:cubicBezTo>
                  <a:cubicBezTo>
                    <a:pt x="94" y="670"/>
                    <a:pt x="93" y="686"/>
                    <a:pt x="82" y="712"/>
                  </a:cubicBezTo>
                  <a:cubicBezTo>
                    <a:pt x="55" y="770"/>
                    <a:pt x="30" y="829"/>
                    <a:pt x="0" y="885"/>
                  </a:cubicBezTo>
                  <a:cubicBezTo>
                    <a:pt x="761" y="885"/>
                    <a:pt x="761" y="885"/>
                    <a:pt x="761" y="885"/>
                  </a:cubicBezTo>
                  <a:cubicBezTo>
                    <a:pt x="761" y="0"/>
                    <a:pt x="761" y="0"/>
                    <a:pt x="761" y="0"/>
                  </a:cubicBezTo>
                  <a:close/>
                </a:path>
              </a:pathLst>
            </a:custGeom>
            <a:solidFill>
              <a:srgbClr val="99C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8088313" y="2008188"/>
              <a:ext cx="260350" cy="863600"/>
            </a:xfrm>
            <a:custGeom>
              <a:avLst/>
              <a:gdLst>
                <a:gd name="T0" fmla="*/ 260350 w 164"/>
                <a:gd name="T1" fmla="*/ 0 h 544"/>
                <a:gd name="T2" fmla="*/ 260350 w 164"/>
                <a:gd name="T3" fmla="*/ 863600 h 544"/>
                <a:gd name="T4" fmla="*/ 114300 w 164"/>
                <a:gd name="T5" fmla="*/ 863600 h 544"/>
                <a:gd name="T6" fmla="*/ 114300 w 164"/>
                <a:gd name="T7" fmla="*/ 119063 h 544"/>
                <a:gd name="T8" fmla="*/ 65088 w 164"/>
                <a:gd name="T9" fmla="*/ 212725 h 544"/>
                <a:gd name="T10" fmla="*/ 0 w 164"/>
                <a:gd name="T11" fmla="*/ 174625 h 544"/>
                <a:gd name="T12" fmla="*/ 100013 w 164"/>
                <a:gd name="T13" fmla="*/ 0 h 544"/>
                <a:gd name="T14" fmla="*/ 260350 w 164"/>
                <a:gd name="T15" fmla="*/ 0 h 544"/>
                <a:gd name="T16" fmla="*/ 260350 w 164"/>
                <a:gd name="T17" fmla="*/ 0 h 5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4" h="544">
                  <a:moveTo>
                    <a:pt x="164" y="0"/>
                  </a:moveTo>
                  <a:lnTo>
                    <a:pt x="164" y="544"/>
                  </a:lnTo>
                  <a:lnTo>
                    <a:pt x="72" y="544"/>
                  </a:lnTo>
                  <a:lnTo>
                    <a:pt x="72" y="75"/>
                  </a:lnTo>
                  <a:lnTo>
                    <a:pt x="41" y="134"/>
                  </a:lnTo>
                  <a:lnTo>
                    <a:pt x="0" y="110"/>
                  </a:lnTo>
                  <a:lnTo>
                    <a:pt x="63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861426" y="2008188"/>
              <a:ext cx="382588" cy="863600"/>
            </a:xfrm>
            <a:custGeom>
              <a:avLst/>
              <a:gdLst>
                <a:gd name="T0" fmla="*/ 365198 w 110"/>
                <a:gd name="T1" fmla="*/ 339891 h 249"/>
                <a:gd name="T2" fmla="*/ 382588 w 110"/>
                <a:gd name="T3" fmla="*/ 273994 h 249"/>
                <a:gd name="T4" fmla="*/ 382588 w 110"/>
                <a:gd name="T5" fmla="*/ 131794 h 249"/>
                <a:gd name="T6" fmla="*/ 344329 w 110"/>
                <a:gd name="T7" fmla="*/ 38151 h 249"/>
                <a:gd name="T8" fmla="*/ 250421 w 110"/>
                <a:gd name="T9" fmla="*/ 0 h 249"/>
                <a:gd name="T10" fmla="*/ 132167 w 110"/>
                <a:gd name="T11" fmla="*/ 0 h 249"/>
                <a:gd name="T12" fmla="*/ 38259 w 110"/>
                <a:gd name="T13" fmla="*/ 38151 h 249"/>
                <a:gd name="T14" fmla="*/ 0 w 110"/>
                <a:gd name="T15" fmla="*/ 131794 h 249"/>
                <a:gd name="T16" fmla="*/ 0 w 110"/>
                <a:gd name="T17" fmla="*/ 242779 h 249"/>
                <a:gd name="T18" fmla="*/ 142601 w 110"/>
                <a:gd name="T19" fmla="*/ 242779 h 249"/>
                <a:gd name="T20" fmla="*/ 142601 w 110"/>
                <a:gd name="T21" fmla="*/ 121390 h 249"/>
                <a:gd name="T22" fmla="*/ 239987 w 110"/>
                <a:gd name="T23" fmla="*/ 121390 h 249"/>
                <a:gd name="T24" fmla="*/ 239987 w 110"/>
                <a:gd name="T25" fmla="*/ 315613 h 249"/>
                <a:gd name="T26" fmla="*/ 0 w 110"/>
                <a:gd name="T27" fmla="*/ 745679 h 249"/>
                <a:gd name="T28" fmla="*/ 0 w 110"/>
                <a:gd name="T29" fmla="*/ 863600 h 249"/>
                <a:gd name="T30" fmla="*/ 382588 w 110"/>
                <a:gd name="T31" fmla="*/ 863600 h 249"/>
                <a:gd name="T32" fmla="*/ 382588 w 110"/>
                <a:gd name="T33" fmla="*/ 745679 h 249"/>
                <a:gd name="T34" fmla="*/ 139123 w 110"/>
                <a:gd name="T35" fmla="*/ 745679 h 249"/>
                <a:gd name="T36" fmla="*/ 365198 w 110"/>
                <a:gd name="T37" fmla="*/ 339891 h 24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0" h="249">
                  <a:moveTo>
                    <a:pt x="105" y="98"/>
                  </a:moveTo>
                  <a:cubicBezTo>
                    <a:pt x="109" y="92"/>
                    <a:pt x="110" y="86"/>
                    <a:pt x="110" y="79"/>
                  </a:cubicBezTo>
                  <a:cubicBezTo>
                    <a:pt x="110" y="38"/>
                    <a:pt x="110" y="38"/>
                    <a:pt x="110" y="38"/>
                  </a:cubicBezTo>
                  <a:cubicBezTo>
                    <a:pt x="110" y="28"/>
                    <a:pt x="107" y="19"/>
                    <a:pt x="99" y="11"/>
                  </a:cubicBezTo>
                  <a:cubicBezTo>
                    <a:pt x="92" y="4"/>
                    <a:pt x="83" y="0"/>
                    <a:pt x="7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19" y="4"/>
                    <a:pt x="11" y="11"/>
                  </a:cubicBezTo>
                  <a:cubicBezTo>
                    <a:pt x="4" y="19"/>
                    <a:pt x="0" y="28"/>
                    <a:pt x="0" y="3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10" y="249"/>
                    <a:pt x="110" y="249"/>
                    <a:pt x="110" y="249"/>
                  </a:cubicBezTo>
                  <a:cubicBezTo>
                    <a:pt x="110" y="215"/>
                    <a:pt x="110" y="215"/>
                    <a:pt x="110" y="215"/>
                  </a:cubicBezTo>
                  <a:cubicBezTo>
                    <a:pt x="40" y="215"/>
                    <a:pt x="40" y="215"/>
                    <a:pt x="40" y="215"/>
                  </a:cubicBezTo>
                  <a:cubicBezTo>
                    <a:pt x="105" y="98"/>
                    <a:pt x="105" y="98"/>
                    <a:pt x="105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8080376" y="3267075"/>
              <a:ext cx="385763" cy="868363"/>
            </a:xfrm>
            <a:custGeom>
              <a:avLst/>
              <a:gdLst>
                <a:gd name="T0" fmla="*/ 253700 w 111"/>
                <a:gd name="T1" fmla="*/ 0 h 250"/>
                <a:gd name="T2" fmla="*/ 347534 w 111"/>
                <a:gd name="T3" fmla="*/ 38208 h 250"/>
                <a:gd name="T4" fmla="*/ 385763 w 111"/>
                <a:gd name="T5" fmla="*/ 131991 h 250"/>
                <a:gd name="T6" fmla="*/ 385763 w 111"/>
                <a:gd name="T7" fmla="*/ 316084 h 250"/>
                <a:gd name="T8" fmla="*/ 364911 w 111"/>
                <a:gd name="T9" fmla="*/ 385553 h 250"/>
                <a:gd name="T10" fmla="*/ 312781 w 111"/>
                <a:gd name="T11" fmla="*/ 434182 h 250"/>
                <a:gd name="T12" fmla="*/ 364911 w 111"/>
                <a:gd name="T13" fmla="*/ 482810 h 250"/>
                <a:gd name="T14" fmla="*/ 385763 w 111"/>
                <a:gd name="T15" fmla="*/ 552279 h 250"/>
                <a:gd name="T16" fmla="*/ 385763 w 111"/>
                <a:gd name="T17" fmla="*/ 732898 h 250"/>
                <a:gd name="T18" fmla="*/ 347534 w 111"/>
                <a:gd name="T19" fmla="*/ 826682 h 250"/>
                <a:gd name="T20" fmla="*/ 253700 w 111"/>
                <a:gd name="T21" fmla="*/ 868363 h 250"/>
                <a:gd name="T22" fmla="*/ 132063 w 111"/>
                <a:gd name="T23" fmla="*/ 868363 h 250"/>
                <a:gd name="T24" fmla="*/ 41704 w 111"/>
                <a:gd name="T25" fmla="*/ 826682 h 250"/>
                <a:gd name="T26" fmla="*/ 0 w 111"/>
                <a:gd name="T27" fmla="*/ 732898 h 250"/>
                <a:gd name="T28" fmla="*/ 0 w 111"/>
                <a:gd name="T29" fmla="*/ 625221 h 250"/>
                <a:gd name="T30" fmla="*/ 142489 w 111"/>
                <a:gd name="T31" fmla="*/ 625221 h 250"/>
                <a:gd name="T32" fmla="*/ 142489 w 111"/>
                <a:gd name="T33" fmla="*/ 746792 h 250"/>
                <a:gd name="T34" fmla="*/ 243274 w 111"/>
                <a:gd name="T35" fmla="*/ 746792 h 250"/>
                <a:gd name="T36" fmla="*/ 243274 w 111"/>
                <a:gd name="T37" fmla="*/ 493230 h 250"/>
                <a:gd name="T38" fmla="*/ 142489 w 111"/>
                <a:gd name="T39" fmla="*/ 493230 h 250"/>
                <a:gd name="T40" fmla="*/ 142489 w 111"/>
                <a:gd name="T41" fmla="*/ 371659 h 250"/>
                <a:gd name="T42" fmla="*/ 243274 w 111"/>
                <a:gd name="T43" fmla="*/ 371659 h 250"/>
                <a:gd name="T44" fmla="*/ 243274 w 111"/>
                <a:gd name="T45" fmla="*/ 121571 h 250"/>
                <a:gd name="T46" fmla="*/ 142489 w 111"/>
                <a:gd name="T47" fmla="*/ 121571 h 250"/>
                <a:gd name="T48" fmla="*/ 142489 w 111"/>
                <a:gd name="T49" fmla="*/ 243142 h 250"/>
                <a:gd name="T50" fmla="*/ 0 w 111"/>
                <a:gd name="T51" fmla="*/ 243142 h 250"/>
                <a:gd name="T52" fmla="*/ 0 w 111"/>
                <a:gd name="T53" fmla="*/ 131991 h 250"/>
                <a:gd name="T54" fmla="*/ 41704 w 111"/>
                <a:gd name="T55" fmla="*/ 38208 h 250"/>
                <a:gd name="T56" fmla="*/ 132063 w 111"/>
                <a:gd name="T57" fmla="*/ 0 h 250"/>
                <a:gd name="T58" fmla="*/ 253700 w 111"/>
                <a:gd name="T59" fmla="*/ 0 h 2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11" h="250">
                  <a:moveTo>
                    <a:pt x="73" y="0"/>
                  </a:moveTo>
                  <a:cubicBezTo>
                    <a:pt x="83" y="0"/>
                    <a:pt x="92" y="4"/>
                    <a:pt x="100" y="11"/>
                  </a:cubicBezTo>
                  <a:cubicBezTo>
                    <a:pt x="107" y="19"/>
                    <a:pt x="111" y="28"/>
                    <a:pt x="111" y="38"/>
                  </a:cubicBezTo>
                  <a:cubicBezTo>
                    <a:pt x="111" y="91"/>
                    <a:pt x="111" y="91"/>
                    <a:pt x="111" y="91"/>
                  </a:cubicBezTo>
                  <a:cubicBezTo>
                    <a:pt x="111" y="98"/>
                    <a:pt x="109" y="105"/>
                    <a:pt x="105" y="111"/>
                  </a:cubicBezTo>
                  <a:cubicBezTo>
                    <a:pt x="101" y="117"/>
                    <a:pt x="96" y="122"/>
                    <a:pt x="90" y="125"/>
                  </a:cubicBezTo>
                  <a:cubicBezTo>
                    <a:pt x="96" y="128"/>
                    <a:pt x="101" y="133"/>
                    <a:pt x="105" y="139"/>
                  </a:cubicBezTo>
                  <a:cubicBezTo>
                    <a:pt x="109" y="145"/>
                    <a:pt x="111" y="152"/>
                    <a:pt x="111" y="159"/>
                  </a:cubicBezTo>
                  <a:cubicBezTo>
                    <a:pt x="111" y="211"/>
                    <a:pt x="111" y="211"/>
                    <a:pt x="111" y="211"/>
                  </a:cubicBezTo>
                  <a:cubicBezTo>
                    <a:pt x="111" y="222"/>
                    <a:pt x="107" y="231"/>
                    <a:pt x="100" y="238"/>
                  </a:cubicBezTo>
                  <a:cubicBezTo>
                    <a:pt x="92" y="246"/>
                    <a:pt x="83" y="250"/>
                    <a:pt x="73" y="250"/>
                  </a:cubicBezTo>
                  <a:cubicBezTo>
                    <a:pt x="38" y="250"/>
                    <a:pt x="38" y="250"/>
                    <a:pt x="38" y="250"/>
                  </a:cubicBezTo>
                  <a:cubicBezTo>
                    <a:pt x="28" y="250"/>
                    <a:pt x="19" y="246"/>
                    <a:pt x="12" y="238"/>
                  </a:cubicBezTo>
                  <a:cubicBezTo>
                    <a:pt x="4" y="231"/>
                    <a:pt x="0" y="222"/>
                    <a:pt x="0" y="211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41" y="215"/>
                    <a:pt x="41" y="215"/>
                    <a:pt x="41" y="215"/>
                  </a:cubicBezTo>
                  <a:cubicBezTo>
                    <a:pt x="70" y="215"/>
                    <a:pt x="70" y="215"/>
                    <a:pt x="70" y="215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8"/>
                    <a:pt x="4" y="19"/>
                    <a:pt x="12" y="11"/>
                  </a:cubicBezTo>
                  <a:cubicBezTo>
                    <a:pt x="19" y="4"/>
                    <a:pt x="28" y="0"/>
                    <a:pt x="38" y="0"/>
                  </a:cubicBezTo>
                  <a:cubicBezTo>
                    <a:pt x="73" y="0"/>
                    <a:pt x="73" y="0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8861426" y="3267075"/>
              <a:ext cx="441325" cy="865188"/>
            </a:xfrm>
            <a:custGeom>
              <a:avLst/>
              <a:gdLst>
                <a:gd name="T0" fmla="*/ 382588 w 278"/>
                <a:gd name="T1" fmla="*/ 0 h 545"/>
                <a:gd name="T2" fmla="*/ 382588 w 278"/>
                <a:gd name="T3" fmla="*/ 503238 h 545"/>
                <a:gd name="T4" fmla="*/ 441325 w 278"/>
                <a:gd name="T5" fmla="*/ 503238 h 545"/>
                <a:gd name="T6" fmla="*/ 441325 w 278"/>
                <a:gd name="T7" fmla="*/ 625475 h 545"/>
                <a:gd name="T8" fmla="*/ 382588 w 278"/>
                <a:gd name="T9" fmla="*/ 625475 h 545"/>
                <a:gd name="T10" fmla="*/ 382588 w 278"/>
                <a:gd name="T11" fmla="*/ 865188 h 545"/>
                <a:gd name="T12" fmla="*/ 239713 w 278"/>
                <a:gd name="T13" fmla="*/ 865188 h 545"/>
                <a:gd name="T14" fmla="*/ 239713 w 278"/>
                <a:gd name="T15" fmla="*/ 625475 h 545"/>
                <a:gd name="T16" fmla="*/ 0 w 278"/>
                <a:gd name="T17" fmla="*/ 625475 h 545"/>
                <a:gd name="T18" fmla="*/ 0 w 278"/>
                <a:gd name="T19" fmla="*/ 503238 h 545"/>
                <a:gd name="T20" fmla="*/ 153988 w 278"/>
                <a:gd name="T21" fmla="*/ 0 h 545"/>
                <a:gd name="T22" fmla="*/ 382588 w 278"/>
                <a:gd name="T23" fmla="*/ 0 h 545"/>
                <a:gd name="T24" fmla="*/ 382588 w 278"/>
                <a:gd name="T25" fmla="*/ 0 h 545"/>
                <a:gd name="T26" fmla="*/ 239713 w 278"/>
                <a:gd name="T27" fmla="*/ 503238 h 545"/>
                <a:gd name="T28" fmla="*/ 239713 w 278"/>
                <a:gd name="T29" fmla="*/ 107950 h 545"/>
                <a:gd name="T30" fmla="*/ 125413 w 278"/>
                <a:gd name="T31" fmla="*/ 503238 h 545"/>
                <a:gd name="T32" fmla="*/ 239713 w 278"/>
                <a:gd name="T33" fmla="*/ 503238 h 545"/>
                <a:gd name="T34" fmla="*/ 239713 w 278"/>
                <a:gd name="T35" fmla="*/ 503238 h 54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8" h="545">
                  <a:moveTo>
                    <a:pt x="241" y="0"/>
                  </a:moveTo>
                  <a:lnTo>
                    <a:pt x="241" y="317"/>
                  </a:lnTo>
                  <a:lnTo>
                    <a:pt x="278" y="317"/>
                  </a:lnTo>
                  <a:lnTo>
                    <a:pt x="278" y="394"/>
                  </a:lnTo>
                  <a:lnTo>
                    <a:pt x="241" y="394"/>
                  </a:lnTo>
                  <a:lnTo>
                    <a:pt x="241" y="545"/>
                  </a:lnTo>
                  <a:lnTo>
                    <a:pt x="151" y="545"/>
                  </a:lnTo>
                  <a:lnTo>
                    <a:pt x="151" y="394"/>
                  </a:lnTo>
                  <a:lnTo>
                    <a:pt x="0" y="394"/>
                  </a:lnTo>
                  <a:lnTo>
                    <a:pt x="0" y="317"/>
                  </a:lnTo>
                  <a:lnTo>
                    <a:pt x="97" y="0"/>
                  </a:lnTo>
                  <a:lnTo>
                    <a:pt x="241" y="0"/>
                  </a:lnTo>
                  <a:close/>
                  <a:moveTo>
                    <a:pt x="151" y="317"/>
                  </a:moveTo>
                  <a:lnTo>
                    <a:pt x="151" y="68"/>
                  </a:lnTo>
                  <a:lnTo>
                    <a:pt x="79" y="317"/>
                  </a:lnTo>
                  <a:lnTo>
                    <a:pt x="151" y="3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4"/>
            <p:cNvSpPr>
              <a:spLocks noEditPoints="1"/>
            </p:cNvSpPr>
            <p:nvPr/>
          </p:nvSpPr>
          <p:spPr bwMode="auto">
            <a:xfrm>
              <a:off x="8047038" y="1266825"/>
              <a:ext cx="454025" cy="523875"/>
            </a:xfrm>
            <a:custGeom>
              <a:avLst/>
              <a:gdLst>
                <a:gd name="T0" fmla="*/ 287665 w 131"/>
                <a:gd name="T1" fmla="*/ 451018 h 151"/>
                <a:gd name="T2" fmla="*/ 298062 w 131"/>
                <a:gd name="T3" fmla="*/ 471834 h 151"/>
                <a:gd name="T4" fmla="*/ 166360 w 131"/>
                <a:gd name="T5" fmla="*/ 478773 h 151"/>
                <a:gd name="T6" fmla="*/ 155963 w 131"/>
                <a:gd name="T7" fmla="*/ 457957 h 151"/>
                <a:gd name="T8" fmla="*/ 166360 w 131"/>
                <a:gd name="T9" fmla="*/ 451018 h 151"/>
                <a:gd name="T10" fmla="*/ 270335 w 131"/>
                <a:gd name="T11" fmla="*/ 509998 h 151"/>
                <a:gd name="T12" fmla="*/ 197553 w 131"/>
                <a:gd name="T13" fmla="*/ 523875 h 151"/>
                <a:gd name="T14" fmla="*/ 180224 w 131"/>
                <a:gd name="T15" fmla="*/ 496120 h 151"/>
                <a:gd name="T16" fmla="*/ 225280 w 131"/>
                <a:gd name="T17" fmla="*/ 117959 h 151"/>
                <a:gd name="T18" fmla="*/ 284199 w 131"/>
                <a:gd name="T19" fmla="*/ 433671 h 151"/>
                <a:gd name="T20" fmla="*/ 107441 w 131"/>
                <a:gd name="T21" fmla="*/ 235917 h 151"/>
                <a:gd name="T22" fmla="*/ 225280 w 131"/>
                <a:gd name="T23" fmla="*/ 117959 h 151"/>
                <a:gd name="T24" fmla="*/ 249540 w 131"/>
                <a:gd name="T25" fmla="*/ 142244 h 151"/>
                <a:gd name="T26" fmla="*/ 273801 w 131"/>
                <a:gd name="T27" fmla="*/ 156122 h 151"/>
                <a:gd name="T28" fmla="*/ 246075 w 131"/>
                <a:gd name="T29" fmla="*/ 149183 h 151"/>
                <a:gd name="T30" fmla="*/ 173292 w 131"/>
                <a:gd name="T31" fmla="*/ 183877 h 151"/>
                <a:gd name="T32" fmla="*/ 145565 w 131"/>
                <a:gd name="T33" fmla="*/ 235917 h 151"/>
                <a:gd name="T34" fmla="*/ 138634 w 131"/>
                <a:gd name="T35" fmla="*/ 281019 h 151"/>
                <a:gd name="T36" fmla="*/ 131702 w 131"/>
                <a:gd name="T37" fmla="*/ 256733 h 151"/>
                <a:gd name="T38" fmla="*/ 131702 w 131"/>
                <a:gd name="T39" fmla="*/ 208162 h 151"/>
                <a:gd name="T40" fmla="*/ 162894 w 131"/>
                <a:gd name="T41" fmla="*/ 163060 h 151"/>
                <a:gd name="T42" fmla="*/ 225280 w 131"/>
                <a:gd name="T43" fmla="*/ 138775 h 151"/>
                <a:gd name="T44" fmla="*/ 242609 w 131"/>
                <a:gd name="T45" fmla="*/ 138775 h 151"/>
                <a:gd name="T46" fmla="*/ 242609 w 131"/>
                <a:gd name="T47" fmla="*/ 0 h 151"/>
                <a:gd name="T48" fmla="*/ 228745 w 131"/>
                <a:gd name="T49" fmla="*/ 79796 h 151"/>
                <a:gd name="T50" fmla="*/ 214882 w 131"/>
                <a:gd name="T51" fmla="*/ 0 h 151"/>
                <a:gd name="T52" fmla="*/ 398572 w 131"/>
                <a:gd name="T53" fmla="*/ 76326 h 151"/>
                <a:gd name="T54" fmla="*/ 322323 w 131"/>
                <a:gd name="T55" fmla="*/ 111020 h 151"/>
                <a:gd name="T56" fmla="*/ 117839 w 131"/>
                <a:gd name="T57" fmla="*/ 353876 h 151"/>
                <a:gd name="T58" fmla="*/ 58919 w 131"/>
                <a:gd name="T59" fmla="*/ 374692 h 151"/>
                <a:gd name="T60" fmla="*/ 117839 w 131"/>
                <a:gd name="T61" fmla="*/ 353876 h 151"/>
                <a:gd name="T62" fmla="*/ 76248 w 131"/>
                <a:gd name="T63" fmla="*/ 55510 h 151"/>
                <a:gd name="T64" fmla="*/ 110907 w 131"/>
                <a:gd name="T65" fmla="*/ 128367 h 151"/>
                <a:gd name="T66" fmla="*/ 76248 w 131"/>
                <a:gd name="T67" fmla="*/ 55510 h 151"/>
                <a:gd name="T68" fmla="*/ 377777 w 131"/>
                <a:gd name="T69" fmla="*/ 395508 h 151"/>
                <a:gd name="T70" fmla="*/ 353516 w 131"/>
                <a:gd name="T71" fmla="*/ 333060 h 151"/>
                <a:gd name="T72" fmla="*/ 336186 w 131"/>
                <a:gd name="T73" fmla="*/ 353876 h 151"/>
                <a:gd name="T74" fmla="*/ 454025 w 131"/>
                <a:gd name="T75" fmla="*/ 239387 h 151"/>
                <a:gd name="T76" fmla="*/ 388174 w 131"/>
                <a:gd name="T77" fmla="*/ 235917 h 151"/>
                <a:gd name="T78" fmla="*/ 454025 w 131"/>
                <a:gd name="T79" fmla="*/ 211632 h 151"/>
                <a:gd name="T80" fmla="*/ 0 w 131"/>
                <a:gd name="T81" fmla="*/ 239387 h 151"/>
                <a:gd name="T82" fmla="*/ 69317 w 131"/>
                <a:gd name="T83" fmla="*/ 211632 h 151"/>
                <a:gd name="T84" fmla="*/ 69317 w 131"/>
                <a:gd name="T85" fmla="*/ 239387 h 15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" h="151">
                  <a:moveTo>
                    <a:pt x="48" y="130"/>
                  </a:moveTo>
                  <a:cubicBezTo>
                    <a:pt x="83" y="130"/>
                    <a:pt x="83" y="130"/>
                    <a:pt x="83" y="130"/>
                  </a:cubicBezTo>
                  <a:cubicBezTo>
                    <a:pt x="84" y="130"/>
                    <a:pt x="86" y="131"/>
                    <a:pt x="86" y="132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86" y="137"/>
                    <a:pt x="84" y="138"/>
                    <a:pt x="83" y="138"/>
                  </a:cubicBezTo>
                  <a:cubicBezTo>
                    <a:pt x="48" y="138"/>
                    <a:pt x="48" y="138"/>
                    <a:pt x="48" y="138"/>
                  </a:cubicBezTo>
                  <a:cubicBezTo>
                    <a:pt x="46" y="138"/>
                    <a:pt x="45" y="137"/>
                    <a:pt x="45" y="136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5" y="131"/>
                    <a:pt x="46" y="130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lose/>
                  <a:moveTo>
                    <a:pt x="78" y="143"/>
                  </a:moveTo>
                  <a:cubicBezTo>
                    <a:pt x="78" y="147"/>
                    <a:pt x="78" y="147"/>
                    <a:pt x="78" y="147"/>
                  </a:cubicBezTo>
                  <a:cubicBezTo>
                    <a:pt x="78" y="149"/>
                    <a:pt x="76" y="151"/>
                    <a:pt x="74" y="151"/>
                  </a:cubicBezTo>
                  <a:cubicBezTo>
                    <a:pt x="57" y="151"/>
                    <a:pt x="57" y="151"/>
                    <a:pt x="57" y="151"/>
                  </a:cubicBezTo>
                  <a:cubicBezTo>
                    <a:pt x="54" y="151"/>
                    <a:pt x="52" y="149"/>
                    <a:pt x="52" y="147"/>
                  </a:cubicBezTo>
                  <a:cubicBezTo>
                    <a:pt x="52" y="143"/>
                    <a:pt x="52" y="143"/>
                    <a:pt x="52" y="143"/>
                  </a:cubicBezTo>
                  <a:cubicBezTo>
                    <a:pt x="78" y="143"/>
                    <a:pt x="78" y="143"/>
                    <a:pt x="78" y="143"/>
                  </a:cubicBezTo>
                  <a:close/>
                  <a:moveTo>
                    <a:pt x="65" y="34"/>
                  </a:moveTo>
                  <a:cubicBezTo>
                    <a:pt x="84" y="34"/>
                    <a:pt x="99" y="49"/>
                    <a:pt x="99" y="68"/>
                  </a:cubicBezTo>
                  <a:cubicBezTo>
                    <a:pt x="99" y="89"/>
                    <a:pt x="82" y="94"/>
                    <a:pt x="82" y="125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49" y="94"/>
                    <a:pt x="31" y="89"/>
                    <a:pt x="31" y="68"/>
                  </a:cubicBezTo>
                  <a:cubicBezTo>
                    <a:pt x="31" y="49"/>
                    <a:pt x="47" y="34"/>
                    <a:pt x="65" y="34"/>
                  </a:cubicBezTo>
                  <a:cubicBezTo>
                    <a:pt x="65" y="34"/>
                    <a:pt x="65" y="34"/>
                    <a:pt x="65" y="34"/>
                  </a:cubicBezTo>
                  <a:close/>
                  <a:moveTo>
                    <a:pt x="70" y="40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6" y="42"/>
                    <a:pt x="80" y="44"/>
                    <a:pt x="83" y="46"/>
                  </a:cubicBezTo>
                  <a:cubicBezTo>
                    <a:pt x="82" y="46"/>
                    <a:pt x="80" y="45"/>
                    <a:pt x="79" y="45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4" y="44"/>
                    <a:pt x="73" y="44"/>
                    <a:pt x="71" y="43"/>
                  </a:cubicBezTo>
                  <a:cubicBezTo>
                    <a:pt x="69" y="44"/>
                    <a:pt x="66" y="44"/>
                    <a:pt x="64" y="45"/>
                  </a:cubicBezTo>
                  <a:cubicBezTo>
                    <a:pt x="59" y="46"/>
                    <a:pt x="54" y="49"/>
                    <a:pt x="50" y="53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5" y="59"/>
                    <a:pt x="43" y="63"/>
                    <a:pt x="42" y="68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0" y="75"/>
                    <a:pt x="40" y="78"/>
                    <a:pt x="40" y="81"/>
                  </a:cubicBezTo>
                  <a:cubicBezTo>
                    <a:pt x="40" y="80"/>
                    <a:pt x="39" y="78"/>
                    <a:pt x="38" y="77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7" y="70"/>
                    <a:pt x="37" y="66"/>
                    <a:pt x="38" y="6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0" y="56"/>
                    <a:pt x="42" y="53"/>
                    <a:pt x="45" y="49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0" y="44"/>
                    <a:pt x="54" y="42"/>
                    <a:pt x="58" y="41"/>
                  </a:cubicBezTo>
                  <a:cubicBezTo>
                    <a:pt x="61" y="40"/>
                    <a:pt x="63" y="40"/>
                    <a:pt x="65" y="40"/>
                  </a:cubicBezTo>
                  <a:cubicBezTo>
                    <a:pt x="67" y="40"/>
                    <a:pt x="68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lose/>
                  <a:moveTo>
                    <a:pt x="62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8" y="23"/>
                    <a:pt x="67" y="23"/>
                    <a:pt x="66" y="23"/>
                  </a:cubicBezTo>
                  <a:cubicBezTo>
                    <a:pt x="64" y="23"/>
                    <a:pt x="63" y="23"/>
                    <a:pt x="62" y="23"/>
                  </a:cubicBezTo>
                  <a:cubicBezTo>
                    <a:pt x="62" y="0"/>
                    <a:pt x="62" y="0"/>
                    <a:pt x="62" y="0"/>
                  </a:cubicBezTo>
                  <a:close/>
                  <a:moveTo>
                    <a:pt x="109" y="16"/>
                  </a:moveTo>
                  <a:cubicBezTo>
                    <a:pt x="115" y="22"/>
                    <a:pt x="115" y="22"/>
                    <a:pt x="115" y="22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97" y="35"/>
                    <a:pt x="95" y="33"/>
                    <a:pt x="93" y="32"/>
                  </a:cubicBezTo>
                  <a:cubicBezTo>
                    <a:pt x="109" y="16"/>
                    <a:pt x="109" y="16"/>
                    <a:pt x="109" y="16"/>
                  </a:cubicBezTo>
                  <a:close/>
                  <a:moveTo>
                    <a:pt x="34" y="102"/>
                  </a:moveTo>
                  <a:cubicBezTo>
                    <a:pt x="22" y="114"/>
                    <a:pt x="22" y="114"/>
                    <a:pt x="22" y="114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31" y="98"/>
                    <a:pt x="32" y="100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lose/>
                  <a:moveTo>
                    <a:pt x="22" y="16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4" y="35"/>
                    <a:pt x="36" y="33"/>
                    <a:pt x="38" y="32"/>
                  </a:cubicBezTo>
                  <a:cubicBezTo>
                    <a:pt x="22" y="16"/>
                    <a:pt x="22" y="16"/>
                    <a:pt x="22" y="16"/>
                  </a:cubicBezTo>
                  <a:close/>
                  <a:moveTo>
                    <a:pt x="97" y="102"/>
                  </a:moveTo>
                  <a:cubicBezTo>
                    <a:pt x="109" y="114"/>
                    <a:pt x="109" y="114"/>
                    <a:pt x="109" y="114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101" y="98"/>
                    <a:pt x="99" y="100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lose/>
                  <a:moveTo>
                    <a:pt x="131" y="61"/>
                  </a:moveTo>
                  <a:cubicBezTo>
                    <a:pt x="131" y="69"/>
                    <a:pt x="131" y="69"/>
                    <a:pt x="131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8"/>
                    <a:pt x="112" y="68"/>
                  </a:cubicBezTo>
                  <a:cubicBezTo>
                    <a:pt x="112" y="66"/>
                    <a:pt x="111" y="63"/>
                    <a:pt x="111" y="61"/>
                  </a:cubicBezTo>
                  <a:cubicBezTo>
                    <a:pt x="131" y="61"/>
                    <a:pt x="131" y="61"/>
                    <a:pt x="131" y="61"/>
                  </a:cubicBezTo>
                  <a:close/>
                  <a:moveTo>
                    <a:pt x="20" y="69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0" y="63"/>
                    <a:pt x="20" y="66"/>
                    <a:pt x="20" y="68"/>
                  </a:cubicBezTo>
                  <a:cubicBezTo>
                    <a:pt x="20" y="68"/>
                    <a:pt x="20" y="69"/>
                    <a:pt x="20" y="69"/>
                  </a:cubicBezTo>
                  <a:cubicBezTo>
                    <a:pt x="20" y="69"/>
                    <a:pt x="20" y="69"/>
                    <a:pt x="20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5"/>
            <p:cNvSpPr>
              <a:spLocks noEditPoints="1"/>
            </p:cNvSpPr>
            <p:nvPr/>
          </p:nvSpPr>
          <p:spPr bwMode="auto">
            <a:xfrm>
              <a:off x="8837613" y="1370013"/>
              <a:ext cx="433388" cy="339725"/>
            </a:xfrm>
            <a:custGeom>
              <a:avLst/>
              <a:gdLst>
                <a:gd name="T0" fmla="*/ 433388 w 125"/>
                <a:gd name="T1" fmla="*/ 187195 h 98"/>
                <a:gd name="T2" fmla="*/ 433388 w 125"/>
                <a:gd name="T3" fmla="*/ 315459 h 98"/>
                <a:gd name="T4" fmla="*/ 409118 w 125"/>
                <a:gd name="T5" fmla="*/ 339725 h 98"/>
                <a:gd name="T6" fmla="*/ 20803 w 125"/>
                <a:gd name="T7" fmla="*/ 339725 h 98"/>
                <a:gd name="T8" fmla="*/ 0 w 125"/>
                <a:gd name="T9" fmla="*/ 315459 h 98"/>
                <a:gd name="T10" fmla="*/ 0 w 125"/>
                <a:gd name="T11" fmla="*/ 187195 h 98"/>
                <a:gd name="T12" fmla="*/ 190691 w 125"/>
                <a:gd name="T13" fmla="*/ 187195 h 98"/>
                <a:gd name="T14" fmla="*/ 190691 w 125"/>
                <a:gd name="T15" fmla="*/ 214928 h 98"/>
                <a:gd name="T16" fmla="*/ 204559 w 125"/>
                <a:gd name="T17" fmla="*/ 228794 h 98"/>
                <a:gd name="T18" fmla="*/ 228829 w 125"/>
                <a:gd name="T19" fmla="*/ 228794 h 98"/>
                <a:gd name="T20" fmla="*/ 239230 w 125"/>
                <a:gd name="T21" fmla="*/ 214928 h 98"/>
                <a:gd name="T22" fmla="*/ 239230 w 125"/>
                <a:gd name="T23" fmla="*/ 187195 h 98"/>
                <a:gd name="T24" fmla="*/ 433388 w 125"/>
                <a:gd name="T25" fmla="*/ 187195 h 98"/>
                <a:gd name="T26" fmla="*/ 173355 w 125"/>
                <a:gd name="T27" fmla="*/ 65865 h 98"/>
                <a:gd name="T28" fmla="*/ 260033 w 125"/>
                <a:gd name="T29" fmla="*/ 65865 h 98"/>
                <a:gd name="T30" fmla="*/ 260033 w 125"/>
                <a:gd name="T31" fmla="*/ 38132 h 98"/>
                <a:gd name="T32" fmla="*/ 249631 w 125"/>
                <a:gd name="T33" fmla="*/ 27733 h 98"/>
                <a:gd name="T34" fmla="*/ 183757 w 125"/>
                <a:gd name="T35" fmla="*/ 27733 h 98"/>
                <a:gd name="T36" fmla="*/ 173355 w 125"/>
                <a:gd name="T37" fmla="*/ 38132 h 98"/>
                <a:gd name="T38" fmla="*/ 173355 w 125"/>
                <a:gd name="T39" fmla="*/ 65865 h 98"/>
                <a:gd name="T40" fmla="*/ 20803 w 125"/>
                <a:gd name="T41" fmla="*/ 65865 h 98"/>
                <a:gd name="T42" fmla="*/ 149085 w 125"/>
                <a:gd name="T43" fmla="*/ 65865 h 98"/>
                <a:gd name="T44" fmla="*/ 149085 w 125"/>
                <a:gd name="T45" fmla="*/ 38132 h 98"/>
                <a:gd name="T46" fmla="*/ 183757 w 125"/>
                <a:gd name="T47" fmla="*/ 0 h 98"/>
                <a:gd name="T48" fmla="*/ 249631 w 125"/>
                <a:gd name="T49" fmla="*/ 0 h 98"/>
                <a:gd name="T50" fmla="*/ 284303 w 125"/>
                <a:gd name="T51" fmla="*/ 38132 h 98"/>
                <a:gd name="T52" fmla="*/ 284303 w 125"/>
                <a:gd name="T53" fmla="*/ 65865 h 98"/>
                <a:gd name="T54" fmla="*/ 409118 w 125"/>
                <a:gd name="T55" fmla="*/ 65865 h 98"/>
                <a:gd name="T56" fmla="*/ 433388 w 125"/>
                <a:gd name="T57" fmla="*/ 90131 h 98"/>
                <a:gd name="T58" fmla="*/ 433388 w 125"/>
                <a:gd name="T59" fmla="*/ 162929 h 98"/>
                <a:gd name="T60" fmla="*/ 0 w 125"/>
                <a:gd name="T61" fmla="*/ 162929 h 98"/>
                <a:gd name="T62" fmla="*/ 0 w 125"/>
                <a:gd name="T63" fmla="*/ 90131 h 98"/>
                <a:gd name="T64" fmla="*/ 20803 w 125"/>
                <a:gd name="T65" fmla="*/ 65865 h 98"/>
                <a:gd name="T66" fmla="*/ 20803 w 125"/>
                <a:gd name="T67" fmla="*/ 65865 h 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5" h="98">
                  <a:moveTo>
                    <a:pt x="125" y="54"/>
                  </a:moveTo>
                  <a:cubicBezTo>
                    <a:pt x="125" y="91"/>
                    <a:pt x="125" y="91"/>
                    <a:pt x="125" y="91"/>
                  </a:cubicBezTo>
                  <a:cubicBezTo>
                    <a:pt x="125" y="95"/>
                    <a:pt x="122" y="98"/>
                    <a:pt x="118" y="98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3" y="98"/>
                    <a:pt x="0" y="95"/>
                    <a:pt x="0" y="9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4"/>
                    <a:pt x="57" y="66"/>
                    <a:pt x="59" y="66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8" y="66"/>
                    <a:pt x="69" y="64"/>
                    <a:pt x="69" y="6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125" y="54"/>
                    <a:pt x="125" y="54"/>
                    <a:pt x="125" y="54"/>
                  </a:cubicBezTo>
                  <a:close/>
                  <a:moveTo>
                    <a:pt x="50" y="19"/>
                  </a:moveTo>
                  <a:cubicBezTo>
                    <a:pt x="75" y="19"/>
                    <a:pt x="75" y="19"/>
                    <a:pt x="75" y="19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3" y="8"/>
                    <a:pt x="7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1" y="8"/>
                    <a:pt x="50" y="9"/>
                    <a:pt x="50" y="11"/>
                  </a:cubicBezTo>
                  <a:cubicBezTo>
                    <a:pt x="50" y="19"/>
                    <a:pt x="50" y="19"/>
                    <a:pt x="50" y="19"/>
                  </a:cubicBezTo>
                  <a:close/>
                  <a:moveTo>
                    <a:pt x="6" y="19"/>
                  </a:moveTo>
                  <a:cubicBezTo>
                    <a:pt x="43" y="19"/>
                    <a:pt x="43" y="19"/>
                    <a:pt x="43" y="19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5"/>
                    <a:pt x="47" y="0"/>
                    <a:pt x="5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7" y="0"/>
                    <a:pt x="82" y="5"/>
                    <a:pt x="82" y="1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22" y="19"/>
                    <a:pt x="125" y="22"/>
                    <a:pt x="125" y="26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3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6"/>
            <p:cNvSpPr>
              <a:spLocks noEditPoints="1"/>
            </p:cNvSpPr>
            <p:nvPr/>
          </p:nvSpPr>
          <p:spPr bwMode="auto">
            <a:xfrm>
              <a:off x="8042276" y="4381500"/>
              <a:ext cx="496888" cy="500063"/>
            </a:xfrm>
            <a:custGeom>
              <a:avLst/>
              <a:gdLst>
                <a:gd name="T0" fmla="*/ 291878 w 143"/>
                <a:gd name="T1" fmla="*/ 156270 h 144"/>
                <a:gd name="T2" fmla="*/ 243232 w 143"/>
                <a:gd name="T3" fmla="*/ 163215 h 144"/>
                <a:gd name="T4" fmla="*/ 260606 w 143"/>
                <a:gd name="T5" fmla="*/ 222250 h 144"/>
                <a:gd name="T6" fmla="*/ 364848 w 143"/>
                <a:gd name="T7" fmla="*/ 62508 h 144"/>
                <a:gd name="T8" fmla="*/ 434343 w 143"/>
                <a:gd name="T9" fmla="*/ 65981 h 144"/>
                <a:gd name="T10" fmla="*/ 434343 w 143"/>
                <a:gd name="T11" fmla="*/ 135434 h 144"/>
                <a:gd name="T12" fmla="*/ 277979 w 143"/>
                <a:gd name="T13" fmla="*/ 236141 h 144"/>
                <a:gd name="T14" fmla="*/ 333575 w 143"/>
                <a:gd name="T15" fmla="*/ 256977 h 144"/>
                <a:gd name="T16" fmla="*/ 343999 w 143"/>
                <a:gd name="T17" fmla="*/ 204887 h 144"/>
                <a:gd name="T18" fmla="*/ 406545 w 143"/>
                <a:gd name="T19" fmla="*/ 256977 h 144"/>
                <a:gd name="T20" fmla="*/ 396121 w 143"/>
                <a:gd name="T21" fmla="*/ 152797 h 144"/>
                <a:gd name="T22" fmla="*/ 430868 w 143"/>
                <a:gd name="T23" fmla="*/ 256977 h 144"/>
                <a:gd name="T24" fmla="*/ 462141 w 143"/>
                <a:gd name="T25" fmla="*/ 281285 h 144"/>
                <a:gd name="T26" fmla="*/ 243232 w 143"/>
                <a:gd name="T27" fmla="*/ 468809 h 144"/>
                <a:gd name="T28" fmla="*/ 218909 w 143"/>
                <a:gd name="T29" fmla="*/ 500063 h 144"/>
                <a:gd name="T30" fmla="*/ 31273 w 143"/>
                <a:gd name="T31" fmla="*/ 281285 h 144"/>
                <a:gd name="T32" fmla="*/ 0 w 143"/>
                <a:gd name="T33" fmla="*/ 256977 h 144"/>
                <a:gd name="T34" fmla="*/ 218909 w 143"/>
                <a:gd name="T35" fmla="*/ 69453 h 144"/>
                <a:gd name="T36" fmla="*/ 243232 w 143"/>
                <a:gd name="T37" fmla="*/ 34727 h 144"/>
                <a:gd name="T38" fmla="*/ 343999 w 143"/>
                <a:gd name="T39" fmla="*/ 104180 h 144"/>
                <a:gd name="T40" fmla="*/ 326626 w 143"/>
                <a:gd name="T41" fmla="*/ 121543 h 144"/>
                <a:gd name="T42" fmla="*/ 243232 w 143"/>
                <a:gd name="T43" fmla="*/ 138906 h 144"/>
                <a:gd name="T44" fmla="*/ 243232 w 143"/>
                <a:gd name="T45" fmla="*/ 322957 h 144"/>
                <a:gd name="T46" fmla="*/ 333575 w 143"/>
                <a:gd name="T47" fmla="*/ 281285 h 144"/>
                <a:gd name="T48" fmla="*/ 218909 w 143"/>
                <a:gd name="T49" fmla="*/ 322957 h 144"/>
                <a:gd name="T50" fmla="*/ 128565 w 143"/>
                <a:gd name="T51" fmla="*/ 281285 h 144"/>
                <a:gd name="T52" fmla="*/ 218909 w 143"/>
                <a:gd name="T53" fmla="*/ 322957 h 144"/>
                <a:gd name="T54" fmla="*/ 218909 w 143"/>
                <a:gd name="T55" fmla="*/ 211832 h 144"/>
                <a:gd name="T56" fmla="*/ 128565 w 143"/>
                <a:gd name="T57" fmla="*/ 256977 h 144"/>
                <a:gd name="T58" fmla="*/ 218909 w 143"/>
                <a:gd name="T59" fmla="*/ 93762 h 144"/>
                <a:gd name="T60" fmla="*/ 104242 w 143"/>
                <a:gd name="T61" fmla="*/ 256977 h 144"/>
                <a:gd name="T62" fmla="*/ 218909 w 143"/>
                <a:gd name="T63" fmla="*/ 93762 h 144"/>
                <a:gd name="T64" fmla="*/ 218909 w 143"/>
                <a:gd name="T65" fmla="*/ 395883 h 144"/>
                <a:gd name="T66" fmla="*/ 55596 w 143"/>
                <a:gd name="T67" fmla="*/ 281285 h 144"/>
                <a:gd name="T68" fmla="*/ 243232 w 143"/>
                <a:gd name="T69" fmla="*/ 395883 h 144"/>
                <a:gd name="T70" fmla="*/ 406545 w 143"/>
                <a:gd name="T71" fmla="*/ 281285 h 144"/>
                <a:gd name="T72" fmla="*/ 243232 w 143"/>
                <a:gd name="T73" fmla="*/ 395883 h 1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43" h="144">
                  <a:moveTo>
                    <a:pt x="70" y="40"/>
                  </a:moveTo>
                  <a:cubicBezTo>
                    <a:pt x="75" y="41"/>
                    <a:pt x="80" y="42"/>
                    <a:pt x="84" y="45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6" y="49"/>
                    <a:pt x="73" y="48"/>
                    <a:pt x="70" y="47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2" y="62"/>
                    <a:pt x="74" y="63"/>
                    <a:pt x="75" y="64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70"/>
                    <a:pt x="82" y="72"/>
                    <a:pt x="82" y="74"/>
                  </a:cubicBezTo>
                  <a:cubicBezTo>
                    <a:pt x="96" y="74"/>
                    <a:pt x="96" y="74"/>
                    <a:pt x="96" y="74"/>
                  </a:cubicBezTo>
                  <a:cubicBezTo>
                    <a:pt x="96" y="70"/>
                    <a:pt x="95" y="67"/>
                    <a:pt x="94" y="65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101" y="64"/>
                    <a:pt x="103" y="69"/>
                    <a:pt x="103" y="74"/>
                  </a:cubicBezTo>
                  <a:cubicBezTo>
                    <a:pt x="117" y="74"/>
                    <a:pt x="117" y="74"/>
                    <a:pt x="117" y="74"/>
                  </a:cubicBezTo>
                  <a:cubicBezTo>
                    <a:pt x="116" y="65"/>
                    <a:pt x="114" y="56"/>
                    <a:pt x="109" y="49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20" y="53"/>
                    <a:pt x="123" y="63"/>
                    <a:pt x="124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3" y="81"/>
                    <a:pt x="133" y="81"/>
                    <a:pt x="133" y="81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2" y="110"/>
                    <a:pt x="99" y="133"/>
                    <a:pt x="70" y="135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34" y="133"/>
                    <a:pt x="11" y="110"/>
                    <a:pt x="9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1" y="45"/>
                    <a:pt x="34" y="21"/>
                    <a:pt x="63" y="2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81" y="20"/>
                    <a:pt x="91" y="24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87" y="30"/>
                    <a:pt x="79" y="27"/>
                    <a:pt x="70" y="27"/>
                  </a:cubicBezTo>
                  <a:cubicBezTo>
                    <a:pt x="70" y="40"/>
                    <a:pt x="70" y="40"/>
                    <a:pt x="70" y="40"/>
                  </a:cubicBezTo>
                  <a:close/>
                  <a:moveTo>
                    <a:pt x="82" y="81"/>
                  </a:moveTo>
                  <a:cubicBezTo>
                    <a:pt x="81" y="87"/>
                    <a:pt x="76" y="92"/>
                    <a:pt x="70" y="93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84" y="105"/>
                    <a:pt x="95" y="94"/>
                    <a:pt x="96" y="81"/>
                  </a:cubicBezTo>
                  <a:cubicBezTo>
                    <a:pt x="82" y="81"/>
                    <a:pt x="82" y="81"/>
                    <a:pt x="82" y="81"/>
                  </a:cubicBezTo>
                  <a:close/>
                  <a:moveTo>
                    <a:pt x="63" y="93"/>
                  </a:moveTo>
                  <a:cubicBezTo>
                    <a:pt x="57" y="92"/>
                    <a:pt x="52" y="87"/>
                    <a:pt x="51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8" y="94"/>
                    <a:pt x="49" y="105"/>
                    <a:pt x="63" y="107"/>
                  </a:cubicBezTo>
                  <a:cubicBezTo>
                    <a:pt x="63" y="93"/>
                    <a:pt x="63" y="93"/>
                    <a:pt x="63" y="93"/>
                  </a:cubicBezTo>
                  <a:close/>
                  <a:moveTo>
                    <a:pt x="51" y="74"/>
                  </a:moveTo>
                  <a:cubicBezTo>
                    <a:pt x="52" y="68"/>
                    <a:pt x="57" y="63"/>
                    <a:pt x="63" y="61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49" y="49"/>
                    <a:pt x="38" y="60"/>
                    <a:pt x="37" y="74"/>
                  </a:cubicBezTo>
                  <a:cubicBezTo>
                    <a:pt x="51" y="74"/>
                    <a:pt x="51" y="74"/>
                    <a:pt x="51" y="74"/>
                  </a:cubicBezTo>
                  <a:close/>
                  <a:moveTo>
                    <a:pt x="63" y="27"/>
                  </a:moveTo>
                  <a:cubicBezTo>
                    <a:pt x="38" y="28"/>
                    <a:pt x="18" y="49"/>
                    <a:pt x="16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1" y="56"/>
                    <a:pt x="45" y="42"/>
                    <a:pt x="63" y="40"/>
                  </a:cubicBezTo>
                  <a:cubicBezTo>
                    <a:pt x="63" y="27"/>
                    <a:pt x="63" y="27"/>
                    <a:pt x="63" y="27"/>
                  </a:cubicBezTo>
                  <a:close/>
                  <a:moveTo>
                    <a:pt x="63" y="128"/>
                  </a:moveTo>
                  <a:cubicBezTo>
                    <a:pt x="63" y="114"/>
                    <a:pt x="63" y="114"/>
                    <a:pt x="63" y="114"/>
                  </a:cubicBezTo>
                  <a:cubicBezTo>
                    <a:pt x="45" y="112"/>
                    <a:pt x="31" y="98"/>
                    <a:pt x="30" y="81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8" y="106"/>
                    <a:pt x="38" y="126"/>
                    <a:pt x="63" y="128"/>
                  </a:cubicBezTo>
                  <a:close/>
                  <a:moveTo>
                    <a:pt x="70" y="114"/>
                  </a:moveTo>
                  <a:cubicBezTo>
                    <a:pt x="70" y="128"/>
                    <a:pt x="70" y="128"/>
                    <a:pt x="70" y="128"/>
                  </a:cubicBezTo>
                  <a:cubicBezTo>
                    <a:pt x="95" y="126"/>
                    <a:pt x="115" y="106"/>
                    <a:pt x="117" y="81"/>
                  </a:cubicBezTo>
                  <a:cubicBezTo>
                    <a:pt x="103" y="81"/>
                    <a:pt x="103" y="81"/>
                    <a:pt x="103" y="81"/>
                  </a:cubicBezTo>
                  <a:cubicBezTo>
                    <a:pt x="102" y="98"/>
                    <a:pt x="88" y="112"/>
                    <a:pt x="70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7"/>
            <p:cNvSpPr>
              <a:spLocks noEditPoints="1"/>
            </p:cNvSpPr>
            <p:nvPr/>
          </p:nvSpPr>
          <p:spPr bwMode="auto">
            <a:xfrm>
              <a:off x="8893176" y="4381500"/>
              <a:ext cx="319088" cy="530225"/>
            </a:xfrm>
            <a:custGeom>
              <a:avLst/>
              <a:gdLst>
                <a:gd name="T0" fmla="*/ 159544 w 92"/>
                <a:gd name="T1" fmla="*/ 242587 h 153"/>
                <a:gd name="T2" fmla="*/ 305215 w 92"/>
                <a:gd name="T3" fmla="*/ 384673 h 153"/>
                <a:gd name="T4" fmla="*/ 159544 w 92"/>
                <a:gd name="T5" fmla="*/ 530225 h 153"/>
                <a:gd name="T6" fmla="*/ 13873 w 92"/>
                <a:gd name="T7" fmla="*/ 384673 h 153"/>
                <a:gd name="T8" fmla="*/ 159544 w 92"/>
                <a:gd name="T9" fmla="*/ 242587 h 153"/>
                <a:gd name="T10" fmla="*/ 159544 w 92"/>
                <a:gd name="T11" fmla="*/ 242587 h 153"/>
                <a:gd name="T12" fmla="*/ 159544 w 92"/>
                <a:gd name="T13" fmla="*/ 273776 h 153"/>
                <a:gd name="T14" fmla="*/ 270531 w 92"/>
                <a:gd name="T15" fmla="*/ 384673 h 153"/>
                <a:gd name="T16" fmla="*/ 159544 w 92"/>
                <a:gd name="T17" fmla="*/ 495570 h 153"/>
                <a:gd name="T18" fmla="*/ 48557 w 92"/>
                <a:gd name="T19" fmla="*/ 384673 h 153"/>
                <a:gd name="T20" fmla="*/ 159544 w 92"/>
                <a:gd name="T21" fmla="*/ 273776 h 153"/>
                <a:gd name="T22" fmla="*/ 159544 w 92"/>
                <a:gd name="T23" fmla="*/ 273776 h 153"/>
                <a:gd name="T24" fmla="*/ 159544 w 92"/>
                <a:gd name="T25" fmla="*/ 280707 h 153"/>
                <a:gd name="T26" fmla="*/ 183822 w 92"/>
                <a:gd name="T27" fmla="*/ 353483 h 153"/>
                <a:gd name="T28" fmla="*/ 260126 w 92"/>
                <a:gd name="T29" fmla="*/ 353483 h 153"/>
                <a:gd name="T30" fmla="*/ 197696 w 92"/>
                <a:gd name="T31" fmla="*/ 398535 h 153"/>
                <a:gd name="T32" fmla="*/ 221974 w 92"/>
                <a:gd name="T33" fmla="*/ 471311 h 153"/>
                <a:gd name="T34" fmla="*/ 159544 w 92"/>
                <a:gd name="T35" fmla="*/ 426259 h 153"/>
                <a:gd name="T36" fmla="*/ 97114 w 92"/>
                <a:gd name="T37" fmla="*/ 471311 h 153"/>
                <a:gd name="T38" fmla="*/ 121392 w 92"/>
                <a:gd name="T39" fmla="*/ 398535 h 153"/>
                <a:gd name="T40" fmla="*/ 58962 w 92"/>
                <a:gd name="T41" fmla="*/ 353483 h 153"/>
                <a:gd name="T42" fmla="*/ 135266 w 92"/>
                <a:gd name="T43" fmla="*/ 353483 h 153"/>
                <a:gd name="T44" fmla="*/ 159544 w 92"/>
                <a:gd name="T45" fmla="*/ 280707 h 153"/>
                <a:gd name="T46" fmla="*/ 0 w 92"/>
                <a:gd name="T47" fmla="*/ 0 h 153"/>
                <a:gd name="T48" fmla="*/ 52025 w 92"/>
                <a:gd name="T49" fmla="*/ 0 h 153"/>
                <a:gd name="T50" fmla="*/ 52025 w 92"/>
                <a:gd name="T51" fmla="*/ 155949 h 153"/>
                <a:gd name="T52" fmla="*/ 0 w 92"/>
                <a:gd name="T53" fmla="*/ 117828 h 153"/>
                <a:gd name="T54" fmla="*/ 0 w 92"/>
                <a:gd name="T55" fmla="*/ 0 h 153"/>
                <a:gd name="T56" fmla="*/ 86709 w 92"/>
                <a:gd name="T57" fmla="*/ 0 h 153"/>
                <a:gd name="T58" fmla="*/ 232379 w 92"/>
                <a:gd name="T59" fmla="*/ 0 h 153"/>
                <a:gd name="T60" fmla="*/ 232379 w 92"/>
                <a:gd name="T61" fmla="*/ 183673 h 153"/>
                <a:gd name="T62" fmla="*/ 159544 w 92"/>
                <a:gd name="T63" fmla="*/ 242587 h 153"/>
                <a:gd name="T64" fmla="*/ 86709 w 92"/>
                <a:gd name="T65" fmla="*/ 183673 h 153"/>
                <a:gd name="T66" fmla="*/ 86709 w 92"/>
                <a:gd name="T67" fmla="*/ 0 h 153"/>
                <a:gd name="T68" fmla="*/ 267063 w 92"/>
                <a:gd name="T69" fmla="*/ 0 h 153"/>
                <a:gd name="T70" fmla="*/ 319088 w 92"/>
                <a:gd name="T71" fmla="*/ 0 h 153"/>
                <a:gd name="T72" fmla="*/ 319088 w 92"/>
                <a:gd name="T73" fmla="*/ 117828 h 153"/>
                <a:gd name="T74" fmla="*/ 267063 w 92"/>
                <a:gd name="T75" fmla="*/ 155949 h 153"/>
                <a:gd name="T76" fmla="*/ 267063 w 92"/>
                <a:gd name="T77" fmla="*/ 0 h 1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2" h="153">
                  <a:moveTo>
                    <a:pt x="46" y="70"/>
                  </a:moveTo>
                  <a:cubicBezTo>
                    <a:pt x="69" y="70"/>
                    <a:pt x="88" y="88"/>
                    <a:pt x="88" y="111"/>
                  </a:cubicBezTo>
                  <a:cubicBezTo>
                    <a:pt x="88" y="134"/>
                    <a:pt x="69" y="153"/>
                    <a:pt x="46" y="153"/>
                  </a:cubicBezTo>
                  <a:cubicBezTo>
                    <a:pt x="23" y="153"/>
                    <a:pt x="4" y="134"/>
                    <a:pt x="4" y="111"/>
                  </a:cubicBezTo>
                  <a:cubicBezTo>
                    <a:pt x="4" y="88"/>
                    <a:pt x="23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lose/>
                  <a:moveTo>
                    <a:pt x="46" y="79"/>
                  </a:moveTo>
                  <a:cubicBezTo>
                    <a:pt x="64" y="79"/>
                    <a:pt x="78" y="94"/>
                    <a:pt x="78" y="111"/>
                  </a:cubicBezTo>
                  <a:cubicBezTo>
                    <a:pt x="78" y="129"/>
                    <a:pt x="64" y="143"/>
                    <a:pt x="46" y="143"/>
                  </a:cubicBezTo>
                  <a:cubicBezTo>
                    <a:pt x="29" y="143"/>
                    <a:pt x="14" y="129"/>
                    <a:pt x="14" y="111"/>
                  </a:cubicBezTo>
                  <a:cubicBezTo>
                    <a:pt x="14" y="94"/>
                    <a:pt x="29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lose/>
                  <a:moveTo>
                    <a:pt x="46" y="81"/>
                  </a:moveTo>
                  <a:cubicBezTo>
                    <a:pt x="53" y="102"/>
                    <a:pt x="53" y="102"/>
                    <a:pt x="53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46" y="81"/>
                    <a:pt x="46" y="81"/>
                    <a:pt x="46" y="81"/>
                  </a:cubicBezTo>
                  <a:close/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77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7" y="0"/>
                    <a:pt x="77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Oval 33"/>
          <p:cNvSpPr>
            <a:spLocks noChangeArrowheads="1"/>
          </p:cNvSpPr>
          <p:nvPr/>
        </p:nvSpPr>
        <p:spPr bwMode="auto">
          <a:xfrm>
            <a:off x="7933724" y="2721613"/>
            <a:ext cx="155191" cy="153829"/>
          </a:xfrm>
          <a:prstGeom prst="ellipse">
            <a:avLst/>
          </a:prstGeom>
          <a:solidFill>
            <a:srgbClr val="ABC672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7933724" y="4454358"/>
            <a:ext cx="155191" cy="153829"/>
          </a:xfrm>
          <a:prstGeom prst="ellipse">
            <a:avLst/>
          </a:prstGeom>
          <a:solidFill>
            <a:srgbClr val="ABC672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Oval 33"/>
          <p:cNvSpPr>
            <a:spLocks noChangeArrowheads="1"/>
          </p:cNvSpPr>
          <p:nvPr/>
        </p:nvSpPr>
        <p:spPr bwMode="auto">
          <a:xfrm>
            <a:off x="1444335" y="2721613"/>
            <a:ext cx="155191" cy="153829"/>
          </a:xfrm>
          <a:prstGeom prst="ellipse">
            <a:avLst/>
          </a:prstGeom>
          <a:solidFill>
            <a:srgbClr val="ABC672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444335" y="4565799"/>
            <a:ext cx="155191" cy="153829"/>
          </a:xfrm>
          <a:prstGeom prst="ellipse">
            <a:avLst/>
          </a:prstGeom>
          <a:solidFill>
            <a:srgbClr val="ABC672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64698" y="3081796"/>
            <a:ext cx="2206601" cy="8102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单击此处可编辑内容，根据您的需要自由拉伸文本框大小单击此处可编辑内容，根据您的需要自由拉伸文本框大小</a:t>
            </a:r>
          </a:p>
        </p:txBody>
      </p:sp>
      <p:sp>
        <p:nvSpPr>
          <p:cNvPr id="27" name="TextBox 13"/>
          <p:cNvSpPr txBox="1"/>
          <p:nvPr/>
        </p:nvSpPr>
        <p:spPr>
          <a:xfrm>
            <a:off x="1795055" y="2660027"/>
            <a:ext cx="2338080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09128" y="4992802"/>
            <a:ext cx="2206601" cy="8102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单击此处可编辑内容，根据您的需要自由拉伸文本框大小单击此处可编辑内容，根据您的需要自由拉伸文本框大小</a:t>
            </a:r>
          </a:p>
        </p:txBody>
      </p:sp>
      <p:sp>
        <p:nvSpPr>
          <p:cNvPr id="29" name="TextBox 13"/>
          <p:cNvSpPr txBox="1"/>
          <p:nvPr/>
        </p:nvSpPr>
        <p:spPr>
          <a:xfrm>
            <a:off x="1839485" y="4571033"/>
            <a:ext cx="2338080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45398" y="3149186"/>
            <a:ext cx="2206601" cy="8102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单击此处可编辑内容，根据您的需要自由拉伸文本框大小单击此处可编辑内容，根据您的需要自由拉伸文本框大小</a:t>
            </a:r>
          </a:p>
        </p:txBody>
      </p:sp>
      <p:sp>
        <p:nvSpPr>
          <p:cNvPr id="31" name="TextBox 13"/>
          <p:cNvSpPr txBox="1"/>
          <p:nvPr/>
        </p:nvSpPr>
        <p:spPr>
          <a:xfrm>
            <a:off x="8475755" y="2727417"/>
            <a:ext cx="2338080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444269" y="4867577"/>
            <a:ext cx="2206601" cy="8102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单击此处可编辑内容，根据您的需要自由拉伸文本框大小单击此处可编辑内容，根据您的需要自由拉伸文本框大小</a:t>
            </a:r>
          </a:p>
        </p:txBody>
      </p:sp>
      <p:sp>
        <p:nvSpPr>
          <p:cNvPr id="33" name="TextBox 13"/>
          <p:cNvSpPr txBox="1"/>
          <p:nvPr/>
        </p:nvSpPr>
        <p:spPr>
          <a:xfrm>
            <a:off x="8474626" y="4445808"/>
            <a:ext cx="2338080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21078" y="1336716"/>
            <a:ext cx="1099763" cy="10997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4834077" y="1595523"/>
            <a:ext cx="291074" cy="582149"/>
            <a:chOff x="-8693151" y="1027113"/>
            <a:chExt cx="373063" cy="746125"/>
          </a:xfrm>
        </p:grpSpPr>
        <p:sp>
          <p:nvSpPr>
            <p:cNvPr id="6" name="Freeform 26"/>
            <p:cNvSpPr>
              <a:spLocks noEditPoints="1"/>
            </p:cNvSpPr>
            <p:nvPr/>
          </p:nvSpPr>
          <p:spPr bwMode="auto">
            <a:xfrm flipH="1">
              <a:off x="-8693151" y="1027113"/>
              <a:ext cx="373063" cy="746125"/>
            </a:xfrm>
            <a:custGeom>
              <a:avLst/>
              <a:gdLst>
                <a:gd name="T0" fmla="*/ 112 w 144"/>
                <a:gd name="T1" fmla="*/ 156 h 288"/>
                <a:gd name="T2" fmla="*/ 112 w 144"/>
                <a:gd name="T3" fmla="*/ 40 h 288"/>
                <a:gd name="T4" fmla="*/ 72 w 144"/>
                <a:gd name="T5" fmla="*/ 0 h 288"/>
                <a:gd name="T6" fmla="*/ 32 w 144"/>
                <a:gd name="T7" fmla="*/ 40 h 288"/>
                <a:gd name="T8" fmla="*/ 32 w 144"/>
                <a:gd name="T9" fmla="*/ 156 h 288"/>
                <a:gd name="T10" fmla="*/ 0 w 144"/>
                <a:gd name="T11" fmla="*/ 216 h 288"/>
                <a:gd name="T12" fmla="*/ 72 w 144"/>
                <a:gd name="T13" fmla="*/ 288 h 288"/>
                <a:gd name="T14" fmla="*/ 144 w 144"/>
                <a:gd name="T15" fmla="*/ 216 h 288"/>
                <a:gd name="T16" fmla="*/ 112 w 144"/>
                <a:gd name="T17" fmla="*/ 156 h 288"/>
                <a:gd name="T18" fmla="*/ 72 w 144"/>
                <a:gd name="T19" fmla="*/ 272 h 288"/>
                <a:gd name="T20" fmla="*/ 16 w 144"/>
                <a:gd name="T21" fmla="*/ 216 h 288"/>
                <a:gd name="T22" fmla="*/ 16 w 144"/>
                <a:gd name="T23" fmla="*/ 209 h 288"/>
                <a:gd name="T24" fmla="*/ 17 w 144"/>
                <a:gd name="T25" fmla="*/ 207 h 288"/>
                <a:gd name="T26" fmla="*/ 18 w 144"/>
                <a:gd name="T27" fmla="*/ 202 h 288"/>
                <a:gd name="T28" fmla="*/ 18 w 144"/>
                <a:gd name="T29" fmla="*/ 200 h 288"/>
                <a:gd name="T30" fmla="*/ 20 w 144"/>
                <a:gd name="T31" fmla="*/ 195 h 288"/>
                <a:gd name="T32" fmla="*/ 21 w 144"/>
                <a:gd name="T33" fmla="*/ 193 h 288"/>
                <a:gd name="T34" fmla="*/ 23 w 144"/>
                <a:gd name="T35" fmla="*/ 189 h 288"/>
                <a:gd name="T36" fmla="*/ 24 w 144"/>
                <a:gd name="T37" fmla="*/ 187 h 288"/>
                <a:gd name="T38" fmla="*/ 27 w 144"/>
                <a:gd name="T39" fmla="*/ 183 h 288"/>
                <a:gd name="T40" fmla="*/ 29 w 144"/>
                <a:gd name="T41" fmla="*/ 181 h 288"/>
                <a:gd name="T42" fmla="*/ 32 w 144"/>
                <a:gd name="T43" fmla="*/ 177 h 288"/>
                <a:gd name="T44" fmla="*/ 34 w 144"/>
                <a:gd name="T45" fmla="*/ 175 h 288"/>
                <a:gd name="T46" fmla="*/ 37 w 144"/>
                <a:gd name="T47" fmla="*/ 173 h 288"/>
                <a:gd name="T48" fmla="*/ 39 w 144"/>
                <a:gd name="T49" fmla="*/ 171 h 288"/>
                <a:gd name="T50" fmla="*/ 41 w 144"/>
                <a:gd name="T51" fmla="*/ 169 h 288"/>
                <a:gd name="T52" fmla="*/ 48 w 144"/>
                <a:gd name="T53" fmla="*/ 156 h 288"/>
                <a:gd name="T54" fmla="*/ 48 w 144"/>
                <a:gd name="T55" fmla="*/ 120 h 288"/>
                <a:gd name="T56" fmla="*/ 48 w 144"/>
                <a:gd name="T57" fmla="*/ 40 h 288"/>
                <a:gd name="T58" fmla="*/ 72 w 144"/>
                <a:gd name="T59" fmla="*/ 16 h 288"/>
                <a:gd name="T60" fmla="*/ 96 w 144"/>
                <a:gd name="T61" fmla="*/ 40 h 288"/>
                <a:gd name="T62" fmla="*/ 96 w 144"/>
                <a:gd name="T63" fmla="*/ 120 h 288"/>
                <a:gd name="T64" fmla="*/ 96 w 144"/>
                <a:gd name="T65" fmla="*/ 156 h 288"/>
                <a:gd name="T66" fmla="*/ 103 w 144"/>
                <a:gd name="T67" fmla="*/ 169 h 288"/>
                <a:gd name="T68" fmla="*/ 105 w 144"/>
                <a:gd name="T69" fmla="*/ 171 h 288"/>
                <a:gd name="T70" fmla="*/ 107 w 144"/>
                <a:gd name="T71" fmla="*/ 173 h 288"/>
                <a:gd name="T72" fmla="*/ 110 w 144"/>
                <a:gd name="T73" fmla="*/ 175 h 288"/>
                <a:gd name="T74" fmla="*/ 112 w 144"/>
                <a:gd name="T75" fmla="*/ 177 h 288"/>
                <a:gd name="T76" fmla="*/ 115 w 144"/>
                <a:gd name="T77" fmla="*/ 181 h 288"/>
                <a:gd name="T78" fmla="*/ 117 w 144"/>
                <a:gd name="T79" fmla="*/ 183 h 288"/>
                <a:gd name="T80" fmla="*/ 120 w 144"/>
                <a:gd name="T81" fmla="*/ 187 h 288"/>
                <a:gd name="T82" fmla="*/ 121 w 144"/>
                <a:gd name="T83" fmla="*/ 189 h 288"/>
                <a:gd name="T84" fmla="*/ 123 w 144"/>
                <a:gd name="T85" fmla="*/ 193 h 288"/>
                <a:gd name="T86" fmla="*/ 124 w 144"/>
                <a:gd name="T87" fmla="*/ 195 h 288"/>
                <a:gd name="T88" fmla="*/ 126 w 144"/>
                <a:gd name="T89" fmla="*/ 200 h 288"/>
                <a:gd name="T90" fmla="*/ 126 w 144"/>
                <a:gd name="T91" fmla="*/ 202 h 288"/>
                <a:gd name="T92" fmla="*/ 127 w 144"/>
                <a:gd name="T93" fmla="*/ 207 h 288"/>
                <a:gd name="T94" fmla="*/ 128 w 144"/>
                <a:gd name="T95" fmla="*/ 209 h 288"/>
                <a:gd name="T96" fmla="*/ 128 w 144"/>
                <a:gd name="T97" fmla="*/ 216 h 288"/>
                <a:gd name="T98" fmla="*/ 72 w 144"/>
                <a:gd name="T99" fmla="*/ 2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4" h="288">
                  <a:moveTo>
                    <a:pt x="112" y="156"/>
                  </a:moveTo>
                  <a:cubicBezTo>
                    <a:pt x="112" y="40"/>
                    <a:pt x="112" y="40"/>
                    <a:pt x="112" y="40"/>
                  </a:cubicBezTo>
                  <a:cubicBezTo>
                    <a:pt x="112" y="18"/>
                    <a:pt x="94" y="0"/>
                    <a:pt x="72" y="0"/>
                  </a:cubicBezTo>
                  <a:cubicBezTo>
                    <a:pt x="50" y="0"/>
                    <a:pt x="32" y="18"/>
                    <a:pt x="32" y="40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12" y="170"/>
                    <a:pt x="0" y="192"/>
                    <a:pt x="0" y="216"/>
                  </a:cubicBezTo>
                  <a:cubicBezTo>
                    <a:pt x="0" y="256"/>
                    <a:pt x="32" y="288"/>
                    <a:pt x="72" y="288"/>
                  </a:cubicBezTo>
                  <a:cubicBezTo>
                    <a:pt x="112" y="288"/>
                    <a:pt x="144" y="256"/>
                    <a:pt x="144" y="216"/>
                  </a:cubicBezTo>
                  <a:cubicBezTo>
                    <a:pt x="144" y="192"/>
                    <a:pt x="132" y="170"/>
                    <a:pt x="112" y="156"/>
                  </a:cubicBezTo>
                  <a:close/>
                  <a:moveTo>
                    <a:pt x="72" y="272"/>
                  </a:moveTo>
                  <a:cubicBezTo>
                    <a:pt x="41" y="272"/>
                    <a:pt x="16" y="247"/>
                    <a:pt x="16" y="216"/>
                  </a:cubicBezTo>
                  <a:cubicBezTo>
                    <a:pt x="16" y="214"/>
                    <a:pt x="16" y="211"/>
                    <a:pt x="16" y="209"/>
                  </a:cubicBezTo>
                  <a:cubicBezTo>
                    <a:pt x="17" y="208"/>
                    <a:pt x="17" y="208"/>
                    <a:pt x="17" y="207"/>
                  </a:cubicBezTo>
                  <a:cubicBezTo>
                    <a:pt x="17" y="205"/>
                    <a:pt x="17" y="204"/>
                    <a:pt x="18" y="202"/>
                  </a:cubicBezTo>
                  <a:cubicBezTo>
                    <a:pt x="18" y="201"/>
                    <a:pt x="18" y="201"/>
                    <a:pt x="18" y="200"/>
                  </a:cubicBezTo>
                  <a:cubicBezTo>
                    <a:pt x="19" y="198"/>
                    <a:pt x="19" y="197"/>
                    <a:pt x="20" y="195"/>
                  </a:cubicBezTo>
                  <a:cubicBezTo>
                    <a:pt x="20" y="194"/>
                    <a:pt x="21" y="194"/>
                    <a:pt x="21" y="193"/>
                  </a:cubicBezTo>
                  <a:cubicBezTo>
                    <a:pt x="22" y="192"/>
                    <a:pt x="22" y="190"/>
                    <a:pt x="23" y="189"/>
                  </a:cubicBezTo>
                  <a:cubicBezTo>
                    <a:pt x="24" y="188"/>
                    <a:pt x="24" y="187"/>
                    <a:pt x="24" y="187"/>
                  </a:cubicBezTo>
                  <a:cubicBezTo>
                    <a:pt x="25" y="185"/>
                    <a:pt x="26" y="184"/>
                    <a:pt x="27" y="183"/>
                  </a:cubicBezTo>
                  <a:cubicBezTo>
                    <a:pt x="28" y="182"/>
                    <a:pt x="28" y="181"/>
                    <a:pt x="29" y="181"/>
                  </a:cubicBezTo>
                  <a:cubicBezTo>
                    <a:pt x="30" y="180"/>
                    <a:pt x="31" y="179"/>
                    <a:pt x="32" y="177"/>
                  </a:cubicBezTo>
                  <a:cubicBezTo>
                    <a:pt x="32" y="177"/>
                    <a:pt x="33" y="176"/>
                    <a:pt x="34" y="175"/>
                  </a:cubicBezTo>
                  <a:cubicBezTo>
                    <a:pt x="35" y="174"/>
                    <a:pt x="36" y="174"/>
                    <a:pt x="37" y="173"/>
                  </a:cubicBezTo>
                  <a:cubicBezTo>
                    <a:pt x="38" y="172"/>
                    <a:pt x="38" y="171"/>
                    <a:pt x="39" y="171"/>
                  </a:cubicBezTo>
                  <a:cubicBezTo>
                    <a:pt x="40" y="170"/>
                    <a:pt x="40" y="170"/>
                    <a:pt x="41" y="169"/>
                  </a:cubicBezTo>
                  <a:cubicBezTo>
                    <a:pt x="45" y="167"/>
                    <a:pt x="48" y="162"/>
                    <a:pt x="48" y="156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27"/>
                    <a:pt x="59" y="16"/>
                    <a:pt x="72" y="16"/>
                  </a:cubicBezTo>
                  <a:cubicBezTo>
                    <a:pt x="85" y="16"/>
                    <a:pt x="96" y="27"/>
                    <a:pt x="96" y="4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96" y="162"/>
                    <a:pt x="99" y="167"/>
                    <a:pt x="103" y="169"/>
                  </a:cubicBezTo>
                  <a:cubicBezTo>
                    <a:pt x="104" y="170"/>
                    <a:pt x="104" y="170"/>
                    <a:pt x="105" y="171"/>
                  </a:cubicBezTo>
                  <a:cubicBezTo>
                    <a:pt x="106" y="171"/>
                    <a:pt x="106" y="172"/>
                    <a:pt x="107" y="173"/>
                  </a:cubicBezTo>
                  <a:cubicBezTo>
                    <a:pt x="108" y="174"/>
                    <a:pt x="109" y="174"/>
                    <a:pt x="110" y="175"/>
                  </a:cubicBezTo>
                  <a:cubicBezTo>
                    <a:pt x="111" y="176"/>
                    <a:pt x="112" y="177"/>
                    <a:pt x="112" y="177"/>
                  </a:cubicBezTo>
                  <a:cubicBezTo>
                    <a:pt x="113" y="179"/>
                    <a:pt x="114" y="180"/>
                    <a:pt x="115" y="181"/>
                  </a:cubicBezTo>
                  <a:cubicBezTo>
                    <a:pt x="116" y="181"/>
                    <a:pt x="116" y="182"/>
                    <a:pt x="117" y="183"/>
                  </a:cubicBezTo>
                  <a:cubicBezTo>
                    <a:pt x="118" y="184"/>
                    <a:pt x="119" y="185"/>
                    <a:pt x="120" y="187"/>
                  </a:cubicBezTo>
                  <a:cubicBezTo>
                    <a:pt x="120" y="187"/>
                    <a:pt x="120" y="188"/>
                    <a:pt x="121" y="189"/>
                  </a:cubicBezTo>
                  <a:cubicBezTo>
                    <a:pt x="122" y="190"/>
                    <a:pt x="122" y="192"/>
                    <a:pt x="123" y="193"/>
                  </a:cubicBezTo>
                  <a:cubicBezTo>
                    <a:pt x="123" y="194"/>
                    <a:pt x="124" y="194"/>
                    <a:pt x="124" y="195"/>
                  </a:cubicBezTo>
                  <a:cubicBezTo>
                    <a:pt x="125" y="197"/>
                    <a:pt x="125" y="198"/>
                    <a:pt x="126" y="200"/>
                  </a:cubicBezTo>
                  <a:cubicBezTo>
                    <a:pt x="126" y="201"/>
                    <a:pt x="126" y="201"/>
                    <a:pt x="126" y="202"/>
                  </a:cubicBezTo>
                  <a:cubicBezTo>
                    <a:pt x="127" y="204"/>
                    <a:pt x="127" y="205"/>
                    <a:pt x="127" y="207"/>
                  </a:cubicBezTo>
                  <a:cubicBezTo>
                    <a:pt x="127" y="208"/>
                    <a:pt x="127" y="208"/>
                    <a:pt x="128" y="209"/>
                  </a:cubicBezTo>
                  <a:cubicBezTo>
                    <a:pt x="128" y="211"/>
                    <a:pt x="128" y="214"/>
                    <a:pt x="128" y="216"/>
                  </a:cubicBezTo>
                  <a:cubicBezTo>
                    <a:pt x="128" y="247"/>
                    <a:pt x="103" y="272"/>
                    <a:pt x="72" y="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27"/>
            <p:cNvSpPr/>
            <p:nvPr/>
          </p:nvSpPr>
          <p:spPr bwMode="auto">
            <a:xfrm flipH="1">
              <a:off x="-8610601" y="1338263"/>
              <a:ext cx="207963" cy="352425"/>
            </a:xfrm>
            <a:custGeom>
              <a:avLst/>
              <a:gdLst>
                <a:gd name="T0" fmla="*/ 79 w 80"/>
                <a:gd name="T1" fmla="*/ 90 h 136"/>
                <a:gd name="T2" fmla="*/ 79 w 80"/>
                <a:gd name="T3" fmla="*/ 86 h 136"/>
                <a:gd name="T4" fmla="*/ 78 w 80"/>
                <a:gd name="T5" fmla="*/ 85 h 136"/>
                <a:gd name="T6" fmla="*/ 77 w 80"/>
                <a:gd name="T7" fmla="*/ 81 h 136"/>
                <a:gd name="T8" fmla="*/ 76 w 80"/>
                <a:gd name="T9" fmla="*/ 80 h 136"/>
                <a:gd name="T10" fmla="*/ 75 w 80"/>
                <a:gd name="T11" fmla="*/ 76 h 136"/>
                <a:gd name="T12" fmla="*/ 74 w 80"/>
                <a:gd name="T13" fmla="*/ 75 h 136"/>
                <a:gd name="T14" fmla="*/ 72 w 80"/>
                <a:gd name="T15" fmla="*/ 72 h 136"/>
                <a:gd name="T16" fmla="*/ 71 w 80"/>
                <a:gd name="T17" fmla="*/ 71 h 136"/>
                <a:gd name="T18" fmla="*/ 69 w 80"/>
                <a:gd name="T19" fmla="*/ 68 h 136"/>
                <a:gd name="T20" fmla="*/ 67 w 80"/>
                <a:gd name="T21" fmla="*/ 67 h 136"/>
                <a:gd name="T22" fmla="*/ 65 w 80"/>
                <a:gd name="T23" fmla="*/ 65 h 136"/>
                <a:gd name="T24" fmla="*/ 63 w 80"/>
                <a:gd name="T25" fmla="*/ 64 h 136"/>
                <a:gd name="T26" fmla="*/ 60 w 80"/>
                <a:gd name="T27" fmla="*/ 61 h 136"/>
                <a:gd name="T28" fmla="*/ 48 w 80"/>
                <a:gd name="T29" fmla="*/ 54 h 136"/>
                <a:gd name="T30" fmla="*/ 48 w 80"/>
                <a:gd name="T31" fmla="*/ 36 h 136"/>
                <a:gd name="T32" fmla="*/ 48 w 80"/>
                <a:gd name="T33" fmla="*/ 0 h 136"/>
                <a:gd name="T34" fmla="*/ 32 w 80"/>
                <a:gd name="T35" fmla="*/ 0 h 136"/>
                <a:gd name="T36" fmla="*/ 32 w 80"/>
                <a:gd name="T37" fmla="*/ 36 h 136"/>
                <a:gd name="T38" fmla="*/ 32 w 80"/>
                <a:gd name="T39" fmla="*/ 54 h 136"/>
                <a:gd name="T40" fmla="*/ 20 w 80"/>
                <a:gd name="T41" fmla="*/ 61 h 136"/>
                <a:gd name="T42" fmla="*/ 17 w 80"/>
                <a:gd name="T43" fmla="*/ 64 h 136"/>
                <a:gd name="T44" fmla="*/ 15 w 80"/>
                <a:gd name="T45" fmla="*/ 65 h 136"/>
                <a:gd name="T46" fmla="*/ 13 w 80"/>
                <a:gd name="T47" fmla="*/ 67 h 136"/>
                <a:gd name="T48" fmla="*/ 11 w 80"/>
                <a:gd name="T49" fmla="*/ 68 h 136"/>
                <a:gd name="T50" fmla="*/ 9 w 80"/>
                <a:gd name="T51" fmla="*/ 71 h 136"/>
                <a:gd name="T52" fmla="*/ 8 w 80"/>
                <a:gd name="T53" fmla="*/ 72 h 136"/>
                <a:gd name="T54" fmla="*/ 6 w 80"/>
                <a:gd name="T55" fmla="*/ 75 h 136"/>
                <a:gd name="T56" fmla="*/ 5 w 80"/>
                <a:gd name="T57" fmla="*/ 76 h 136"/>
                <a:gd name="T58" fmla="*/ 4 w 80"/>
                <a:gd name="T59" fmla="*/ 80 h 136"/>
                <a:gd name="T60" fmla="*/ 3 w 80"/>
                <a:gd name="T61" fmla="*/ 81 h 136"/>
                <a:gd name="T62" fmla="*/ 2 w 80"/>
                <a:gd name="T63" fmla="*/ 85 h 136"/>
                <a:gd name="T64" fmla="*/ 1 w 80"/>
                <a:gd name="T65" fmla="*/ 86 h 136"/>
                <a:gd name="T66" fmla="*/ 1 w 80"/>
                <a:gd name="T67" fmla="*/ 90 h 136"/>
                <a:gd name="T68" fmla="*/ 0 w 80"/>
                <a:gd name="T69" fmla="*/ 91 h 136"/>
                <a:gd name="T70" fmla="*/ 0 w 80"/>
                <a:gd name="T71" fmla="*/ 96 h 136"/>
                <a:gd name="T72" fmla="*/ 40 w 80"/>
                <a:gd name="T73" fmla="*/ 136 h 136"/>
                <a:gd name="T74" fmla="*/ 80 w 80"/>
                <a:gd name="T75" fmla="*/ 96 h 136"/>
                <a:gd name="T76" fmla="*/ 80 w 80"/>
                <a:gd name="T77" fmla="*/ 91 h 136"/>
                <a:gd name="T78" fmla="*/ 79 w 80"/>
                <a:gd name="T79" fmla="*/ 9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" h="136">
                  <a:moveTo>
                    <a:pt x="79" y="90"/>
                  </a:moveTo>
                  <a:cubicBezTo>
                    <a:pt x="79" y="88"/>
                    <a:pt x="79" y="87"/>
                    <a:pt x="79" y="86"/>
                  </a:cubicBezTo>
                  <a:cubicBezTo>
                    <a:pt x="79" y="85"/>
                    <a:pt x="78" y="85"/>
                    <a:pt x="78" y="85"/>
                  </a:cubicBezTo>
                  <a:cubicBezTo>
                    <a:pt x="78" y="83"/>
                    <a:pt x="77" y="82"/>
                    <a:pt x="77" y="81"/>
                  </a:cubicBezTo>
                  <a:cubicBezTo>
                    <a:pt x="77" y="81"/>
                    <a:pt x="77" y="80"/>
                    <a:pt x="76" y="80"/>
                  </a:cubicBezTo>
                  <a:cubicBezTo>
                    <a:pt x="76" y="79"/>
                    <a:pt x="75" y="78"/>
                    <a:pt x="75" y="76"/>
                  </a:cubicBezTo>
                  <a:cubicBezTo>
                    <a:pt x="75" y="76"/>
                    <a:pt x="74" y="76"/>
                    <a:pt x="74" y="75"/>
                  </a:cubicBezTo>
                  <a:cubicBezTo>
                    <a:pt x="73" y="74"/>
                    <a:pt x="73" y="73"/>
                    <a:pt x="72" y="72"/>
                  </a:cubicBezTo>
                  <a:cubicBezTo>
                    <a:pt x="72" y="72"/>
                    <a:pt x="71" y="71"/>
                    <a:pt x="71" y="71"/>
                  </a:cubicBezTo>
                  <a:cubicBezTo>
                    <a:pt x="70" y="70"/>
                    <a:pt x="70" y="69"/>
                    <a:pt x="69" y="68"/>
                  </a:cubicBezTo>
                  <a:cubicBezTo>
                    <a:pt x="68" y="68"/>
                    <a:pt x="68" y="67"/>
                    <a:pt x="67" y="67"/>
                  </a:cubicBezTo>
                  <a:cubicBezTo>
                    <a:pt x="67" y="66"/>
                    <a:pt x="66" y="66"/>
                    <a:pt x="65" y="65"/>
                  </a:cubicBezTo>
                  <a:cubicBezTo>
                    <a:pt x="65" y="65"/>
                    <a:pt x="64" y="64"/>
                    <a:pt x="63" y="64"/>
                  </a:cubicBezTo>
                  <a:cubicBezTo>
                    <a:pt x="62" y="63"/>
                    <a:pt x="61" y="62"/>
                    <a:pt x="60" y="6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9" y="62"/>
                    <a:pt x="18" y="63"/>
                    <a:pt x="17" y="64"/>
                  </a:cubicBezTo>
                  <a:cubicBezTo>
                    <a:pt x="16" y="64"/>
                    <a:pt x="15" y="65"/>
                    <a:pt x="15" y="65"/>
                  </a:cubicBezTo>
                  <a:cubicBezTo>
                    <a:pt x="14" y="66"/>
                    <a:pt x="13" y="66"/>
                    <a:pt x="13" y="67"/>
                  </a:cubicBezTo>
                  <a:cubicBezTo>
                    <a:pt x="12" y="67"/>
                    <a:pt x="12" y="68"/>
                    <a:pt x="11" y="68"/>
                  </a:cubicBezTo>
                  <a:cubicBezTo>
                    <a:pt x="10" y="69"/>
                    <a:pt x="10" y="70"/>
                    <a:pt x="9" y="71"/>
                  </a:cubicBezTo>
                  <a:cubicBezTo>
                    <a:pt x="9" y="71"/>
                    <a:pt x="8" y="72"/>
                    <a:pt x="8" y="72"/>
                  </a:cubicBezTo>
                  <a:cubicBezTo>
                    <a:pt x="7" y="73"/>
                    <a:pt x="7" y="74"/>
                    <a:pt x="6" y="75"/>
                  </a:cubicBezTo>
                  <a:cubicBezTo>
                    <a:pt x="6" y="76"/>
                    <a:pt x="5" y="76"/>
                    <a:pt x="5" y="76"/>
                  </a:cubicBezTo>
                  <a:cubicBezTo>
                    <a:pt x="5" y="78"/>
                    <a:pt x="4" y="79"/>
                    <a:pt x="4" y="80"/>
                  </a:cubicBezTo>
                  <a:cubicBezTo>
                    <a:pt x="3" y="80"/>
                    <a:pt x="3" y="81"/>
                    <a:pt x="3" y="81"/>
                  </a:cubicBezTo>
                  <a:cubicBezTo>
                    <a:pt x="2" y="82"/>
                    <a:pt x="2" y="83"/>
                    <a:pt x="2" y="85"/>
                  </a:cubicBezTo>
                  <a:cubicBezTo>
                    <a:pt x="2" y="85"/>
                    <a:pt x="1" y="85"/>
                    <a:pt x="1" y="86"/>
                  </a:cubicBezTo>
                  <a:cubicBezTo>
                    <a:pt x="1" y="87"/>
                    <a:pt x="1" y="88"/>
                    <a:pt x="1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93"/>
                    <a:pt x="0" y="94"/>
                    <a:pt x="0" y="96"/>
                  </a:cubicBezTo>
                  <a:cubicBezTo>
                    <a:pt x="0" y="118"/>
                    <a:pt x="18" y="136"/>
                    <a:pt x="40" y="136"/>
                  </a:cubicBezTo>
                  <a:cubicBezTo>
                    <a:pt x="62" y="136"/>
                    <a:pt x="80" y="118"/>
                    <a:pt x="80" y="96"/>
                  </a:cubicBezTo>
                  <a:cubicBezTo>
                    <a:pt x="80" y="94"/>
                    <a:pt x="80" y="93"/>
                    <a:pt x="80" y="91"/>
                  </a:cubicBezTo>
                  <a:cubicBezTo>
                    <a:pt x="80" y="90"/>
                    <a:pt x="79" y="90"/>
                    <a:pt x="79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512840" y="1336716"/>
            <a:ext cx="1099763" cy="1099763"/>
          </a:xfrm>
          <a:prstGeom prst="rect">
            <a:avLst/>
          </a:prstGeom>
          <a:solidFill>
            <a:srgbClr val="A2C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771613" y="1741442"/>
            <a:ext cx="582219" cy="323646"/>
            <a:chOff x="8950813" y="2951245"/>
            <a:chExt cx="628196" cy="349203"/>
          </a:xfrm>
        </p:grpSpPr>
        <p:sp>
          <p:nvSpPr>
            <p:cNvPr id="10" name="Freeform 93"/>
            <p:cNvSpPr>
              <a:spLocks noEditPoints="1"/>
            </p:cNvSpPr>
            <p:nvPr/>
          </p:nvSpPr>
          <p:spPr bwMode="auto">
            <a:xfrm flipH="1">
              <a:off x="8950813" y="2951245"/>
              <a:ext cx="628196" cy="349203"/>
            </a:xfrm>
            <a:custGeom>
              <a:avLst/>
              <a:gdLst>
                <a:gd name="T0" fmla="*/ 272 w 288"/>
                <a:gd name="T1" fmla="*/ 40 h 160"/>
                <a:gd name="T2" fmla="*/ 256 w 288"/>
                <a:gd name="T3" fmla="*/ 40 h 160"/>
                <a:gd name="T4" fmla="*/ 256 w 288"/>
                <a:gd name="T5" fmla="*/ 16 h 160"/>
                <a:gd name="T6" fmla="*/ 240 w 288"/>
                <a:gd name="T7" fmla="*/ 0 h 160"/>
                <a:gd name="T8" fmla="*/ 16 w 288"/>
                <a:gd name="T9" fmla="*/ 0 h 160"/>
                <a:gd name="T10" fmla="*/ 0 w 288"/>
                <a:gd name="T11" fmla="*/ 16 h 160"/>
                <a:gd name="T12" fmla="*/ 0 w 288"/>
                <a:gd name="T13" fmla="*/ 144 h 160"/>
                <a:gd name="T14" fmla="*/ 16 w 288"/>
                <a:gd name="T15" fmla="*/ 160 h 160"/>
                <a:gd name="T16" fmla="*/ 240 w 288"/>
                <a:gd name="T17" fmla="*/ 160 h 160"/>
                <a:gd name="T18" fmla="*/ 256 w 288"/>
                <a:gd name="T19" fmla="*/ 144 h 160"/>
                <a:gd name="T20" fmla="*/ 256 w 288"/>
                <a:gd name="T21" fmla="*/ 120 h 160"/>
                <a:gd name="T22" fmla="*/ 272 w 288"/>
                <a:gd name="T23" fmla="*/ 120 h 160"/>
                <a:gd name="T24" fmla="*/ 288 w 288"/>
                <a:gd name="T25" fmla="*/ 104 h 160"/>
                <a:gd name="T26" fmla="*/ 288 w 288"/>
                <a:gd name="T27" fmla="*/ 56 h 160"/>
                <a:gd name="T28" fmla="*/ 272 w 288"/>
                <a:gd name="T29" fmla="*/ 40 h 160"/>
                <a:gd name="T30" fmla="*/ 240 w 288"/>
                <a:gd name="T31" fmla="*/ 144 h 160"/>
                <a:gd name="T32" fmla="*/ 16 w 288"/>
                <a:gd name="T33" fmla="*/ 144 h 160"/>
                <a:gd name="T34" fmla="*/ 16 w 288"/>
                <a:gd name="T35" fmla="*/ 16 h 160"/>
                <a:gd name="T36" fmla="*/ 240 w 288"/>
                <a:gd name="T37" fmla="*/ 16 h 160"/>
                <a:gd name="T38" fmla="*/ 240 w 288"/>
                <a:gd name="T39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8" h="160">
                  <a:moveTo>
                    <a:pt x="272" y="40"/>
                  </a:moveTo>
                  <a:cubicBezTo>
                    <a:pt x="256" y="40"/>
                    <a:pt x="256" y="40"/>
                    <a:pt x="256" y="40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7" y="160"/>
                    <a:pt x="16" y="160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9" y="160"/>
                    <a:pt x="256" y="153"/>
                    <a:pt x="256" y="144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81" y="120"/>
                    <a:pt x="288" y="113"/>
                    <a:pt x="288" y="104"/>
                  </a:cubicBezTo>
                  <a:cubicBezTo>
                    <a:pt x="288" y="56"/>
                    <a:pt x="288" y="56"/>
                    <a:pt x="288" y="56"/>
                  </a:cubicBezTo>
                  <a:cubicBezTo>
                    <a:pt x="288" y="47"/>
                    <a:pt x="281" y="40"/>
                    <a:pt x="272" y="40"/>
                  </a:cubicBezTo>
                  <a:close/>
                  <a:moveTo>
                    <a:pt x="240" y="144"/>
                  </a:moveTo>
                  <a:cubicBezTo>
                    <a:pt x="16" y="144"/>
                    <a:pt x="16" y="144"/>
                    <a:pt x="16" y="14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40" y="16"/>
                    <a:pt x="240" y="16"/>
                    <a:pt x="240" y="16"/>
                  </a:cubicBezTo>
                  <a:lnTo>
                    <a:pt x="240" y="1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94"/>
            <p:cNvSpPr>
              <a:spLocks noChangeArrowheads="1"/>
            </p:cNvSpPr>
            <p:nvPr/>
          </p:nvSpPr>
          <p:spPr bwMode="auto">
            <a:xfrm flipH="1">
              <a:off x="9335121" y="3021456"/>
              <a:ext cx="174602" cy="2097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604605" y="1336716"/>
            <a:ext cx="1099763" cy="1099763"/>
          </a:xfrm>
          <a:prstGeom prst="rect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Freeform 22"/>
          <p:cNvSpPr>
            <a:spLocks noEditPoints="1"/>
          </p:cNvSpPr>
          <p:nvPr/>
        </p:nvSpPr>
        <p:spPr bwMode="auto">
          <a:xfrm flipH="1">
            <a:off x="6871440" y="1695740"/>
            <a:ext cx="583389" cy="468196"/>
          </a:xfrm>
          <a:custGeom>
            <a:avLst/>
            <a:gdLst>
              <a:gd name="T0" fmla="*/ 144 w 288"/>
              <a:gd name="T1" fmla="*/ 0 h 232"/>
              <a:gd name="T2" fmla="*/ 0 w 288"/>
              <a:gd name="T3" fmla="*/ 116 h 232"/>
              <a:gd name="T4" fmla="*/ 33 w 288"/>
              <a:gd name="T5" fmla="*/ 160 h 232"/>
              <a:gd name="T6" fmla="*/ 84 w 288"/>
              <a:gd name="T7" fmla="*/ 154 h 232"/>
              <a:gd name="T8" fmla="*/ 112 w 288"/>
              <a:gd name="T9" fmla="*/ 165 h 232"/>
              <a:gd name="T10" fmla="*/ 144 w 288"/>
              <a:gd name="T11" fmla="*/ 232 h 232"/>
              <a:gd name="T12" fmla="*/ 288 w 288"/>
              <a:gd name="T13" fmla="*/ 116 h 232"/>
              <a:gd name="T14" fmla="*/ 144 w 288"/>
              <a:gd name="T15" fmla="*/ 0 h 232"/>
              <a:gd name="T16" fmla="*/ 60 w 288"/>
              <a:gd name="T17" fmla="*/ 104 h 232"/>
              <a:gd name="T18" fmla="*/ 40 w 288"/>
              <a:gd name="T19" fmla="*/ 84 h 232"/>
              <a:gd name="T20" fmla="*/ 60 w 288"/>
              <a:gd name="T21" fmla="*/ 64 h 232"/>
              <a:gd name="T22" fmla="*/ 80 w 288"/>
              <a:gd name="T23" fmla="*/ 84 h 232"/>
              <a:gd name="T24" fmla="*/ 60 w 288"/>
              <a:gd name="T25" fmla="*/ 104 h 232"/>
              <a:gd name="T26" fmla="*/ 116 w 288"/>
              <a:gd name="T27" fmla="*/ 64 h 232"/>
              <a:gd name="T28" fmla="*/ 96 w 288"/>
              <a:gd name="T29" fmla="*/ 44 h 232"/>
              <a:gd name="T30" fmla="*/ 116 w 288"/>
              <a:gd name="T31" fmla="*/ 24 h 232"/>
              <a:gd name="T32" fmla="*/ 136 w 288"/>
              <a:gd name="T33" fmla="*/ 44 h 232"/>
              <a:gd name="T34" fmla="*/ 116 w 288"/>
              <a:gd name="T35" fmla="*/ 64 h 232"/>
              <a:gd name="T36" fmla="*/ 164 w 288"/>
              <a:gd name="T37" fmla="*/ 216 h 232"/>
              <a:gd name="T38" fmla="*/ 136 w 288"/>
              <a:gd name="T39" fmla="*/ 196 h 232"/>
              <a:gd name="T40" fmla="*/ 164 w 288"/>
              <a:gd name="T41" fmla="*/ 176 h 232"/>
              <a:gd name="T42" fmla="*/ 192 w 288"/>
              <a:gd name="T43" fmla="*/ 196 h 232"/>
              <a:gd name="T44" fmla="*/ 164 w 288"/>
              <a:gd name="T45" fmla="*/ 216 h 232"/>
              <a:gd name="T46" fmla="*/ 172 w 288"/>
              <a:gd name="T47" fmla="*/ 64 h 232"/>
              <a:gd name="T48" fmla="*/ 152 w 288"/>
              <a:gd name="T49" fmla="*/ 44 h 232"/>
              <a:gd name="T50" fmla="*/ 172 w 288"/>
              <a:gd name="T51" fmla="*/ 24 h 232"/>
              <a:gd name="T52" fmla="*/ 192 w 288"/>
              <a:gd name="T53" fmla="*/ 44 h 232"/>
              <a:gd name="T54" fmla="*/ 172 w 288"/>
              <a:gd name="T55" fmla="*/ 64 h 232"/>
              <a:gd name="T56" fmla="*/ 208 w 288"/>
              <a:gd name="T57" fmla="*/ 76 h 232"/>
              <a:gd name="T58" fmla="*/ 228 w 288"/>
              <a:gd name="T59" fmla="*/ 56 h 232"/>
              <a:gd name="T60" fmla="*/ 248 w 288"/>
              <a:gd name="T61" fmla="*/ 76 h 232"/>
              <a:gd name="T62" fmla="*/ 228 w 288"/>
              <a:gd name="T63" fmla="*/ 96 h 232"/>
              <a:gd name="T64" fmla="*/ 208 w 288"/>
              <a:gd name="T65" fmla="*/ 76 h 232"/>
              <a:gd name="T66" fmla="*/ 264 w 288"/>
              <a:gd name="T67" fmla="*/ 132 h 232"/>
              <a:gd name="T68" fmla="*/ 244 w 288"/>
              <a:gd name="T69" fmla="*/ 152 h 232"/>
              <a:gd name="T70" fmla="*/ 224 w 288"/>
              <a:gd name="T71" fmla="*/ 132 h 232"/>
              <a:gd name="T72" fmla="*/ 244 w 288"/>
              <a:gd name="T73" fmla="*/ 112 h 232"/>
              <a:gd name="T74" fmla="*/ 264 w 288"/>
              <a:gd name="T75" fmla="*/ 1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8" h="232">
                <a:moveTo>
                  <a:pt x="144" y="0"/>
                </a:moveTo>
                <a:cubicBezTo>
                  <a:pt x="64" y="0"/>
                  <a:pt x="0" y="52"/>
                  <a:pt x="0" y="116"/>
                </a:cubicBezTo>
                <a:cubicBezTo>
                  <a:pt x="0" y="152"/>
                  <a:pt x="14" y="160"/>
                  <a:pt x="33" y="160"/>
                </a:cubicBezTo>
                <a:cubicBezTo>
                  <a:pt x="49" y="160"/>
                  <a:pt x="67" y="154"/>
                  <a:pt x="84" y="154"/>
                </a:cubicBezTo>
                <a:cubicBezTo>
                  <a:pt x="95" y="154"/>
                  <a:pt x="105" y="157"/>
                  <a:pt x="112" y="165"/>
                </a:cubicBezTo>
                <a:cubicBezTo>
                  <a:pt x="135" y="189"/>
                  <a:pt x="64" y="232"/>
                  <a:pt x="144" y="232"/>
                </a:cubicBezTo>
                <a:cubicBezTo>
                  <a:pt x="224" y="232"/>
                  <a:pt x="288" y="180"/>
                  <a:pt x="288" y="116"/>
                </a:cubicBezTo>
                <a:cubicBezTo>
                  <a:pt x="288" y="52"/>
                  <a:pt x="224" y="0"/>
                  <a:pt x="144" y="0"/>
                </a:cubicBezTo>
                <a:close/>
                <a:moveTo>
                  <a:pt x="60" y="104"/>
                </a:moveTo>
                <a:cubicBezTo>
                  <a:pt x="49" y="104"/>
                  <a:pt x="40" y="95"/>
                  <a:pt x="40" y="84"/>
                </a:cubicBezTo>
                <a:cubicBezTo>
                  <a:pt x="40" y="73"/>
                  <a:pt x="49" y="64"/>
                  <a:pt x="60" y="64"/>
                </a:cubicBezTo>
                <a:cubicBezTo>
                  <a:pt x="71" y="64"/>
                  <a:pt x="80" y="73"/>
                  <a:pt x="80" y="84"/>
                </a:cubicBezTo>
                <a:cubicBezTo>
                  <a:pt x="80" y="95"/>
                  <a:pt x="71" y="104"/>
                  <a:pt x="60" y="104"/>
                </a:cubicBezTo>
                <a:close/>
                <a:moveTo>
                  <a:pt x="116" y="64"/>
                </a:moveTo>
                <a:cubicBezTo>
                  <a:pt x="105" y="64"/>
                  <a:pt x="96" y="55"/>
                  <a:pt x="96" y="44"/>
                </a:cubicBezTo>
                <a:cubicBezTo>
                  <a:pt x="96" y="33"/>
                  <a:pt x="105" y="24"/>
                  <a:pt x="116" y="24"/>
                </a:cubicBezTo>
                <a:cubicBezTo>
                  <a:pt x="127" y="24"/>
                  <a:pt x="136" y="33"/>
                  <a:pt x="136" y="44"/>
                </a:cubicBezTo>
                <a:cubicBezTo>
                  <a:pt x="136" y="55"/>
                  <a:pt x="127" y="64"/>
                  <a:pt x="116" y="64"/>
                </a:cubicBezTo>
                <a:close/>
                <a:moveTo>
                  <a:pt x="164" y="216"/>
                </a:moveTo>
                <a:cubicBezTo>
                  <a:pt x="149" y="216"/>
                  <a:pt x="136" y="207"/>
                  <a:pt x="136" y="196"/>
                </a:cubicBezTo>
                <a:cubicBezTo>
                  <a:pt x="136" y="185"/>
                  <a:pt x="149" y="176"/>
                  <a:pt x="164" y="176"/>
                </a:cubicBezTo>
                <a:cubicBezTo>
                  <a:pt x="179" y="176"/>
                  <a:pt x="192" y="185"/>
                  <a:pt x="192" y="196"/>
                </a:cubicBezTo>
                <a:cubicBezTo>
                  <a:pt x="192" y="207"/>
                  <a:pt x="179" y="216"/>
                  <a:pt x="164" y="216"/>
                </a:cubicBezTo>
                <a:close/>
                <a:moveTo>
                  <a:pt x="172" y="64"/>
                </a:moveTo>
                <a:cubicBezTo>
                  <a:pt x="161" y="64"/>
                  <a:pt x="152" y="55"/>
                  <a:pt x="152" y="44"/>
                </a:cubicBezTo>
                <a:cubicBezTo>
                  <a:pt x="152" y="33"/>
                  <a:pt x="161" y="24"/>
                  <a:pt x="172" y="24"/>
                </a:cubicBezTo>
                <a:cubicBezTo>
                  <a:pt x="183" y="24"/>
                  <a:pt x="192" y="33"/>
                  <a:pt x="192" y="44"/>
                </a:cubicBezTo>
                <a:cubicBezTo>
                  <a:pt x="192" y="55"/>
                  <a:pt x="183" y="64"/>
                  <a:pt x="172" y="64"/>
                </a:cubicBezTo>
                <a:close/>
                <a:moveTo>
                  <a:pt x="208" y="76"/>
                </a:moveTo>
                <a:cubicBezTo>
                  <a:pt x="208" y="65"/>
                  <a:pt x="217" y="56"/>
                  <a:pt x="228" y="56"/>
                </a:cubicBezTo>
                <a:cubicBezTo>
                  <a:pt x="239" y="56"/>
                  <a:pt x="248" y="65"/>
                  <a:pt x="248" y="76"/>
                </a:cubicBezTo>
                <a:cubicBezTo>
                  <a:pt x="248" y="87"/>
                  <a:pt x="239" y="96"/>
                  <a:pt x="228" y="96"/>
                </a:cubicBezTo>
                <a:cubicBezTo>
                  <a:pt x="217" y="96"/>
                  <a:pt x="208" y="87"/>
                  <a:pt x="208" y="76"/>
                </a:cubicBezTo>
                <a:close/>
                <a:moveTo>
                  <a:pt x="264" y="132"/>
                </a:moveTo>
                <a:cubicBezTo>
                  <a:pt x="264" y="143"/>
                  <a:pt x="255" y="152"/>
                  <a:pt x="244" y="152"/>
                </a:cubicBezTo>
                <a:cubicBezTo>
                  <a:pt x="233" y="152"/>
                  <a:pt x="224" y="143"/>
                  <a:pt x="224" y="132"/>
                </a:cubicBezTo>
                <a:cubicBezTo>
                  <a:pt x="224" y="121"/>
                  <a:pt x="233" y="112"/>
                  <a:pt x="244" y="112"/>
                </a:cubicBezTo>
                <a:cubicBezTo>
                  <a:pt x="255" y="112"/>
                  <a:pt x="264" y="121"/>
                  <a:pt x="264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>
              <a:defRPr/>
            </a:pP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19715" y="2435214"/>
            <a:ext cx="1093126" cy="1099763"/>
          </a:xfrm>
          <a:prstGeom prst="rect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679882" y="2719965"/>
            <a:ext cx="582149" cy="582149"/>
            <a:chOff x="8298108" y="3848633"/>
            <a:chExt cx="628120" cy="628120"/>
          </a:xfrm>
        </p:grpSpPr>
        <p:sp>
          <p:nvSpPr>
            <p:cNvPr id="16" name="Freeform 17"/>
            <p:cNvSpPr>
              <a:spLocks noEditPoints="1"/>
            </p:cNvSpPr>
            <p:nvPr/>
          </p:nvSpPr>
          <p:spPr bwMode="auto">
            <a:xfrm flipH="1">
              <a:off x="8477189" y="4026377"/>
              <a:ext cx="269958" cy="271295"/>
            </a:xfrm>
            <a:custGeom>
              <a:avLst/>
              <a:gdLst>
                <a:gd name="T0" fmla="*/ 124 w 124"/>
                <a:gd name="T1" fmla="*/ 0 h 124"/>
                <a:gd name="T2" fmla="*/ 39 w 124"/>
                <a:gd name="T3" fmla="*/ 39 h 124"/>
                <a:gd name="T4" fmla="*/ 0 w 124"/>
                <a:gd name="T5" fmla="*/ 124 h 124"/>
                <a:gd name="T6" fmla="*/ 85 w 124"/>
                <a:gd name="T7" fmla="*/ 85 h 124"/>
                <a:gd name="T8" fmla="*/ 124 w 124"/>
                <a:gd name="T9" fmla="*/ 0 h 124"/>
                <a:gd name="T10" fmla="*/ 62 w 124"/>
                <a:gd name="T11" fmla="*/ 78 h 124"/>
                <a:gd name="T12" fmla="*/ 46 w 124"/>
                <a:gd name="T13" fmla="*/ 62 h 124"/>
                <a:gd name="T14" fmla="*/ 62 w 124"/>
                <a:gd name="T15" fmla="*/ 46 h 124"/>
                <a:gd name="T16" fmla="*/ 78 w 124"/>
                <a:gd name="T17" fmla="*/ 62 h 124"/>
                <a:gd name="T18" fmla="*/ 62 w 124"/>
                <a:gd name="T19" fmla="*/ 7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4">
                  <a:moveTo>
                    <a:pt x="124" y="0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85" y="85"/>
                    <a:pt x="85" y="85"/>
                    <a:pt x="85" y="85"/>
                  </a:cubicBezTo>
                  <a:lnTo>
                    <a:pt x="124" y="0"/>
                  </a:lnTo>
                  <a:close/>
                  <a:moveTo>
                    <a:pt x="62" y="78"/>
                  </a:moveTo>
                  <a:cubicBezTo>
                    <a:pt x="53" y="78"/>
                    <a:pt x="46" y="71"/>
                    <a:pt x="46" y="62"/>
                  </a:cubicBezTo>
                  <a:cubicBezTo>
                    <a:pt x="46" y="53"/>
                    <a:pt x="53" y="46"/>
                    <a:pt x="62" y="46"/>
                  </a:cubicBezTo>
                  <a:cubicBezTo>
                    <a:pt x="71" y="46"/>
                    <a:pt x="78" y="53"/>
                    <a:pt x="78" y="62"/>
                  </a:cubicBezTo>
                  <a:cubicBezTo>
                    <a:pt x="78" y="71"/>
                    <a:pt x="71" y="78"/>
                    <a:pt x="6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"/>
            <p:cNvSpPr>
              <a:spLocks noEditPoints="1"/>
            </p:cNvSpPr>
            <p:nvPr/>
          </p:nvSpPr>
          <p:spPr bwMode="auto">
            <a:xfrm flipH="1">
              <a:off x="8298108" y="3848633"/>
              <a:ext cx="628120" cy="628120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144 w 288"/>
                <a:gd name="T11" fmla="*/ 256 h 288"/>
                <a:gd name="T12" fmla="*/ 32 w 288"/>
                <a:gd name="T13" fmla="*/ 144 h 288"/>
                <a:gd name="T14" fmla="*/ 144 w 288"/>
                <a:gd name="T15" fmla="*/ 32 h 288"/>
                <a:gd name="T16" fmla="*/ 256 w 288"/>
                <a:gd name="T17" fmla="*/ 144 h 288"/>
                <a:gd name="T18" fmla="*/ 144 w 288"/>
                <a:gd name="T19" fmla="*/ 25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144" y="256"/>
                  </a:moveTo>
                  <a:cubicBezTo>
                    <a:pt x="82" y="256"/>
                    <a:pt x="32" y="206"/>
                    <a:pt x="32" y="144"/>
                  </a:cubicBezTo>
                  <a:cubicBezTo>
                    <a:pt x="32" y="82"/>
                    <a:pt x="82" y="32"/>
                    <a:pt x="144" y="32"/>
                  </a:cubicBezTo>
                  <a:cubicBezTo>
                    <a:pt x="206" y="32"/>
                    <a:pt x="256" y="82"/>
                    <a:pt x="256" y="144"/>
                  </a:cubicBezTo>
                  <a:cubicBezTo>
                    <a:pt x="256" y="206"/>
                    <a:pt x="206" y="256"/>
                    <a:pt x="144" y="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512803" y="2435214"/>
            <a:ext cx="1099763" cy="10997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810018" y="2766894"/>
            <a:ext cx="551184" cy="517741"/>
            <a:chOff x="7893974" y="2600546"/>
            <a:chExt cx="594710" cy="558627"/>
          </a:xfrm>
        </p:grpSpPr>
        <p:sp>
          <p:nvSpPr>
            <p:cNvPr id="20" name="Freeform 68"/>
            <p:cNvSpPr/>
            <p:nvPr/>
          </p:nvSpPr>
          <p:spPr bwMode="auto">
            <a:xfrm flipH="1">
              <a:off x="7893974" y="2845112"/>
              <a:ext cx="88204" cy="314061"/>
            </a:xfrm>
            <a:custGeom>
              <a:avLst/>
              <a:gdLst>
                <a:gd name="T0" fmla="*/ 24 w 40"/>
                <a:gd name="T1" fmla="*/ 0 h 144"/>
                <a:gd name="T2" fmla="*/ 0 w 40"/>
                <a:gd name="T3" fmla="*/ 0 h 144"/>
                <a:gd name="T4" fmla="*/ 0 w 40"/>
                <a:gd name="T5" fmla="*/ 100 h 144"/>
                <a:gd name="T6" fmla="*/ 9 w 40"/>
                <a:gd name="T7" fmla="*/ 108 h 144"/>
                <a:gd name="T8" fmla="*/ 9 w 40"/>
                <a:gd name="T9" fmla="*/ 109 h 144"/>
                <a:gd name="T10" fmla="*/ 11 w 40"/>
                <a:gd name="T11" fmla="*/ 111 h 144"/>
                <a:gd name="T12" fmla="*/ 12 w 40"/>
                <a:gd name="T13" fmla="*/ 113 h 144"/>
                <a:gd name="T14" fmla="*/ 13 w 40"/>
                <a:gd name="T15" fmla="*/ 115 h 144"/>
                <a:gd name="T16" fmla="*/ 14 w 40"/>
                <a:gd name="T17" fmla="*/ 117 h 144"/>
                <a:gd name="T18" fmla="*/ 15 w 40"/>
                <a:gd name="T19" fmla="*/ 119 h 144"/>
                <a:gd name="T20" fmla="*/ 15 w 40"/>
                <a:gd name="T21" fmla="*/ 122 h 144"/>
                <a:gd name="T22" fmla="*/ 16 w 40"/>
                <a:gd name="T23" fmla="*/ 123 h 144"/>
                <a:gd name="T24" fmla="*/ 16 w 40"/>
                <a:gd name="T25" fmla="*/ 128 h 144"/>
                <a:gd name="T26" fmla="*/ 15 w 40"/>
                <a:gd name="T27" fmla="*/ 133 h 144"/>
                <a:gd name="T28" fmla="*/ 15 w 40"/>
                <a:gd name="T29" fmla="*/ 136 h 144"/>
                <a:gd name="T30" fmla="*/ 14 w 40"/>
                <a:gd name="T31" fmla="*/ 138 h 144"/>
                <a:gd name="T32" fmla="*/ 12 w 40"/>
                <a:gd name="T33" fmla="*/ 144 h 144"/>
                <a:gd name="T34" fmla="*/ 24 w 40"/>
                <a:gd name="T35" fmla="*/ 144 h 144"/>
                <a:gd name="T36" fmla="*/ 40 w 40"/>
                <a:gd name="T37" fmla="*/ 128 h 144"/>
                <a:gd name="T38" fmla="*/ 40 w 40"/>
                <a:gd name="T39" fmla="*/ 16 h 144"/>
                <a:gd name="T40" fmla="*/ 24 w 40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144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02"/>
                    <a:pt x="6" y="105"/>
                    <a:pt x="9" y="108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10" y="109"/>
                    <a:pt x="10" y="110"/>
                    <a:pt x="11" y="111"/>
                  </a:cubicBezTo>
                  <a:cubicBezTo>
                    <a:pt x="11" y="112"/>
                    <a:pt x="12" y="112"/>
                    <a:pt x="12" y="113"/>
                  </a:cubicBezTo>
                  <a:cubicBezTo>
                    <a:pt x="12" y="113"/>
                    <a:pt x="13" y="114"/>
                    <a:pt x="13" y="115"/>
                  </a:cubicBezTo>
                  <a:cubicBezTo>
                    <a:pt x="13" y="115"/>
                    <a:pt x="14" y="116"/>
                    <a:pt x="14" y="117"/>
                  </a:cubicBezTo>
                  <a:cubicBezTo>
                    <a:pt x="14" y="118"/>
                    <a:pt x="14" y="118"/>
                    <a:pt x="15" y="119"/>
                  </a:cubicBezTo>
                  <a:cubicBezTo>
                    <a:pt x="15" y="120"/>
                    <a:pt x="15" y="121"/>
                    <a:pt x="15" y="122"/>
                  </a:cubicBezTo>
                  <a:cubicBezTo>
                    <a:pt x="15" y="122"/>
                    <a:pt x="16" y="123"/>
                    <a:pt x="16" y="123"/>
                  </a:cubicBezTo>
                  <a:cubicBezTo>
                    <a:pt x="16" y="125"/>
                    <a:pt x="16" y="126"/>
                    <a:pt x="16" y="128"/>
                  </a:cubicBezTo>
                  <a:cubicBezTo>
                    <a:pt x="16" y="130"/>
                    <a:pt x="16" y="132"/>
                    <a:pt x="15" y="133"/>
                  </a:cubicBezTo>
                  <a:cubicBezTo>
                    <a:pt x="15" y="134"/>
                    <a:pt x="15" y="135"/>
                    <a:pt x="15" y="136"/>
                  </a:cubicBezTo>
                  <a:cubicBezTo>
                    <a:pt x="15" y="136"/>
                    <a:pt x="15" y="137"/>
                    <a:pt x="14" y="138"/>
                  </a:cubicBezTo>
                  <a:cubicBezTo>
                    <a:pt x="14" y="140"/>
                    <a:pt x="13" y="142"/>
                    <a:pt x="12" y="144"/>
                  </a:cubicBezTo>
                  <a:cubicBezTo>
                    <a:pt x="24" y="144"/>
                    <a:pt x="24" y="144"/>
                    <a:pt x="24" y="144"/>
                  </a:cubicBezTo>
                  <a:cubicBezTo>
                    <a:pt x="33" y="144"/>
                    <a:pt x="40" y="137"/>
                    <a:pt x="40" y="1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7"/>
                    <a:pt x="33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69"/>
            <p:cNvSpPr/>
            <p:nvPr/>
          </p:nvSpPr>
          <p:spPr bwMode="auto">
            <a:xfrm flipH="1">
              <a:off x="7982178" y="3089678"/>
              <a:ext cx="418302" cy="69494"/>
            </a:xfrm>
            <a:custGeom>
              <a:avLst/>
              <a:gdLst>
                <a:gd name="T0" fmla="*/ 191 w 192"/>
                <a:gd name="T1" fmla="*/ 10 h 32"/>
                <a:gd name="T2" fmla="*/ 189 w 192"/>
                <a:gd name="T3" fmla="*/ 8 h 32"/>
                <a:gd name="T4" fmla="*/ 188 w 192"/>
                <a:gd name="T5" fmla="*/ 6 h 32"/>
                <a:gd name="T6" fmla="*/ 187 w 192"/>
                <a:gd name="T7" fmla="*/ 4 h 32"/>
                <a:gd name="T8" fmla="*/ 184 w 192"/>
                <a:gd name="T9" fmla="*/ 3 h 32"/>
                <a:gd name="T10" fmla="*/ 181 w 192"/>
                <a:gd name="T11" fmla="*/ 1 h 32"/>
                <a:gd name="T12" fmla="*/ 176 w 192"/>
                <a:gd name="T13" fmla="*/ 0 h 32"/>
                <a:gd name="T14" fmla="*/ 16 w 192"/>
                <a:gd name="T15" fmla="*/ 0 h 32"/>
                <a:gd name="T16" fmla="*/ 11 w 192"/>
                <a:gd name="T17" fmla="*/ 1 h 32"/>
                <a:gd name="T18" fmla="*/ 8 w 192"/>
                <a:gd name="T19" fmla="*/ 3 h 32"/>
                <a:gd name="T20" fmla="*/ 5 w 192"/>
                <a:gd name="T21" fmla="*/ 4 h 32"/>
                <a:gd name="T22" fmla="*/ 4 w 192"/>
                <a:gd name="T23" fmla="*/ 6 h 32"/>
                <a:gd name="T24" fmla="*/ 3 w 192"/>
                <a:gd name="T25" fmla="*/ 8 h 32"/>
                <a:gd name="T26" fmla="*/ 1 w 192"/>
                <a:gd name="T27" fmla="*/ 10 h 32"/>
                <a:gd name="T28" fmla="*/ 1 w 192"/>
                <a:gd name="T29" fmla="*/ 11 h 32"/>
                <a:gd name="T30" fmla="*/ 0 w 192"/>
                <a:gd name="T31" fmla="*/ 16 h 32"/>
                <a:gd name="T32" fmla="*/ 2 w 192"/>
                <a:gd name="T33" fmla="*/ 24 h 32"/>
                <a:gd name="T34" fmla="*/ 3 w 192"/>
                <a:gd name="T35" fmla="*/ 25 h 32"/>
                <a:gd name="T36" fmla="*/ 16 w 192"/>
                <a:gd name="T37" fmla="*/ 32 h 32"/>
                <a:gd name="T38" fmla="*/ 176 w 192"/>
                <a:gd name="T39" fmla="*/ 32 h 32"/>
                <a:gd name="T40" fmla="*/ 189 w 192"/>
                <a:gd name="T41" fmla="*/ 25 h 32"/>
                <a:gd name="T42" fmla="*/ 190 w 192"/>
                <a:gd name="T43" fmla="*/ 24 h 32"/>
                <a:gd name="T44" fmla="*/ 192 w 192"/>
                <a:gd name="T45" fmla="*/ 16 h 32"/>
                <a:gd name="T46" fmla="*/ 191 w 192"/>
                <a:gd name="T47" fmla="*/ 11 h 32"/>
                <a:gd name="T48" fmla="*/ 191 w 192"/>
                <a:gd name="T4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32">
                  <a:moveTo>
                    <a:pt x="191" y="10"/>
                  </a:moveTo>
                  <a:cubicBezTo>
                    <a:pt x="190" y="9"/>
                    <a:pt x="190" y="8"/>
                    <a:pt x="189" y="8"/>
                  </a:cubicBezTo>
                  <a:cubicBezTo>
                    <a:pt x="189" y="7"/>
                    <a:pt x="188" y="6"/>
                    <a:pt x="188" y="6"/>
                  </a:cubicBezTo>
                  <a:cubicBezTo>
                    <a:pt x="188" y="5"/>
                    <a:pt x="187" y="5"/>
                    <a:pt x="187" y="4"/>
                  </a:cubicBezTo>
                  <a:cubicBezTo>
                    <a:pt x="186" y="4"/>
                    <a:pt x="185" y="3"/>
                    <a:pt x="184" y="3"/>
                  </a:cubicBezTo>
                  <a:cubicBezTo>
                    <a:pt x="183" y="2"/>
                    <a:pt x="182" y="1"/>
                    <a:pt x="181" y="1"/>
                  </a:cubicBezTo>
                  <a:cubicBezTo>
                    <a:pt x="180" y="0"/>
                    <a:pt x="178" y="0"/>
                    <a:pt x="1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1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7"/>
                    <a:pt x="3" y="8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9"/>
                    <a:pt x="1" y="21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5" y="29"/>
                    <a:pt x="10" y="32"/>
                    <a:pt x="1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82" y="32"/>
                    <a:pt x="187" y="29"/>
                    <a:pt x="189" y="25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191" y="21"/>
                    <a:pt x="192" y="19"/>
                    <a:pt x="192" y="16"/>
                  </a:cubicBezTo>
                  <a:cubicBezTo>
                    <a:pt x="192" y="14"/>
                    <a:pt x="192" y="13"/>
                    <a:pt x="191" y="11"/>
                  </a:cubicBezTo>
                  <a:cubicBezTo>
                    <a:pt x="191" y="11"/>
                    <a:pt x="191" y="10"/>
                    <a:pt x="19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70"/>
            <p:cNvSpPr/>
            <p:nvPr/>
          </p:nvSpPr>
          <p:spPr bwMode="auto">
            <a:xfrm flipH="1">
              <a:off x="8400480" y="2845112"/>
              <a:ext cx="88204" cy="314061"/>
            </a:xfrm>
            <a:custGeom>
              <a:avLst/>
              <a:gdLst>
                <a:gd name="T0" fmla="*/ 40 w 40"/>
                <a:gd name="T1" fmla="*/ 96 h 144"/>
                <a:gd name="T2" fmla="*/ 40 w 40"/>
                <a:gd name="T3" fmla="*/ 64 h 144"/>
                <a:gd name="T4" fmla="*/ 24 w 40"/>
                <a:gd name="T5" fmla="*/ 64 h 144"/>
                <a:gd name="T6" fmla="*/ 24 w 40"/>
                <a:gd name="T7" fmla="*/ 48 h 144"/>
                <a:gd name="T8" fmla="*/ 40 w 40"/>
                <a:gd name="T9" fmla="*/ 48 h 144"/>
                <a:gd name="T10" fmla="*/ 40 w 40"/>
                <a:gd name="T11" fmla="*/ 32 h 144"/>
                <a:gd name="T12" fmla="*/ 24 w 40"/>
                <a:gd name="T13" fmla="*/ 32 h 144"/>
                <a:gd name="T14" fmla="*/ 24 w 40"/>
                <a:gd name="T15" fmla="*/ 16 h 144"/>
                <a:gd name="T16" fmla="*/ 40 w 40"/>
                <a:gd name="T17" fmla="*/ 16 h 144"/>
                <a:gd name="T18" fmla="*/ 40 w 40"/>
                <a:gd name="T19" fmla="*/ 0 h 144"/>
                <a:gd name="T20" fmla="*/ 16 w 40"/>
                <a:gd name="T21" fmla="*/ 0 h 144"/>
                <a:gd name="T22" fmla="*/ 0 w 40"/>
                <a:gd name="T23" fmla="*/ 16 h 144"/>
                <a:gd name="T24" fmla="*/ 0 w 40"/>
                <a:gd name="T25" fmla="*/ 128 h 144"/>
                <a:gd name="T26" fmla="*/ 16 w 40"/>
                <a:gd name="T27" fmla="*/ 144 h 144"/>
                <a:gd name="T28" fmla="*/ 28 w 40"/>
                <a:gd name="T29" fmla="*/ 144 h 144"/>
                <a:gd name="T30" fmla="*/ 26 w 40"/>
                <a:gd name="T31" fmla="*/ 138 h 144"/>
                <a:gd name="T32" fmla="*/ 25 w 40"/>
                <a:gd name="T33" fmla="*/ 136 h 144"/>
                <a:gd name="T34" fmla="*/ 25 w 40"/>
                <a:gd name="T35" fmla="*/ 133 h 144"/>
                <a:gd name="T36" fmla="*/ 24 w 40"/>
                <a:gd name="T37" fmla="*/ 128 h 144"/>
                <a:gd name="T38" fmla="*/ 24 w 40"/>
                <a:gd name="T39" fmla="*/ 123 h 144"/>
                <a:gd name="T40" fmla="*/ 25 w 40"/>
                <a:gd name="T41" fmla="*/ 122 h 144"/>
                <a:gd name="T42" fmla="*/ 25 w 40"/>
                <a:gd name="T43" fmla="*/ 119 h 144"/>
                <a:gd name="T44" fmla="*/ 26 w 40"/>
                <a:gd name="T45" fmla="*/ 117 h 144"/>
                <a:gd name="T46" fmla="*/ 27 w 40"/>
                <a:gd name="T47" fmla="*/ 115 h 144"/>
                <a:gd name="T48" fmla="*/ 28 w 40"/>
                <a:gd name="T49" fmla="*/ 113 h 144"/>
                <a:gd name="T50" fmla="*/ 29 w 40"/>
                <a:gd name="T51" fmla="*/ 111 h 144"/>
                <a:gd name="T52" fmla="*/ 31 w 40"/>
                <a:gd name="T53" fmla="*/ 109 h 144"/>
                <a:gd name="T54" fmla="*/ 31 w 40"/>
                <a:gd name="T55" fmla="*/ 108 h 144"/>
                <a:gd name="T56" fmla="*/ 40 w 40"/>
                <a:gd name="T57" fmla="*/ 100 h 144"/>
                <a:gd name="T58" fmla="*/ 40 w 40"/>
                <a:gd name="T59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144">
                  <a:moveTo>
                    <a:pt x="40" y="96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7" y="142"/>
                    <a:pt x="26" y="140"/>
                    <a:pt x="26" y="138"/>
                  </a:cubicBezTo>
                  <a:cubicBezTo>
                    <a:pt x="25" y="137"/>
                    <a:pt x="25" y="136"/>
                    <a:pt x="25" y="136"/>
                  </a:cubicBezTo>
                  <a:cubicBezTo>
                    <a:pt x="25" y="135"/>
                    <a:pt x="25" y="134"/>
                    <a:pt x="25" y="133"/>
                  </a:cubicBezTo>
                  <a:cubicBezTo>
                    <a:pt x="24" y="132"/>
                    <a:pt x="24" y="130"/>
                    <a:pt x="24" y="128"/>
                  </a:cubicBezTo>
                  <a:cubicBezTo>
                    <a:pt x="24" y="126"/>
                    <a:pt x="24" y="125"/>
                    <a:pt x="24" y="123"/>
                  </a:cubicBezTo>
                  <a:cubicBezTo>
                    <a:pt x="24" y="123"/>
                    <a:pt x="25" y="122"/>
                    <a:pt x="25" y="122"/>
                  </a:cubicBezTo>
                  <a:cubicBezTo>
                    <a:pt x="25" y="121"/>
                    <a:pt x="25" y="120"/>
                    <a:pt x="25" y="119"/>
                  </a:cubicBezTo>
                  <a:cubicBezTo>
                    <a:pt x="26" y="118"/>
                    <a:pt x="26" y="118"/>
                    <a:pt x="26" y="117"/>
                  </a:cubicBezTo>
                  <a:cubicBezTo>
                    <a:pt x="26" y="116"/>
                    <a:pt x="27" y="115"/>
                    <a:pt x="27" y="115"/>
                  </a:cubicBezTo>
                  <a:cubicBezTo>
                    <a:pt x="27" y="114"/>
                    <a:pt x="28" y="113"/>
                    <a:pt x="28" y="113"/>
                  </a:cubicBezTo>
                  <a:cubicBezTo>
                    <a:pt x="28" y="112"/>
                    <a:pt x="29" y="112"/>
                    <a:pt x="29" y="111"/>
                  </a:cubicBezTo>
                  <a:cubicBezTo>
                    <a:pt x="30" y="110"/>
                    <a:pt x="30" y="109"/>
                    <a:pt x="31" y="109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4" y="105"/>
                    <a:pt x="37" y="102"/>
                    <a:pt x="40" y="100"/>
                  </a:cubicBezTo>
                  <a:lnTo>
                    <a:pt x="40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71"/>
            <p:cNvSpPr/>
            <p:nvPr/>
          </p:nvSpPr>
          <p:spPr bwMode="auto">
            <a:xfrm flipH="1">
              <a:off x="7999552" y="2600546"/>
              <a:ext cx="121615" cy="121615"/>
            </a:xfrm>
            <a:custGeom>
              <a:avLst/>
              <a:gdLst>
                <a:gd name="T0" fmla="*/ 16 w 56"/>
                <a:gd name="T1" fmla="*/ 56 h 56"/>
                <a:gd name="T2" fmla="*/ 56 w 56"/>
                <a:gd name="T3" fmla="*/ 56 h 56"/>
                <a:gd name="T4" fmla="*/ 0 w 56"/>
                <a:gd name="T5" fmla="*/ 0 h 56"/>
                <a:gd name="T6" fmla="*/ 0 w 56"/>
                <a:gd name="T7" fmla="*/ 40 h 56"/>
                <a:gd name="T8" fmla="*/ 16 w 5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6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reeform 72"/>
            <p:cNvSpPr/>
            <p:nvPr/>
          </p:nvSpPr>
          <p:spPr bwMode="auto">
            <a:xfrm flipH="1">
              <a:off x="7999552" y="2600546"/>
              <a:ext cx="383555" cy="209819"/>
            </a:xfrm>
            <a:custGeom>
              <a:avLst/>
              <a:gdLst>
                <a:gd name="T0" fmla="*/ 176 w 176"/>
                <a:gd name="T1" fmla="*/ 72 h 96"/>
                <a:gd name="T2" fmla="*/ 120 w 176"/>
                <a:gd name="T3" fmla="*/ 72 h 96"/>
                <a:gd name="T4" fmla="*/ 104 w 176"/>
                <a:gd name="T5" fmla="*/ 56 h 96"/>
                <a:gd name="T6" fmla="*/ 104 w 176"/>
                <a:gd name="T7" fmla="*/ 40 h 96"/>
                <a:gd name="T8" fmla="*/ 104 w 176"/>
                <a:gd name="T9" fmla="*/ 0 h 96"/>
                <a:gd name="T10" fmla="*/ 16 w 176"/>
                <a:gd name="T11" fmla="*/ 0 h 96"/>
                <a:gd name="T12" fmla="*/ 0 w 176"/>
                <a:gd name="T13" fmla="*/ 16 h 96"/>
                <a:gd name="T14" fmla="*/ 0 w 176"/>
                <a:gd name="T15" fmla="*/ 96 h 96"/>
                <a:gd name="T16" fmla="*/ 176 w 176"/>
                <a:gd name="T17" fmla="*/ 96 h 96"/>
                <a:gd name="T18" fmla="*/ 176 w 176"/>
                <a:gd name="T19" fmla="*/ 7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96">
                  <a:moveTo>
                    <a:pt x="176" y="72"/>
                  </a:moveTo>
                  <a:cubicBezTo>
                    <a:pt x="120" y="72"/>
                    <a:pt x="120" y="72"/>
                    <a:pt x="120" y="72"/>
                  </a:cubicBezTo>
                  <a:cubicBezTo>
                    <a:pt x="111" y="72"/>
                    <a:pt x="104" y="65"/>
                    <a:pt x="104" y="56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6" y="96"/>
                    <a:pt x="176" y="96"/>
                    <a:pt x="176" y="96"/>
                  </a:cubicBezTo>
                  <a:lnTo>
                    <a:pt x="17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 flipH="1">
              <a:off x="8016925" y="2845112"/>
              <a:ext cx="348808" cy="2084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6603243" y="2435214"/>
            <a:ext cx="1099763" cy="1099763"/>
          </a:xfrm>
          <a:prstGeom prst="rect">
            <a:avLst/>
          </a:prstGeom>
          <a:solidFill>
            <a:srgbClr val="A2C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Freeform 41"/>
          <p:cNvSpPr>
            <a:spLocks noEditPoints="1"/>
          </p:cNvSpPr>
          <p:nvPr/>
        </p:nvSpPr>
        <p:spPr bwMode="auto">
          <a:xfrm>
            <a:off x="6885631" y="2718234"/>
            <a:ext cx="534987" cy="534987"/>
          </a:xfrm>
          <a:custGeom>
            <a:avLst/>
            <a:gdLst>
              <a:gd name="T0" fmla="*/ 128 w 256"/>
              <a:gd name="T1" fmla="*/ 0 h 256"/>
              <a:gd name="T2" fmla="*/ 0 w 256"/>
              <a:gd name="T3" fmla="*/ 128 h 256"/>
              <a:gd name="T4" fmla="*/ 128 w 256"/>
              <a:gd name="T5" fmla="*/ 256 h 256"/>
              <a:gd name="T6" fmla="*/ 256 w 256"/>
              <a:gd name="T7" fmla="*/ 128 h 256"/>
              <a:gd name="T8" fmla="*/ 128 w 256"/>
              <a:gd name="T9" fmla="*/ 0 h 256"/>
              <a:gd name="T10" fmla="*/ 135 w 256"/>
              <a:gd name="T11" fmla="*/ 200 h 256"/>
              <a:gd name="T12" fmla="*/ 119 w 256"/>
              <a:gd name="T13" fmla="*/ 200 h 256"/>
              <a:gd name="T14" fmla="*/ 112 w 256"/>
              <a:gd name="T15" fmla="*/ 192 h 256"/>
              <a:gd name="T16" fmla="*/ 111 w 256"/>
              <a:gd name="T17" fmla="*/ 176 h 256"/>
              <a:gd name="T18" fmla="*/ 119 w 256"/>
              <a:gd name="T19" fmla="*/ 168 h 256"/>
              <a:gd name="T20" fmla="*/ 135 w 256"/>
              <a:gd name="T21" fmla="*/ 168 h 256"/>
              <a:gd name="T22" fmla="*/ 143 w 256"/>
              <a:gd name="T23" fmla="*/ 176 h 256"/>
              <a:gd name="T24" fmla="*/ 144 w 256"/>
              <a:gd name="T25" fmla="*/ 192 h 256"/>
              <a:gd name="T26" fmla="*/ 135 w 256"/>
              <a:gd name="T27" fmla="*/ 200 h 256"/>
              <a:gd name="T28" fmla="*/ 170 w 256"/>
              <a:gd name="T29" fmla="*/ 109 h 256"/>
              <a:gd name="T30" fmla="*/ 154 w 256"/>
              <a:gd name="T31" fmla="*/ 125 h 256"/>
              <a:gd name="T32" fmla="*/ 145 w 256"/>
              <a:gd name="T33" fmla="*/ 132 h 256"/>
              <a:gd name="T34" fmla="*/ 144 w 256"/>
              <a:gd name="T35" fmla="*/ 135 h 256"/>
              <a:gd name="T36" fmla="*/ 143 w 256"/>
              <a:gd name="T37" fmla="*/ 144 h 256"/>
              <a:gd name="T38" fmla="*/ 135 w 256"/>
              <a:gd name="T39" fmla="*/ 152 h 256"/>
              <a:gd name="T40" fmla="*/ 120 w 256"/>
              <a:gd name="T41" fmla="*/ 152 h 256"/>
              <a:gd name="T42" fmla="*/ 112 w 256"/>
              <a:gd name="T43" fmla="*/ 144 h 256"/>
              <a:gd name="T44" fmla="*/ 112 w 256"/>
              <a:gd name="T45" fmla="*/ 140 h 256"/>
              <a:gd name="T46" fmla="*/ 115 w 256"/>
              <a:gd name="T47" fmla="*/ 124 h 256"/>
              <a:gd name="T48" fmla="*/ 123 w 256"/>
              <a:gd name="T49" fmla="*/ 113 h 256"/>
              <a:gd name="T50" fmla="*/ 134 w 256"/>
              <a:gd name="T51" fmla="*/ 104 h 256"/>
              <a:gd name="T52" fmla="*/ 143 w 256"/>
              <a:gd name="T53" fmla="*/ 96 h 256"/>
              <a:gd name="T54" fmla="*/ 144 w 256"/>
              <a:gd name="T55" fmla="*/ 93 h 256"/>
              <a:gd name="T56" fmla="*/ 140 w 256"/>
              <a:gd name="T57" fmla="*/ 86 h 256"/>
              <a:gd name="T58" fmla="*/ 128 w 256"/>
              <a:gd name="T59" fmla="*/ 83 h 256"/>
              <a:gd name="T60" fmla="*/ 117 w 256"/>
              <a:gd name="T61" fmla="*/ 86 h 256"/>
              <a:gd name="T62" fmla="*/ 111 w 256"/>
              <a:gd name="T63" fmla="*/ 97 h 256"/>
              <a:gd name="T64" fmla="*/ 103 w 256"/>
              <a:gd name="T65" fmla="*/ 104 h 256"/>
              <a:gd name="T66" fmla="*/ 103 w 256"/>
              <a:gd name="T67" fmla="*/ 104 h 256"/>
              <a:gd name="T68" fmla="*/ 87 w 256"/>
              <a:gd name="T69" fmla="*/ 102 h 256"/>
              <a:gd name="T70" fmla="*/ 81 w 256"/>
              <a:gd name="T71" fmla="*/ 99 h 256"/>
              <a:gd name="T72" fmla="*/ 80 w 256"/>
              <a:gd name="T73" fmla="*/ 93 h 256"/>
              <a:gd name="T74" fmla="*/ 95 w 256"/>
              <a:gd name="T75" fmla="*/ 66 h 256"/>
              <a:gd name="T76" fmla="*/ 128 w 256"/>
              <a:gd name="T77" fmla="*/ 56 h 256"/>
              <a:gd name="T78" fmla="*/ 162 w 256"/>
              <a:gd name="T79" fmla="*/ 66 h 256"/>
              <a:gd name="T80" fmla="*/ 176 w 256"/>
              <a:gd name="T81" fmla="*/ 92 h 256"/>
              <a:gd name="T82" fmla="*/ 170 w 256"/>
              <a:gd name="T83" fmla="*/ 109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6" h="256">
                <a:moveTo>
                  <a:pt x="128" y="0"/>
                </a:moveTo>
                <a:cubicBezTo>
                  <a:pt x="57" y="0"/>
                  <a:pt x="0" y="57"/>
                  <a:pt x="0" y="128"/>
                </a:cubicBezTo>
                <a:cubicBezTo>
                  <a:pt x="0" y="199"/>
                  <a:pt x="57" y="256"/>
                  <a:pt x="128" y="256"/>
                </a:cubicBezTo>
                <a:cubicBezTo>
                  <a:pt x="199" y="256"/>
                  <a:pt x="256" y="199"/>
                  <a:pt x="256" y="128"/>
                </a:cubicBezTo>
                <a:cubicBezTo>
                  <a:pt x="256" y="57"/>
                  <a:pt x="199" y="0"/>
                  <a:pt x="128" y="0"/>
                </a:cubicBezTo>
                <a:close/>
                <a:moveTo>
                  <a:pt x="135" y="200"/>
                </a:moveTo>
                <a:cubicBezTo>
                  <a:pt x="119" y="200"/>
                  <a:pt x="119" y="200"/>
                  <a:pt x="119" y="200"/>
                </a:cubicBezTo>
                <a:cubicBezTo>
                  <a:pt x="115" y="200"/>
                  <a:pt x="112" y="196"/>
                  <a:pt x="112" y="192"/>
                </a:cubicBezTo>
                <a:cubicBezTo>
                  <a:pt x="111" y="176"/>
                  <a:pt x="111" y="176"/>
                  <a:pt x="111" y="176"/>
                </a:cubicBezTo>
                <a:cubicBezTo>
                  <a:pt x="111" y="171"/>
                  <a:pt x="115" y="168"/>
                  <a:pt x="119" y="168"/>
                </a:cubicBezTo>
                <a:cubicBezTo>
                  <a:pt x="135" y="168"/>
                  <a:pt x="135" y="168"/>
                  <a:pt x="135" y="168"/>
                </a:cubicBezTo>
                <a:cubicBezTo>
                  <a:pt x="140" y="168"/>
                  <a:pt x="143" y="172"/>
                  <a:pt x="143" y="176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144" y="196"/>
                  <a:pt x="140" y="200"/>
                  <a:pt x="135" y="200"/>
                </a:cubicBezTo>
                <a:close/>
                <a:moveTo>
                  <a:pt x="170" y="109"/>
                </a:moveTo>
                <a:cubicBezTo>
                  <a:pt x="167" y="114"/>
                  <a:pt x="162" y="119"/>
                  <a:pt x="154" y="125"/>
                </a:cubicBezTo>
                <a:cubicBezTo>
                  <a:pt x="148" y="130"/>
                  <a:pt x="146" y="132"/>
                  <a:pt x="145" y="132"/>
                </a:cubicBezTo>
                <a:cubicBezTo>
                  <a:pt x="145" y="133"/>
                  <a:pt x="144" y="134"/>
                  <a:pt x="144" y="135"/>
                </a:cubicBezTo>
                <a:cubicBezTo>
                  <a:pt x="143" y="136"/>
                  <a:pt x="143" y="138"/>
                  <a:pt x="143" y="144"/>
                </a:cubicBezTo>
                <a:cubicBezTo>
                  <a:pt x="143" y="149"/>
                  <a:pt x="139" y="152"/>
                  <a:pt x="135" y="152"/>
                </a:cubicBezTo>
                <a:cubicBezTo>
                  <a:pt x="120" y="152"/>
                  <a:pt x="120" y="152"/>
                  <a:pt x="120" y="152"/>
                </a:cubicBezTo>
                <a:cubicBezTo>
                  <a:pt x="116" y="152"/>
                  <a:pt x="112" y="149"/>
                  <a:pt x="112" y="144"/>
                </a:cubicBezTo>
                <a:cubicBezTo>
                  <a:pt x="112" y="140"/>
                  <a:pt x="112" y="140"/>
                  <a:pt x="112" y="140"/>
                </a:cubicBezTo>
                <a:cubicBezTo>
                  <a:pt x="112" y="134"/>
                  <a:pt x="113" y="129"/>
                  <a:pt x="115" y="124"/>
                </a:cubicBezTo>
                <a:cubicBezTo>
                  <a:pt x="117" y="120"/>
                  <a:pt x="119" y="117"/>
                  <a:pt x="123" y="113"/>
                </a:cubicBezTo>
                <a:cubicBezTo>
                  <a:pt x="125" y="111"/>
                  <a:pt x="129" y="108"/>
                  <a:pt x="134" y="104"/>
                </a:cubicBezTo>
                <a:cubicBezTo>
                  <a:pt x="141" y="99"/>
                  <a:pt x="142" y="97"/>
                  <a:pt x="143" y="96"/>
                </a:cubicBezTo>
                <a:cubicBezTo>
                  <a:pt x="144" y="95"/>
                  <a:pt x="144" y="94"/>
                  <a:pt x="144" y="93"/>
                </a:cubicBezTo>
                <a:cubicBezTo>
                  <a:pt x="144" y="92"/>
                  <a:pt x="143" y="89"/>
                  <a:pt x="140" y="86"/>
                </a:cubicBezTo>
                <a:cubicBezTo>
                  <a:pt x="137" y="84"/>
                  <a:pt x="132" y="83"/>
                  <a:pt x="128" y="83"/>
                </a:cubicBezTo>
                <a:cubicBezTo>
                  <a:pt x="124" y="83"/>
                  <a:pt x="120" y="84"/>
                  <a:pt x="117" y="86"/>
                </a:cubicBezTo>
                <a:cubicBezTo>
                  <a:pt x="114" y="88"/>
                  <a:pt x="112" y="92"/>
                  <a:pt x="111" y="97"/>
                </a:cubicBezTo>
                <a:cubicBezTo>
                  <a:pt x="111" y="101"/>
                  <a:pt x="107" y="104"/>
                  <a:pt x="103" y="104"/>
                </a:cubicBezTo>
                <a:cubicBezTo>
                  <a:pt x="103" y="104"/>
                  <a:pt x="103" y="104"/>
                  <a:pt x="103" y="104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5" y="102"/>
                  <a:pt x="83" y="101"/>
                  <a:pt x="81" y="99"/>
                </a:cubicBezTo>
                <a:cubicBezTo>
                  <a:pt x="80" y="97"/>
                  <a:pt x="79" y="95"/>
                  <a:pt x="80" y="93"/>
                </a:cubicBezTo>
                <a:cubicBezTo>
                  <a:pt x="82" y="81"/>
                  <a:pt x="87" y="72"/>
                  <a:pt x="95" y="66"/>
                </a:cubicBezTo>
                <a:cubicBezTo>
                  <a:pt x="104" y="59"/>
                  <a:pt x="115" y="56"/>
                  <a:pt x="128" y="56"/>
                </a:cubicBezTo>
                <a:cubicBezTo>
                  <a:pt x="142" y="56"/>
                  <a:pt x="153" y="60"/>
                  <a:pt x="162" y="66"/>
                </a:cubicBezTo>
                <a:cubicBezTo>
                  <a:pt x="171" y="73"/>
                  <a:pt x="176" y="82"/>
                  <a:pt x="176" y="92"/>
                </a:cubicBezTo>
                <a:cubicBezTo>
                  <a:pt x="176" y="99"/>
                  <a:pt x="174" y="104"/>
                  <a:pt x="170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>
              <a:defRPr/>
            </a:pP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19677" y="3534892"/>
            <a:ext cx="1093126" cy="1099763"/>
          </a:xfrm>
          <a:prstGeom prst="rect">
            <a:avLst/>
          </a:prstGeom>
          <a:solidFill>
            <a:srgbClr val="A2C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765300" y="3792323"/>
            <a:ext cx="401881" cy="584902"/>
            <a:chOff x="1226926" y="3609023"/>
            <a:chExt cx="419638" cy="610747"/>
          </a:xfrm>
        </p:grpSpPr>
        <p:sp>
          <p:nvSpPr>
            <p:cNvPr id="30" name="Freeform 36"/>
            <p:cNvSpPr/>
            <p:nvPr/>
          </p:nvSpPr>
          <p:spPr bwMode="auto">
            <a:xfrm flipH="1">
              <a:off x="1349877" y="4115529"/>
              <a:ext cx="173735" cy="104241"/>
            </a:xfrm>
            <a:custGeom>
              <a:avLst/>
              <a:gdLst>
                <a:gd name="T0" fmla="*/ 73 w 80"/>
                <a:gd name="T1" fmla="*/ 2 h 48"/>
                <a:gd name="T2" fmla="*/ 44 w 80"/>
                <a:gd name="T3" fmla="*/ 8 h 48"/>
                <a:gd name="T4" fmla="*/ 40 w 80"/>
                <a:gd name="T5" fmla="*/ 8 h 48"/>
                <a:gd name="T6" fmla="*/ 36 w 80"/>
                <a:gd name="T7" fmla="*/ 8 h 48"/>
                <a:gd name="T8" fmla="*/ 7 w 80"/>
                <a:gd name="T9" fmla="*/ 2 h 48"/>
                <a:gd name="T10" fmla="*/ 0 w 80"/>
                <a:gd name="T11" fmla="*/ 0 h 48"/>
                <a:gd name="T12" fmla="*/ 0 w 80"/>
                <a:gd name="T13" fmla="*/ 0 h 48"/>
                <a:gd name="T14" fmla="*/ 40 w 80"/>
                <a:gd name="T15" fmla="*/ 48 h 48"/>
                <a:gd name="T16" fmla="*/ 80 w 80"/>
                <a:gd name="T17" fmla="*/ 0 h 48"/>
                <a:gd name="T18" fmla="*/ 80 w 80"/>
                <a:gd name="T19" fmla="*/ 0 h 48"/>
                <a:gd name="T20" fmla="*/ 73 w 80"/>
                <a:gd name="T2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8">
                  <a:moveTo>
                    <a:pt x="73" y="2"/>
                  </a:moveTo>
                  <a:cubicBezTo>
                    <a:pt x="65" y="5"/>
                    <a:pt x="55" y="7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9" y="8"/>
                    <a:pt x="38" y="8"/>
                    <a:pt x="36" y="8"/>
                  </a:cubicBezTo>
                  <a:cubicBezTo>
                    <a:pt x="25" y="7"/>
                    <a:pt x="15" y="5"/>
                    <a:pt x="7" y="2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13" y="48"/>
                    <a:pt x="40" y="48"/>
                  </a:cubicBezTo>
                  <a:cubicBezTo>
                    <a:pt x="67" y="48"/>
                    <a:pt x="80" y="27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7" y="1"/>
                    <a:pt x="7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37"/>
            <p:cNvSpPr>
              <a:spLocks noEditPoints="1"/>
            </p:cNvSpPr>
            <p:nvPr/>
          </p:nvSpPr>
          <p:spPr bwMode="auto">
            <a:xfrm flipH="1">
              <a:off x="1226926" y="3609023"/>
              <a:ext cx="419638" cy="489132"/>
            </a:xfrm>
            <a:custGeom>
              <a:avLst/>
              <a:gdLst>
                <a:gd name="T0" fmla="*/ 96 w 192"/>
                <a:gd name="T1" fmla="*/ 0 h 224"/>
                <a:gd name="T2" fmla="*/ 0 w 192"/>
                <a:gd name="T3" fmla="*/ 96 h 224"/>
                <a:gd name="T4" fmla="*/ 48 w 192"/>
                <a:gd name="T5" fmla="*/ 200 h 224"/>
                <a:gd name="T6" fmla="*/ 67 w 192"/>
                <a:gd name="T7" fmla="*/ 219 h 224"/>
                <a:gd name="T8" fmla="*/ 90 w 192"/>
                <a:gd name="T9" fmla="*/ 224 h 224"/>
                <a:gd name="T10" fmla="*/ 96 w 192"/>
                <a:gd name="T11" fmla="*/ 224 h 224"/>
                <a:gd name="T12" fmla="*/ 125 w 192"/>
                <a:gd name="T13" fmla="*/ 218 h 224"/>
                <a:gd name="T14" fmla="*/ 144 w 192"/>
                <a:gd name="T15" fmla="*/ 200 h 224"/>
                <a:gd name="T16" fmla="*/ 192 w 192"/>
                <a:gd name="T17" fmla="*/ 96 h 224"/>
                <a:gd name="T18" fmla="*/ 96 w 192"/>
                <a:gd name="T19" fmla="*/ 0 h 224"/>
                <a:gd name="T20" fmla="*/ 113 w 192"/>
                <a:gd name="T21" fmla="*/ 40 h 224"/>
                <a:gd name="T22" fmla="*/ 31 w 192"/>
                <a:gd name="T23" fmla="*/ 121 h 224"/>
                <a:gd name="T24" fmla="*/ 31 w 192"/>
                <a:gd name="T25" fmla="*/ 128 h 224"/>
                <a:gd name="T26" fmla="*/ 24 w 192"/>
                <a:gd name="T27" fmla="*/ 98 h 224"/>
                <a:gd name="T28" fmla="*/ 99 w 192"/>
                <a:gd name="T29" fmla="*/ 24 h 224"/>
                <a:gd name="T30" fmla="*/ 160 w 192"/>
                <a:gd name="T31" fmla="*/ 54 h 224"/>
                <a:gd name="T32" fmla="*/ 113 w 192"/>
                <a:gd name="T33" fmla="*/ 4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2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4"/>
                    <a:pt x="48" y="184"/>
                    <a:pt x="48" y="200"/>
                  </a:cubicBezTo>
                  <a:cubicBezTo>
                    <a:pt x="48" y="205"/>
                    <a:pt x="54" y="213"/>
                    <a:pt x="67" y="219"/>
                  </a:cubicBezTo>
                  <a:cubicBezTo>
                    <a:pt x="73" y="220"/>
                    <a:pt x="82" y="223"/>
                    <a:pt x="90" y="224"/>
                  </a:cubicBezTo>
                  <a:cubicBezTo>
                    <a:pt x="92" y="224"/>
                    <a:pt x="94" y="224"/>
                    <a:pt x="96" y="224"/>
                  </a:cubicBezTo>
                  <a:cubicBezTo>
                    <a:pt x="103" y="224"/>
                    <a:pt x="113" y="222"/>
                    <a:pt x="125" y="218"/>
                  </a:cubicBezTo>
                  <a:cubicBezTo>
                    <a:pt x="138" y="213"/>
                    <a:pt x="144" y="205"/>
                    <a:pt x="144" y="200"/>
                  </a:cubicBezTo>
                  <a:cubicBezTo>
                    <a:pt x="144" y="184"/>
                    <a:pt x="192" y="144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13" y="40"/>
                  </a:moveTo>
                  <a:cubicBezTo>
                    <a:pt x="68" y="40"/>
                    <a:pt x="31" y="76"/>
                    <a:pt x="31" y="121"/>
                  </a:cubicBezTo>
                  <a:cubicBezTo>
                    <a:pt x="31" y="123"/>
                    <a:pt x="31" y="126"/>
                    <a:pt x="31" y="128"/>
                  </a:cubicBezTo>
                  <a:cubicBezTo>
                    <a:pt x="27" y="119"/>
                    <a:pt x="24" y="109"/>
                    <a:pt x="24" y="98"/>
                  </a:cubicBezTo>
                  <a:cubicBezTo>
                    <a:pt x="24" y="57"/>
                    <a:pt x="58" y="24"/>
                    <a:pt x="99" y="24"/>
                  </a:cubicBezTo>
                  <a:cubicBezTo>
                    <a:pt x="124" y="24"/>
                    <a:pt x="146" y="36"/>
                    <a:pt x="160" y="54"/>
                  </a:cubicBezTo>
                  <a:cubicBezTo>
                    <a:pt x="147" y="45"/>
                    <a:pt x="131" y="40"/>
                    <a:pt x="11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511109" y="3538891"/>
            <a:ext cx="1091728" cy="1098356"/>
          </a:xfrm>
          <a:prstGeom prst="rect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766236" y="3926453"/>
            <a:ext cx="581473" cy="323232"/>
            <a:chOff x="9152352" y="1878225"/>
            <a:chExt cx="628196" cy="349203"/>
          </a:xfrm>
        </p:grpSpPr>
        <p:sp>
          <p:nvSpPr>
            <p:cNvPr id="34" name="Freeform 98"/>
            <p:cNvSpPr/>
            <p:nvPr/>
          </p:nvSpPr>
          <p:spPr bwMode="auto">
            <a:xfrm flipH="1">
              <a:off x="9291848" y="2035274"/>
              <a:ext cx="418489" cy="122868"/>
            </a:xfrm>
            <a:custGeom>
              <a:avLst/>
              <a:gdLst>
                <a:gd name="T0" fmla="*/ 192 w 192"/>
                <a:gd name="T1" fmla="*/ 18 h 56"/>
                <a:gd name="T2" fmla="*/ 80 w 192"/>
                <a:gd name="T3" fmla="*/ 40 h 56"/>
                <a:gd name="T4" fmla="*/ 88 w 192"/>
                <a:gd name="T5" fmla="*/ 0 h 56"/>
                <a:gd name="T6" fmla="*/ 82 w 192"/>
                <a:gd name="T7" fmla="*/ 0 h 56"/>
                <a:gd name="T8" fmla="*/ 3 w 192"/>
                <a:gd name="T9" fmla="*/ 16 h 56"/>
                <a:gd name="T10" fmla="*/ 0 w 192"/>
                <a:gd name="T11" fmla="*/ 16 h 56"/>
                <a:gd name="T12" fmla="*/ 0 w 192"/>
                <a:gd name="T13" fmla="*/ 56 h 56"/>
                <a:gd name="T14" fmla="*/ 192 w 192"/>
                <a:gd name="T15" fmla="*/ 56 h 56"/>
                <a:gd name="T16" fmla="*/ 192 w 192"/>
                <a:gd name="T17" fmla="*/ 1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56">
                  <a:moveTo>
                    <a:pt x="192" y="18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92" y="56"/>
                    <a:pt x="192" y="56"/>
                    <a:pt x="192" y="56"/>
                  </a:cubicBezTo>
                  <a:lnTo>
                    <a:pt x="192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99"/>
            <p:cNvSpPr>
              <a:spLocks noEditPoints="1"/>
            </p:cNvSpPr>
            <p:nvPr/>
          </p:nvSpPr>
          <p:spPr bwMode="auto">
            <a:xfrm flipH="1">
              <a:off x="9152352" y="1878225"/>
              <a:ext cx="628196" cy="349203"/>
            </a:xfrm>
            <a:custGeom>
              <a:avLst/>
              <a:gdLst>
                <a:gd name="T0" fmla="*/ 272 w 288"/>
                <a:gd name="T1" fmla="*/ 40 h 160"/>
                <a:gd name="T2" fmla="*/ 256 w 288"/>
                <a:gd name="T3" fmla="*/ 40 h 160"/>
                <a:gd name="T4" fmla="*/ 256 w 288"/>
                <a:gd name="T5" fmla="*/ 16 h 160"/>
                <a:gd name="T6" fmla="*/ 240 w 288"/>
                <a:gd name="T7" fmla="*/ 0 h 160"/>
                <a:gd name="T8" fmla="*/ 16 w 288"/>
                <a:gd name="T9" fmla="*/ 0 h 160"/>
                <a:gd name="T10" fmla="*/ 0 w 288"/>
                <a:gd name="T11" fmla="*/ 16 h 160"/>
                <a:gd name="T12" fmla="*/ 0 w 288"/>
                <a:gd name="T13" fmla="*/ 144 h 160"/>
                <a:gd name="T14" fmla="*/ 16 w 288"/>
                <a:gd name="T15" fmla="*/ 160 h 160"/>
                <a:gd name="T16" fmla="*/ 240 w 288"/>
                <a:gd name="T17" fmla="*/ 160 h 160"/>
                <a:gd name="T18" fmla="*/ 256 w 288"/>
                <a:gd name="T19" fmla="*/ 144 h 160"/>
                <a:gd name="T20" fmla="*/ 256 w 288"/>
                <a:gd name="T21" fmla="*/ 120 h 160"/>
                <a:gd name="T22" fmla="*/ 272 w 288"/>
                <a:gd name="T23" fmla="*/ 120 h 160"/>
                <a:gd name="T24" fmla="*/ 288 w 288"/>
                <a:gd name="T25" fmla="*/ 104 h 160"/>
                <a:gd name="T26" fmla="*/ 288 w 288"/>
                <a:gd name="T27" fmla="*/ 56 h 160"/>
                <a:gd name="T28" fmla="*/ 272 w 288"/>
                <a:gd name="T29" fmla="*/ 40 h 160"/>
                <a:gd name="T30" fmla="*/ 240 w 288"/>
                <a:gd name="T31" fmla="*/ 144 h 160"/>
                <a:gd name="T32" fmla="*/ 16 w 288"/>
                <a:gd name="T33" fmla="*/ 144 h 160"/>
                <a:gd name="T34" fmla="*/ 16 w 288"/>
                <a:gd name="T35" fmla="*/ 16 h 160"/>
                <a:gd name="T36" fmla="*/ 240 w 288"/>
                <a:gd name="T37" fmla="*/ 16 h 160"/>
                <a:gd name="T38" fmla="*/ 240 w 288"/>
                <a:gd name="T39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8" h="160">
                  <a:moveTo>
                    <a:pt x="272" y="40"/>
                  </a:moveTo>
                  <a:cubicBezTo>
                    <a:pt x="256" y="40"/>
                    <a:pt x="256" y="40"/>
                    <a:pt x="256" y="40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7" y="160"/>
                    <a:pt x="16" y="160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9" y="160"/>
                    <a:pt x="256" y="153"/>
                    <a:pt x="256" y="144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81" y="120"/>
                    <a:pt x="288" y="113"/>
                    <a:pt x="288" y="104"/>
                  </a:cubicBezTo>
                  <a:cubicBezTo>
                    <a:pt x="288" y="56"/>
                    <a:pt x="288" y="56"/>
                    <a:pt x="288" y="56"/>
                  </a:cubicBezTo>
                  <a:cubicBezTo>
                    <a:pt x="288" y="47"/>
                    <a:pt x="281" y="40"/>
                    <a:pt x="272" y="40"/>
                  </a:cubicBezTo>
                  <a:close/>
                  <a:moveTo>
                    <a:pt x="240" y="144"/>
                  </a:moveTo>
                  <a:cubicBezTo>
                    <a:pt x="16" y="144"/>
                    <a:pt x="16" y="144"/>
                    <a:pt x="16" y="14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40" y="16"/>
                    <a:pt x="240" y="16"/>
                    <a:pt x="240" y="16"/>
                  </a:cubicBezTo>
                  <a:lnTo>
                    <a:pt x="240" y="1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100"/>
            <p:cNvSpPr/>
            <p:nvPr/>
          </p:nvSpPr>
          <p:spPr bwMode="auto">
            <a:xfrm flipH="1">
              <a:off x="9291848" y="1948436"/>
              <a:ext cx="418489" cy="121944"/>
            </a:xfrm>
            <a:custGeom>
              <a:avLst/>
              <a:gdLst>
                <a:gd name="T0" fmla="*/ 112 w 192"/>
                <a:gd name="T1" fmla="*/ 56 h 56"/>
                <a:gd name="T2" fmla="*/ 118 w 192"/>
                <a:gd name="T3" fmla="*/ 56 h 56"/>
                <a:gd name="T4" fmla="*/ 189 w 192"/>
                <a:gd name="T5" fmla="*/ 42 h 56"/>
                <a:gd name="T6" fmla="*/ 192 w 192"/>
                <a:gd name="T7" fmla="*/ 42 h 56"/>
                <a:gd name="T8" fmla="*/ 192 w 192"/>
                <a:gd name="T9" fmla="*/ 0 h 56"/>
                <a:gd name="T10" fmla="*/ 0 w 192"/>
                <a:gd name="T11" fmla="*/ 0 h 56"/>
                <a:gd name="T12" fmla="*/ 0 w 192"/>
                <a:gd name="T13" fmla="*/ 40 h 56"/>
                <a:gd name="T14" fmla="*/ 120 w 192"/>
                <a:gd name="T15" fmla="*/ 16 h 56"/>
                <a:gd name="T16" fmla="*/ 112 w 192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56">
                  <a:moveTo>
                    <a:pt x="112" y="56"/>
                  </a:moveTo>
                  <a:cubicBezTo>
                    <a:pt x="118" y="56"/>
                    <a:pt x="118" y="56"/>
                    <a:pt x="118" y="56"/>
                  </a:cubicBezTo>
                  <a:cubicBezTo>
                    <a:pt x="189" y="42"/>
                    <a:pt x="189" y="42"/>
                    <a:pt x="189" y="42"/>
                  </a:cubicBezTo>
                  <a:cubicBezTo>
                    <a:pt x="190" y="42"/>
                    <a:pt x="191" y="42"/>
                    <a:pt x="192" y="42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12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6601140" y="3534893"/>
            <a:ext cx="1101828" cy="10985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8" name="Freeform 60"/>
          <p:cNvSpPr/>
          <p:nvPr/>
        </p:nvSpPr>
        <p:spPr bwMode="auto">
          <a:xfrm flipH="1">
            <a:off x="6877591" y="3775997"/>
            <a:ext cx="538827" cy="546506"/>
          </a:xfrm>
          <a:custGeom>
            <a:avLst/>
            <a:gdLst>
              <a:gd name="T0" fmla="*/ 141 w 258"/>
              <a:gd name="T1" fmla="*/ 5 h 261"/>
              <a:gd name="T2" fmla="*/ 129 w 258"/>
              <a:gd name="T3" fmla="*/ 0 h 261"/>
              <a:gd name="T4" fmla="*/ 117 w 258"/>
              <a:gd name="T5" fmla="*/ 5 h 261"/>
              <a:gd name="T6" fmla="*/ 5 w 258"/>
              <a:gd name="T7" fmla="*/ 114 h 261"/>
              <a:gd name="T8" fmla="*/ 2 w 258"/>
              <a:gd name="T9" fmla="*/ 131 h 261"/>
              <a:gd name="T10" fmla="*/ 17 w 258"/>
              <a:gd name="T11" fmla="*/ 141 h 261"/>
              <a:gd name="T12" fmla="*/ 57 w 258"/>
              <a:gd name="T13" fmla="*/ 141 h 261"/>
              <a:gd name="T14" fmla="*/ 57 w 258"/>
              <a:gd name="T15" fmla="*/ 245 h 261"/>
              <a:gd name="T16" fmla="*/ 73 w 258"/>
              <a:gd name="T17" fmla="*/ 261 h 261"/>
              <a:gd name="T18" fmla="*/ 185 w 258"/>
              <a:gd name="T19" fmla="*/ 261 h 261"/>
              <a:gd name="T20" fmla="*/ 201 w 258"/>
              <a:gd name="T21" fmla="*/ 245 h 261"/>
              <a:gd name="T22" fmla="*/ 201 w 258"/>
              <a:gd name="T23" fmla="*/ 141 h 261"/>
              <a:gd name="T24" fmla="*/ 241 w 258"/>
              <a:gd name="T25" fmla="*/ 141 h 261"/>
              <a:gd name="T26" fmla="*/ 256 w 258"/>
              <a:gd name="T27" fmla="*/ 131 h 261"/>
              <a:gd name="T28" fmla="*/ 253 w 258"/>
              <a:gd name="T29" fmla="*/ 114 h 261"/>
              <a:gd name="T30" fmla="*/ 141 w 258"/>
              <a:gd name="T31" fmla="*/ 5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8" h="261">
                <a:moveTo>
                  <a:pt x="141" y="5"/>
                </a:moveTo>
                <a:cubicBezTo>
                  <a:pt x="138" y="2"/>
                  <a:pt x="133" y="0"/>
                  <a:pt x="129" y="0"/>
                </a:cubicBezTo>
                <a:cubicBezTo>
                  <a:pt x="125" y="0"/>
                  <a:pt x="120" y="2"/>
                  <a:pt x="117" y="5"/>
                </a:cubicBezTo>
                <a:cubicBezTo>
                  <a:pt x="5" y="114"/>
                  <a:pt x="5" y="114"/>
                  <a:pt x="5" y="114"/>
                </a:cubicBezTo>
                <a:cubicBezTo>
                  <a:pt x="1" y="119"/>
                  <a:pt x="0" y="126"/>
                  <a:pt x="2" y="131"/>
                </a:cubicBezTo>
                <a:cubicBezTo>
                  <a:pt x="5" y="137"/>
                  <a:pt x="11" y="141"/>
                  <a:pt x="17" y="141"/>
                </a:cubicBezTo>
                <a:cubicBezTo>
                  <a:pt x="57" y="141"/>
                  <a:pt x="57" y="141"/>
                  <a:pt x="57" y="141"/>
                </a:cubicBezTo>
                <a:cubicBezTo>
                  <a:pt x="57" y="245"/>
                  <a:pt x="57" y="245"/>
                  <a:pt x="57" y="245"/>
                </a:cubicBezTo>
                <a:cubicBezTo>
                  <a:pt x="57" y="254"/>
                  <a:pt x="64" y="261"/>
                  <a:pt x="73" y="261"/>
                </a:cubicBezTo>
                <a:cubicBezTo>
                  <a:pt x="185" y="261"/>
                  <a:pt x="185" y="261"/>
                  <a:pt x="185" y="261"/>
                </a:cubicBezTo>
                <a:cubicBezTo>
                  <a:pt x="194" y="261"/>
                  <a:pt x="201" y="254"/>
                  <a:pt x="201" y="245"/>
                </a:cubicBezTo>
                <a:cubicBezTo>
                  <a:pt x="201" y="141"/>
                  <a:pt x="201" y="141"/>
                  <a:pt x="201" y="141"/>
                </a:cubicBezTo>
                <a:cubicBezTo>
                  <a:pt x="241" y="141"/>
                  <a:pt x="241" y="141"/>
                  <a:pt x="241" y="141"/>
                </a:cubicBezTo>
                <a:cubicBezTo>
                  <a:pt x="247" y="141"/>
                  <a:pt x="253" y="137"/>
                  <a:pt x="256" y="131"/>
                </a:cubicBezTo>
                <a:cubicBezTo>
                  <a:pt x="258" y="126"/>
                  <a:pt x="257" y="119"/>
                  <a:pt x="253" y="114"/>
                </a:cubicBezTo>
                <a:lnTo>
                  <a:pt x="14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>
              <a:defRPr/>
            </a:pP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183115" y="4966505"/>
            <a:ext cx="382577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单击此处可编辑内容，根据您的需要自由拉伸文本框大小单击此处可编辑内容，根据您的需要自由拉伸文本框大小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flipH="1">
            <a:off x="7603072" y="4003852"/>
            <a:ext cx="4336402" cy="2571750"/>
          </a:xfrm>
          <a:prstGeom prst="rtTriangl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" name="矩形 9"/>
          <p:cNvSpPr/>
          <p:nvPr/>
        </p:nvSpPr>
        <p:spPr>
          <a:xfrm>
            <a:off x="9022894" y="2116690"/>
            <a:ext cx="1173325" cy="883493"/>
          </a:xfrm>
          <a:custGeom>
            <a:avLst/>
            <a:gdLst>
              <a:gd name="connsiteX0" fmla="*/ 0 w 1564433"/>
              <a:gd name="connsiteY0" fmla="*/ 0 h 1168661"/>
              <a:gd name="connsiteX1" fmla="*/ 1564433 w 1564433"/>
              <a:gd name="connsiteY1" fmla="*/ 0 h 1168661"/>
              <a:gd name="connsiteX2" fmla="*/ 1564433 w 1564433"/>
              <a:gd name="connsiteY2" fmla="*/ 1168661 h 1168661"/>
              <a:gd name="connsiteX3" fmla="*/ 0 w 1564433"/>
              <a:gd name="connsiteY3" fmla="*/ 1168661 h 1168661"/>
              <a:gd name="connsiteX4" fmla="*/ 0 w 1564433"/>
              <a:gd name="connsiteY4" fmla="*/ 0 h 1168661"/>
              <a:gd name="connsiteX0-1" fmla="*/ 0 w 1564433"/>
              <a:gd name="connsiteY0-2" fmla="*/ 0 h 1177991"/>
              <a:gd name="connsiteX1-3" fmla="*/ 1564433 w 1564433"/>
              <a:gd name="connsiteY1-4" fmla="*/ 0 h 1177991"/>
              <a:gd name="connsiteX2-5" fmla="*/ 1555102 w 1564433"/>
              <a:gd name="connsiteY2-6" fmla="*/ 1177991 h 1177991"/>
              <a:gd name="connsiteX3-7" fmla="*/ 0 w 1564433"/>
              <a:gd name="connsiteY3-8" fmla="*/ 1168661 h 1177991"/>
              <a:gd name="connsiteX4-9" fmla="*/ 0 w 1564433"/>
              <a:gd name="connsiteY4-10" fmla="*/ 0 h 11779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64433" h="1177991">
                <a:moveTo>
                  <a:pt x="0" y="0"/>
                </a:moveTo>
                <a:lnTo>
                  <a:pt x="1564433" y="0"/>
                </a:lnTo>
                <a:cubicBezTo>
                  <a:pt x="1561323" y="392664"/>
                  <a:pt x="1558212" y="785327"/>
                  <a:pt x="1555102" y="1177991"/>
                </a:cubicBezTo>
                <a:lnTo>
                  <a:pt x="0" y="1168661"/>
                </a:lnTo>
                <a:lnTo>
                  <a:pt x="0" y="0"/>
                </a:lnTo>
                <a:close/>
              </a:path>
            </a:pathLst>
          </a:custGeom>
          <a:solidFill>
            <a:srgbClr val="A2C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" name="矩形 10"/>
          <p:cNvSpPr/>
          <p:nvPr/>
        </p:nvSpPr>
        <p:spPr>
          <a:xfrm>
            <a:off x="10183099" y="2116690"/>
            <a:ext cx="851418" cy="1401343"/>
          </a:xfrm>
          <a:custGeom>
            <a:avLst/>
            <a:gdLst>
              <a:gd name="connsiteX0" fmla="*/ 0 w 1564433"/>
              <a:gd name="connsiteY0" fmla="*/ 0 h 1168661"/>
              <a:gd name="connsiteX1" fmla="*/ 1564433 w 1564433"/>
              <a:gd name="connsiteY1" fmla="*/ 0 h 1168661"/>
              <a:gd name="connsiteX2" fmla="*/ 1564433 w 1564433"/>
              <a:gd name="connsiteY2" fmla="*/ 1168661 h 1168661"/>
              <a:gd name="connsiteX3" fmla="*/ 0 w 1564433"/>
              <a:gd name="connsiteY3" fmla="*/ 1168661 h 1168661"/>
              <a:gd name="connsiteX4" fmla="*/ 0 w 1564433"/>
              <a:gd name="connsiteY4" fmla="*/ 0 h 1168661"/>
              <a:gd name="connsiteX0-1" fmla="*/ 9330 w 1573763"/>
              <a:gd name="connsiteY0-2" fmla="*/ 0 h 1868457"/>
              <a:gd name="connsiteX1-3" fmla="*/ 1573763 w 1573763"/>
              <a:gd name="connsiteY1-4" fmla="*/ 0 h 1868457"/>
              <a:gd name="connsiteX2-5" fmla="*/ 1573763 w 1573763"/>
              <a:gd name="connsiteY2-6" fmla="*/ 1168661 h 1868457"/>
              <a:gd name="connsiteX3-7" fmla="*/ 0 w 1573763"/>
              <a:gd name="connsiteY3-8" fmla="*/ 1868457 h 1868457"/>
              <a:gd name="connsiteX4-9" fmla="*/ 9330 w 1573763"/>
              <a:gd name="connsiteY4-10" fmla="*/ 0 h 1868457"/>
              <a:gd name="connsiteX0-11" fmla="*/ 9330 w 1573763"/>
              <a:gd name="connsiteY0-12" fmla="*/ 0 h 1868457"/>
              <a:gd name="connsiteX1-13" fmla="*/ 1573763 w 1573763"/>
              <a:gd name="connsiteY1-14" fmla="*/ 0 h 1868457"/>
              <a:gd name="connsiteX2-15" fmla="*/ 1135224 w 1573763"/>
              <a:gd name="connsiteY2-16" fmla="*/ 1840465 h 1868457"/>
              <a:gd name="connsiteX3-17" fmla="*/ 0 w 1573763"/>
              <a:gd name="connsiteY3-18" fmla="*/ 1868457 h 1868457"/>
              <a:gd name="connsiteX4-19" fmla="*/ 9330 w 1573763"/>
              <a:gd name="connsiteY4-20" fmla="*/ 0 h 1868457"/>
              <a:gd name="connsiteX0-21" fmla="*/ 9330 w 1135224"/>
              <a:gd name="connsiteY0-22" fmla="*/ 0 h 1868457"/>
              <a:gd name="connsiteX1-23" fmla="*/ 1125894 w 1135224"/>
              <a:gd name="connsiteY1-24" fmla="*/ 1101012 h 1868457"/>
              <a:gd name="connsiteX2-25" fmla="*/ 1135224 w 1135224"/>
              <a:gd name="connsiteY2-26" fmla="*/ 1840465 h 1868457"/>
              <a:gd name="connsiteX3-27" fmla="*/ 0 w 1135224"/>
              <a:gd name="connsiteY3-28" fmla="*/ 1868457 h 1868457"/>
              <a:gd name="connsiteX4-29" fmla="*/ 9330 w 1135224"/>
              <a:gd name="connsiteY4-30" fmla="*/ 0 h 18684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35224" h="1868457">
                <a:moveTo>
                  <a:pt x="9330" y="0"/>
                </a:moveTo>
                <a:lnTo>
                  <a:pt x="1125894" y="1101012"/>
                </a:lnTo>
                <a:lnTo>
                  <a:pt x="1135224" y="1840465"/>
                </a:lnTo>
                <a:lnTo>
                  <a:pt x="0" y="1868457"/>
                </a:lnTo>
                <a:lnTo>
                  <a:pt x="9330" y="0"/>
                </a:lnTo>
                <a:close/>
              </a:path>
            </a:pathLst>
          </a:cu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" name="矩形 10"/>
          <p:cNvSpPr/>
          <p:nvPr/>
        </p:nvSpPr>
        <p:spPr>
          <a:xfrm rot="5400000">
            <a:off x="9878567" y="3181426"/>
            <a:ext cx="845096" cy="1480801"/>
          </a:xfrm>
          <a:custGeom>
            <a:avLst/>
            <a:gdLst>
              <a:gd name="connsiteX0" fmla="*/ 0 w 1564433"/>
              <a:gd name="connsiteY0" fmla="*/ 0 h 1168661"/>
              <a:gd name="connsiteX1" fmla="*/ 1564433 w 1564433"/>
              <a:gd name="connsiteY1" fmla="*/ 0 h 1168661"/>
              <a:gd name="connsiteX2" fmla="*/ 1564433 w 1564433"/>
              <a:gd name="connsiteY2" fmla="*/ 1168661 h 1168661"/>
              <a:gd name="connsiteX3" fmla="*/ 0 w 1564433"/>
              <a:gd name="connsiteY3" fmla="*/ 1168661 h 1168661"/>
              <a:gd name="connsiteX4" fmla="*/ 0 w 1564433"/>
              <a:gd name="connsiteY4" fmla="*/ 0 h 1168661"/>
              <a:gd name="connsiteX0-1" fmla="*/ 9330 w 1573763"/>
              <a:gd name="connsiteY0-2" fmla="*/ 0 h 1868457"/>
              <a:gd name="connsiteX1-3" fmla="*/ 1573763 w 1573763"/>
              <a:gd name="connsiteY1-4" fmla="*/ 0 h 1868457"/>
              <a:gd name="connsiteX2-5" fmla="*/ 1573763 w 1573763"/>
              <a:gd name="connsiteY2-6" fmla="*/ 1168661 h 1868457"/>
              <a:gd name="connsiteX3-7" fmla="*/ 0 w 1573763"/>
              <a:gd name="connsiteY3-8" fmla="*/ 1868457 h 1868457"/>
              <a:gd name="connsiteX4-9" fmla="*/ 9330 w 1573763"/>
              <a:gd name="connsiteY4-10" fmla="*/ 0 h 1868457"/>
              <a:gd name="connsiteX0-11" fmla="*/ 9330 w 1573763"/>
              <a:gd name="connsiteY0-12" fmla="*/ 0 h 1868457"/>
              <a:gd name="connsiteX1-13" fmla="*/ 1573763 w 1573763"/>
              <a:gd name="connsiteY1-14" fmla="*/ 0 h 1868457"/>
              <a:gd name="connsiteX2-15" fmla="*/ 1135224 w 1573763"/>
              <a:gd name="connsiteY2-16" fmla="*/ 1840465 h 1868457"/>
              <a:gd name="connsiteX3-17" fmla="*/ 0 w 1573763"/>
              <a:gd name="connsiteY3-18" fmla="*/ 1868457 h 1868457"/>
              <a:gd name="connsiteX4-19" fmla="*/ 9330 w 1573763"/>
              <a:gd name="connsiteY4-20" fmla="*/ 0 h 1868457"/>
              <a:gd name="connsiteX0-21" fmla="*/ 9330 w 1135224"/>
              <a:gd name="connsiteY0-22" fmla="*/ 0 h 1868457"/>
              <a:gd name="connsiteX1-23" fmla="*/ 1125894 w 1135224"/>
              <a:gd name="connsiteY1-24" fmla="*/ 1101012 h 1868457"/>
              <a:gd name="connsiteX2-25" fmla="*/ 1135224 w 1135224"/>
              <a:gd name="connsiteY2-26" fmla="*/ 1840465 h 1868457"/>
              <a:gd name="connsiteX3-27" fmla="*/ 0 w 1135224"/>
              <a:gd name="connsiteY3-28" fmla="*/ 1868457 h 1868457"/>
              <a:gd name="connsiteX4-29" fmla="*/ 9330 w 1135224"/>
              <a:gd name="connsiteY4-30" fmla="*/ 0 h 1868457"/>
              <a:gd name="connsiteX0-31" fmla="*/ 0 w 1144553"/>
              <a:gd name="connsiteY0-32" fmla="*/ 0 h 1896259"/>
              <a:gd name="connsiteX1-33" fmla="*/ 1135223 w 1144553"/>
              <a:gd name="connsiteY1-34" fmla="*/ 1128814 h 1896259"/>
              <a:gd name="connsiteX2-35" fmla="*/ 1144553 w 1144553"/>
              <a:gd name="connsiteY2-36" fmla="*/ 1868267 h 1896259"/>
              <a:gd name="connsiteX3-37" fmla="*/ 9329 w 1144553"/>
              <a:gd name="connsiteY3-38" fmla="*/ 1896259 h 1896259"/>
              <a:gd name="connsiteX4-39" fmla="*/ 0 w 1144553"/>
              <a:gd name="connsiteY4-40" fmla="*/ 0 h 1896259"/>
              <a:gd name="connsiteX0-41" fmla="*/ 0 w 1135225"/>
              <a:gd name="connsiteY0-42" fmla="*/ 0 h 1960936"/>
              <a:gd name="connsiteX1-43" fmla="*/ 1135223 w 1135225"/>
              <a:gd name="connsiteY1-44" fmla="*/ 1128814 h 1960936"/>
              <a:gd name="connsiteX2-45" fmla="*/ 1135225 w 1135225"/>
              <a:gd name="connsiteY2-46" fmla="*/ 1960936 h 1960936"/>
              <a:gd name="connsiteX3-47" fmla="*/ 9329 w 1135225"/>
              <a:gd name="connsiteY3-48" fmla="*/ 1896259 h 1960936"/>
              <a:gd name="connsiteX4-49" fmla="*/ 0 w 1135225"/>
              <a:gd name="connsiteY4-50" fmla="*/ 0 h 1960936"/>
              <a:gd name="connsiteX0-51" fmla="*/ 0 w 1135225"/>
              <a:gd name="connsiteY0-52" fmla="*/ 0 h 1960936"/>
              <a:gd name="connsiteX1-53" fmla="*/ 1135223 w 1135225"/>
              <a:gd name="connsiteY1-54" fmla="*/ 1128814 h 1960936"/>
              <a:gd name="connsiteX2-55" fmla="*/ 1135225 w 1135225"/>
              <a:gd name="connsiteY2-56" fmla="*/ 1960936 h 1960936"/>
              <a:gd name="connsiteX3-57" fmla="*/ 9329 w 1135225"/>
              <a:gd name="connsiteY3-58" fmla="*/ 1933327 h 1960936"/>
              <a:gd name="connsiteX4-59" fmla="*/ 0 w 1135225"/>
              <a:gd name="connsiteY4-60" fmla="*/ 0 h 1960936"/>
              <a:gd name="connsiteX0-61" fmla="*/ 900 w 1126794"/>
              <a:gd name="connsiteY0-62" fmla="*/ 0 h 1960936"/>
              <a:gd name="connsiteX1-63" fmla="*/ 1126792 w 1126794"/>
              <a:gd name="connsiteY1-64" fmla="*/ 1128814 h 1960936"/>
              <a:gd name="connsiteX2-65" fmla="*/ 1126794 w 1126794"/>
              <a:gd name="connsiteY2-66" fmla="*/ 1960936 h 1960936"/>
              <a:gd name="connsiteX3-67" fmla="*/ 898 w 1126794"/>
              <a:gd name="connsiteY3-68" fmla="*/ 1933327 h 1960936"/>
              <a:gd name="connsiteX4-69" fmla="*/ 900 w 1126794"/>
              <a:gd name="connsiteY4-70" fmla="*/ 0 h 19609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26794" h="1960936">
                <a:moveTo>
                  <a:pt x="900" y="0"/>
                </a:moveTo>
                <a:lnTo>
                  <a:pt x="1126792" y="1128814"/>
                </a:lnTo>
                <a:cubicBezTo>
                  <a:pt x="1126793" y="1406188"/>
                  <a:pt x="1126793" y="1683562"/>
                  <a:pt x="1126794" y="1960936"/>
                </a:cubicBezTo>
                <a:lnTo>
                  <a:pt x="898" y="1933327"/>
                </a:lnTo>
                <a:cubicBezTo>
                  <a:pt x="-2212" y="1301241"/>
                  <a:pt x="4010" y="632086"/>
                  <a:pt x="900" y="0"/>
                </a:cubicBezTo>
                <a:close/>
              </a:path>
            </a:pathLst>
          </a:custGeom>
          <a:solidFill>
            <a:srgbClr val="A2C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" name="矩形 10"/>
          <p:cNvSpPr/>
          <p:nvPr/>
        </p:nvSpPr>
        <p:spPr>
          <a:xfrm flipH="1">
            <a:off x="8757310" y="3506277"/>
            <a:ext cx="824399" cy="1480801"/>
          </a:xfrm>
          <a:custGeom>
            <a:avLst/>
            <a:gdLst>
              <a:gd name="connsiteX0" fmla="*/ 0 w 1564433"/>
              <a:gd name="connsiteY0" fmla="*/ 0 h 1168661"/>
              <a:gd name="connsiteX1" fmla="*/ 1564433 w 1564433"/>
              <a:gd name="connsiteY1" fmla="*/ 0 h 1168661"/>
              <a:gd name="connsiteX2" fmla="*/ 1564433 w 1564433"/>
              <a:gd name="connsiteY2" fmla="*/ 1168661 h 1168661"/>
              <a:gd name="connsiteX3" fmla="*/ 0 w 1564433"/>
              <a:gd name="connsiteY3" fmla="*/ 1168661 h 1168661"/>
              <a:gd name="connsiteX4" fmla="*/ 0 w 1564433"/>
              <a:gd name="connsiteY4" fmla="*/ 0 h 1168661"/>
              <a:gd name="connsiteX0-1" fmla="*/ 9330 w 1573763"/>
              <a:gd name="connsiteY0-2" fmla="*/ 0 h 1868457"/>
              <a:gd name="connsiteX1-3" fmla="*/ 1573763 w 1573763"/>
              <a:gd name="connsiteY1-4" fmla="*/ 0 h 1868457"/>
              <a:gd name="connsiteX2-5" fmla="*/ 1573763 w 1573763"/>
              <a:gd name="connsiteY2-6" fmla="*/ 1168661 h 1868457"/>
              <a:gd name="connsiteX3-7" fmla="*/ 0 w 1573763"/>
              <a:gd name="connsiteY3-8" fmla="*/ 1868457 h 1868457"/>
              <a:gd name="connsiteX4-9" fmla="*/ 9330 w 1573763"/>
              <a:gd name="connsiteY4-10" fmla="*/ 0 h 1868457"/>
              <a:gd name="connsiteX0-11" fmla="*/ 9330 w 1573763"/>
              <a:gd name="connsiteY0-12" fmla="*/ 0 h 1868457"/>
              <a:gd name="connsiteX1-13" fmla="*/ 1573763 w 1573763"/>
              <a:gd name="connsiteY1-14" fmla="*/ 0 h 1868457"/>
              <a:gd name="connsiteX2-15" fmla="*/ 1135224 w 1573763"/>
              <a:gd name="connsiteY2-16" fmla="*/ 1840465 h 1868457"/>
              <a:gd name="connsiteX3-17" fmla="*/ 0 w 1573763"/>
              <a:gd name="connsiteY3-18" fmla="*/ 1868457 h 1868457"/>
              <a:gd name="connsiteX4-19" fmla="*/ 9330 w 1573763"/>
              <a:gd name="connsiteY4-20" fmla="*/ 0 h 1868457"/>
              <a:gd name="connsiteX0-21" fmla="*/ 9330 w 1135224"/>
              <a:gd name="connsiteY0-22" fmla="*/ 0 h 1868457"/>
              <a:gd name="connsiteX1-23" fmla="*/ 1125894 w 1135224"/>
              <a:gd name="connsiteY1-24" fmla="*/ 1101012 h 1868457"/>
              <a:gd name="connsiteX2-25" fmla="*/ 1135224 w 1135224"/>
              <a:gd name="connsiteY2-26" fmla="*/ 1840465 h 1868457"/>
              <a:gd name="connsiteX3-27" fmla="*/ 0 w 1135224"/>
              <a:gd name="connsiteY3-28" fmla="*/ 1868457 h 1868457"/>
              <a:gd name="connsiteX4-29" fmla="*/ 9330 w 1135224"/>
              <a:gd name="connsiteY4-30" fmla="*/ 0 h 1868457"/>
              <a:gd name="connsiteX0-31" fmla="*/ 0 w 1144553"/>
              <a:gd name="connsiteY0-32" fmla="*/ 0 h 1896259"/>
              <a:gd name="connsiteX1-33" fmla="*/ 1135223 w 1144553"/>
              <a:gd name="connsiteY1-34" fmla="*/ 1128814 h 1896259"/>
              <a:gd name="connsiteX2-35" fmla="*/ 1144553 w 1144553"/>
              <a:gd name="connsiteY2-36" fmla="*/ 1868267 h 1896259"/>
              <a:gd name="connsiteX3-37" fmla="*/ 9329 w 1144553"/>
              <a:gd name="connsiteY3-38" fmla="*/ 1896259 h 1896259"/>
              <a:gd name="connsiteX4-39" fmla="*/ 0 w 1144553"/>
              <a:gd name="connsiteY4-40" fmla="*/ 0 h 1896259"/>
              <a:gd name="connsiteX0-41" fmla="*/ 0 w 1135225"/>
              <a:gd name="connsiteY0-42" fmla="*/ 0 h 1960936"/>
              <a:gd name="connsiteX1-43" fmla="*/ 1135223 w 1135225"/>
              <a:gd name="connsiteY1-44" fmla="*/ 1128814 h 1960936"/>
              <a:gd name="connsiteX2-45" fmla="*/ 1135225 w 1135225"/>
              <a:gd name="connsiteY2-46" fmla="*/ 1960936 h 1960936"/>
              <a:gd name="connsiteX3-47" fmla="*/ 9329 w 1135225"/>
              <a:gd name="connsiteY3-48" fmla="*/ 1896259 h 1960936"/>
              <a:gd name="connsiteX4-49" fmla="*/ 0 w 1135225"/>
              <a:gd name="connsiteY4-50" fmla="*/ 0 h 1960936"/>
              <a:gd name="connsiteX0-51" fmla="*/ 0 w 1135225"/>
              <a:gd name="connsiteY0-52" fmla="*/ 0 h 1960936"/>
              <a:gd name="connsiteX1-53" fmla="*/ 1135223 w 1135225"/>
              <a:gd name="connsiteY1-54" fmla="*/ 1128814 h 1960936"/>
              <a:gd name="connsiteX2-55" fmla="*/ 1135225 w 1135225"/>
              <a:gd name="connsiteY2-56" fmla="*/ 1960936 h 1960936"/>
              <a:gd name="connsiteX3-57" fmla="*/ 9329 w 1135225"/>
              <a:gd name="connsiteY3-58" fmla="*/ 1933327 h 1960936"/>
              <a:gd name="connsiteX4-59" fmla="*/ 0 w 1135225"/>
              <a:gd name="connsiteY4-60" fmla="*/ 0 h 1960936"/>
              <a:gd name="connsiteX0-61" fmla="*/ 900 w 1126794"/>
              <a:gd name="connsiteY0-62" fmla="*/ 0 h 1960936"/>
              <a:gd name="connsiteX1-63" fmla="*/ 1126792 w 1126794"/>
              <a:gd name="connsiteY1-64" fmla="*/ 1128814 h 1960936"/>
              <a:gd name="connsiteX2-65" fmla="*/ 1126794 w 1126794"/>
              <a:gd name="connsiteY2-66" fmla="*/ 1960936 h 1960936"/>
              <a:gd name="connsiteX3-67" fmla="*/ 898 w 1126794"/>
              <a:gd name="connsiteY3-68" fmla="*/ 1933327 h 1960936"/>
              <a:gd name="connsiteX4-69" fmla="*/ 900 w 1126794"/>
              <a:gd name="connsiteY4-70" fmla="*/ 0 h 19609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26794" h="1960936">
                <a:moveTo>
                  <a:pt x="900" y="0"/>
                </a:moveTo>
                <a:lnTo>
                  <a:pt x="1126792" y="1128814"/>
                </a:lnTo>
                <a:cubicBezTo>
                  <a:pt x="1126793" y="1406188"/>
                  <a:pt x="1126793" y="1683562"/>
                  <a:pt x="1126794" y="1960936"/>
                </a:cubicBezTo>
                <a:lnTo>
                  <a:pt x="898" y="1933327"/>
                </a:lnTo>
                <a:cubicBezTo>
                  <a:pt x="-2212" y="1301241"/>
                  <a:pt x="4010" y="632086"/>
                  <a:pt x="900" y="0"/>
                </a:cubicBezTo>
                <a:close/>
              </a:path>
            </a:pathLst>
          </a:cu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" name="矩形 8"/>
          <p:cNvSpPr/>
          <p:nvPr/>
        </p:nvSpPr>
        <p:spPr>
          <a:xfrm rot="20751420">
            <a:off x="9351995" y="4802316"/>
            <a:ext cx="853847" cy="846790"/>
          </a:xfrm>
          <a:prstGeom prst="rect">
            <a:avLst/>
          </a:prstGeom>
          <a:solidFill>
            <a:srgbClr val="A2C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39731" y="5790011"/>
            <a:ext cx="27968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WHAT ?</a:t>
            </a:r>
            <a:endParaRPr kumimoji="0" lang="zh-CN" altLang="en-US" sz="4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86968" y="1889091"/>
            <a:ext cx="9636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500" b="0" i="0" u="none" strike="noStrike" kern="0" cap="none" spc="0" normalizeH="0" baseline="0" noProof="0" dirty="0">
                <a:ln>
                  <a:noFill/>
                </a:ln>
                <a:solidFill>
                  <a:srgbClr val="6484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4500" b="0" i="0" u="none" strike="noStrike" kern="0" cap="none" spc="0" normalizeH="0" baseline="0" noProof="0" dirty="0">
              <a:ln>
                <a:noFill/>
              </a:ln>
              <a:solidFill>
                <a:srgbClr val="64846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6968" y="2676009"/>
            <a:ext cx="9636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500" b="0" i="0" u="none" strike="noStrike" kern="0" cap="none" spc="0" normalizeH="0" baseline="0" noProof="0" dirty="0">
                <a:ln>
                  <a:noFill/>
                </a:ln>
                <a:solidFill>
                  <a:srgbClr val="6484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4500" b="0" i="0" u="none" strike="noStrike" kern="0" cap="none" spc="0" normalizeH="0" baseline="0" noProof="0" dirty="0">
              <a:ln>
                <a:noFill/>
              </a:ln>
              <a:solidFill>
                <a:srgbClr val="64846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3343" y="3437756"/>
            <a:ext cx="9636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500" b="0" i="0" u="none" strike="noStrike" kern="0" cap="none" spc="0" normalizeH="0" baseline="0" noProof="0" dirty="0">
                <a:ln>
                  <a:noFill/>
                </a:ln>
                <a:solidFill>
                  <a:srgbClr val="6484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4500" b="0" i="0" u="none" strike="noStrike" kern="0" cap="none" spc="0" normalizeH="0" baseline="0" noProof="0" dirty="0">
              <a:ln>
                <a:noFill/>
              </a:ln>
              <a:solidFill>
                <a:srgbClr val="64846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83343" y="4202248"/>
            <a:ext cx="963666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4500" kern="0" dirty="0">
                <a:solidFill>
                  <a:srgbClr val="6484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500" kern="0" dirty="0">
              <a:solidFill>
                <a:srgbClr val="6484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474536" y="2069140"/>
            <a:ext cx="3136373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454259" y="2856058"/>
            <a:ext cx="3136373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447009" y="3615882"/>
            <a:ext cx="3136373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447008" y="4384220"/>
            <a:ext cx="3136373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1982896" y="1781927"/>
            <a:ext cx="1249216" cy="1249216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21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Oval 30"/>
          <p:cNvSpPr/>
          <p:nvPr/>
        </p:nvSpPr>
        <p:spPr bwMode="auto">
          <a:xfrm>
            <a:off x="1991067" y="3828742"/>
            <a:ext cx="1245884" cy="1247331"/>
          </a:xfrm>
          <a:prstGeom prst="ellipse">
            <a:avLst/>
          </a:prstGeom>
          <a:solidFill>
            <a:srgbClr val="A2CA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latin typeface="Arial" panose="020B0604020202020204" pitchFamily="34" charset="0"/>
              <a:ea typeface="微软雅黑" panose="020B0503020204020204" pitchFamily="34" charset="-122"/>
              <a:cs typeface="Roboto Regular"/>
              <a:sym typeface="Arial" panose="020B0604020202020204" pitchFamily="34" charset="0"/>
            </a:endParaRPr>
          </a:p>
        </p:txBody>
      </p:sp>
      <p:cxnSp>
        <p:nvCxnSpPr>
          <p:cNvPr id="6" name="Straight Connector 38"/>
          <p:cNvCxnSpPr/>
          <p:nvPr/>
        </p:nvCxnSpPr>
        <p:spPr bwMode="auto">
          <a:xfrm>
            <a:off x="1991067" y="3408184"/>
            <a:ext cx="7999740" cy="0"/>
          </a:xfrm>
          <a:prstGeom prst="line">
            <a:avLst/>
          </a:prstGeom>
          <a:ln w="12700">
            <a:solidFill>
              <a:srgbClr val="18341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171"/>
          <p:cNvSpPr/>
          <p:nvPr/>
        </p:nvSpPr>
        <p:spPr bwMode="auto">
          <a:xfrm>
            <a:off x="2381931" y="2182834"/>
            <a:ext cx="451147" cy="433101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173"/>
          <p:cNvSpPr/>
          <p:nvPr/>
        </p:nvSpPr>
        <p:spPr bwMode="auto">
          <a:xfrm>
            <a:off x="2388435" y="4235856"/>
            <a:ext cx="451147" cy="433101"/>
          </a:xfrm>
          <a:custGeom>
            <a:avLst/>
            <a:gdLst>
              <a:gd name="T0" fmla="*/ 80 w 308"/>
              <a:gd name="T1" fmla="*/ 78 h 296"/>
              <a:gd name="T2" fmla="*/ 84 w 308"/>
              <a:gd name="T3" fmla="*/ 81 h 296"/>
              <a:gd name="T4" fmla="*/ 80 w 308"/>
              <a:gd name="T5" fmla="*/ 84 h 296"/>
              <a:gd name="T6" fmla="*/ 78 w 308"/>
              <a:gd name="T7" fmla="*/ 84 h 296"/>
              <a:gd name="T8" fmla="*/ 30 w 308"/>
              <a:gd name="T9" fmla="*/ 87 h 296"/>
              <a:gd name="T10" fmla="*/ 20 w 308"/>
              <a:gd name="T11" fmla="*/ 120 h 296"/>
              <a:gd name="T12" fmla="*/ 24 w 308"/>
              <a:gd name="T13" fmla="*/ 120 h 296"/>
              <a:gd name="T14" fmla="*/ 24 w 308"/>
              <a:gd name="T15" fmla="*/ 120 h 296"/>
              <a:gd name="T16" fmla="*/ 24 w 308"/>
              <a:gd name="T17" fmla="*/ 120 h 296"/>
              <a:gd name="T18" fmla="*/ 79 w 308"/>
              <a:gd name="T19" fmla="*/ 122 h 296"/>
              <a:gd name="T20" fmla="*/ 81 w 308"/>
              <a:gd name="T21" fmla="*/ 122 h 296"/>
              <a:gd name="T22" fmla="*/ 86 w 308"/>
              <a:gd name="T23" fmla="*/ 125 h 296"/>
              <a:gd name="T24" fmla="*/ 82 w 308"/>
              <a:gd name="T25" fmla="*/ 128 h 296"/>
              <a:gd name="T26" fmla="*/ 79 w 308"/>
              <a:gd name="T27" fmla="*/ 128 h 296"/>
              <a:gd name="T28" fmla="*/ 24 w 308"/>
              <a:gd name="T29" fmla="*/ 132 h 296"/>
              <a:gd name="T30" fmla="*/ 15 w 308"/>
              <a:gd name="T31" fmla="*/ 132 h 296"/>
              <a:gd name="T32" fmla="*/ 15 w 308"/>
              <a:gd name="T33" fmla="*/ 132 h 296"/>
              <a:gd name="T34" fmla="*/ 12 w 308"/>
              <a:gd name="T35" fmla="*/ 163 h 296"/>
              <a:gd name="T36" fmla="*/ 94 w 308"/>
              <a:gd name="T37" fmla="*/ 172 h 296"/>
              <a:gd name="T38" fmla="*/ 95 w 308"/>
              <a:gd name="T39" fmla="*/ 172 h 296"/>
              <a:gd name="T40" fmla="*/ 95 w 308"/>
              <a:gd name="T41" fmla="*/ 172 h 296"/>
              <a:gd name="T42" fmla="*/ 91 w 308"/>
              <a:gd name="T43" fmla="*/ 172 h 296"/>
              <a:gd name="T44" fmla="*/ 102 w 308"/>
              <a:gd name="T45" fmla="*/ 172 h 296"/>
              <a:gd name="T46" fmla="*/ 142 w 308"/>
              <a:gd name="T47" fmla="*/ 173 h 296"/>
              <a:gd name="T48" fmla="*/ 143 w 308"/>
              <a:gd name="T49" fmla="*/ 173 h 296"/>
              <a:gd name="T50" fmla="*/ 148 w 308"/>
              <a:gd name="T51" fmla="*/ 175 h 296"/>
              <a:gd name="T52" fmla="*/ 143 w 308"/>
              <a:gd name="T53" fmla="*/ 176 h 296"/>
              <a:gd name="T54" fmla="*/ 142 w 308"/>
              <a:gd name="T55" fmla="*/ 176 h 296"/>
              <a:gd name="T56" fmla="*/ 129 w 308"/>
              <a:gd name="T57" fmla="*/ 177 h 296"/>
              <a:gd name="T58" fmla="*/ 115 w 308"/>
              <a:gd name="T59" fmla="*/ 238 h 296"/>
              <a:gd name="T60" fmla="*/ 129 w 308"/>
              <a:gd name="T61" fmla="*/ 296 h 296"/>
              <a:gd name="T62" fmla="*/ 207 w 308"/>
              <a:gd name="T63" fmla="*/ 169 h 296"/>
              <a:gd name="T64" fmla="*/ 250 w 308"/>
              <a:gd name="T65" fmla="*/ 150 h 296"/>
              <a:gd name="T66" fmla="*/ 255 w 308"/>
              <a:gd name="T67" fmla="*/ 21 h 296"/>
              <a:gd name="T68" fmla="*/ 209 w 308"/>
              <a:gd name="T69" fmla="*/ 21 h 296"/>
              <a:gd name="T70" fmla="*/ 76 w 308"/>
              <a:gd name="T71" fmla="*/ 10 h 296"/>
              <a:gd name="T72" fmla="*/ 53 w 308"/>
              <a:gd name="T73" fmla="*/ 40 h 296"/>
              <a:gd name="T74" fmla="*/ 80 w 308"/>
              <a:gd name="T75" fmla="*/ 41 h 296"/>
              <a:gd name="T76" fmla="*/ 83 w 308"/>
              <a:gd name="T77" fmla="*/ 41 h 296"/>
              <a:gd name="T78" fmla="*/ 87 w 308"/>
              <a:gd name="T79" fmla="*/ 44 h 296"/>
              <a:gd name="T80" fmla="*/ 83 w 308"/>
              <a:gd name="T81" fmla="*/ 47 h 296"/>
              <a:gd name="T82" fmla="*/ 81 w 308"/>
              <a:gd name="T83" fmla="*/ 47 h 296"/>
              <a:gd name="T84" fmla="*/ 46 w 308"/>
              <a:gd name="T85" fmla="*/ 49 h 296"/>
              <a:gd name="T86" fmla="*/ 39 w 308"/>
              <a:gd name="T87" fmla="*/ 76 h 296"/>
              <a:gd name="T88" fmla="*/ 77 w 308"/>
              <a:gd name="T89" fmla="*/ 78 h 296"/>
              <a:gd name="T90" fmla="*/ 80 w 308"/>
              <a:gd name="T91" fmla="*/ 7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80" y="78"/>
                </a:moveTo>
                <a:cubicBezTo>
                  <a:pt x="84" y="81"/>
                  <a:pt x="84" y="81"/>
                  <a:pt x="84" y="81"/>
                </a:cubicBezTo>
                <a:cubicBezTo>
                  <a:pt x="80" y="84"/>
                  <a:pt x="80" y="84"/>
                  <a:pt x="80" y="84"/>
                </a:cubicBezTo>
                <a:cubicBezTo>
                  <a:pt x="78" y="84"/>
                  <a:pt x="78" y="84"/>
                  <a:pt x="78" y="84"/>
                </a:cubicBezTo>
                <a:cubicBezTo>
                  <a:pt x="76" y="84"/>
                  <a:pt x="45" y="86"/>
                  <a:pt x="30" y="87"/>
                </a:cubicBezTo>
                <a:cubicBezTo>
                  <a:pt x="12" y="99"/>
                  <a:pt x="16" y="112"/>
                  <a:pt x="20" y="120"/>
                </a:cubicBezTo>
                <a:cubicBezTo>
                  <a:pt x="21" y="120"/>
                  <a:pt x="23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30" y="120"/>
                  <a:pt x="77" y="122"/>
                  <a:pt x="79" y="122"/>
                </a:cubicBezTo>
                <a:cubicBezTo>
                  <a:pt x="81" y="122"/>
                  <a:pt x="81" y="122"/>
                  <a:pt x="81" y="122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79" y="128"/>
                  <a:pt x="79" y="128"/>
                  <a:pt x="79" y="128"/>
                </a:cubicBezTo>
                <a:cubicBezTo>
                  <a:pt x="77" y="128"/>
                  <a:pt x="28" y="132"/>
                  <a:pt x="24" y="132"/>
                </a:cubicBezTo>
                <a:cubicBezTo>
                  <a:pt x="18" y="132"/>
                  <a:pt x="16" y="132"/>
                  <a:pt x="15" y="132"/>
                </a:cubicBezTo>
                <a:cubicBezTo>
                  <a:pt x="15" y="132"/>
                  <a:pt x="15" y="132"/>
                  <a:pt x="15" y="132"/>
                </a:cubicBezTo>
                <a:cubicBezTo>
                  <a:pt x="6" y="141"/>
                  <a:pt x="0" y="152"/>
                  <a:pt x="12" y="163"/>
                </a:cubicBezTo>
                <a:cubicBezTo>
                  <a:pt x="23" y="173"/>
                  <a:pt x="65" y="171"/>
                  <a:pt x="94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6" y="172"/>
                  <a:pt x="89" y="172"/>
                  <a:pt x="91" y="172"/>
                </a:cubicBezTo>
                <a:cubicBezTo>
                  <a:pt x="95" y="172"/>
                  <a:pt x="99" y="172"/>
                  <a:pt x="102" y="172"/>
                </a:cubicBezTo>
                <a:cubicBezTo>
                  <a:pt x="116" y="173"/>
                  <a:pt x="141" y="173"/>
                  <a:pt x="142" y="173"/>
                </a:cubicBezTo>
                <a:cubicBezTo>
                  <a:pt x="143" y="173"/>
                  <a:pt x="143" y="173"/>
                  <a:pt x="143" y="173"/>
                </a:cubicBezTo>
                <a:cubicBezTo>
                  <a:pt x="148" y="175"/>
                  <a:pt x="148" y="175"/>
                  <a:pt x="148" y="175"/>
                </a:cubicBezTo>
                <a:cubicBezTo>
                  <a:pt x="143" y="176"/>
                  <a:pt x="143" y="176"/>
                  <a:pt x="143" y="176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76"/>
                  <a:pt x="139" y="176"/>
                  <a:pt x="129" y="177"/>
                </a:cubicBezTo>
                <a:cubicBezTo>
                  <a:pt x="143" y="206"/>
                  <a:pt x="119" y="223"/>
                  <a:pt x="115" y="238"/>
                </a:cubicBezTo>
                <a:cubicBezTo>
                  <a:pt x="101" y="291"/>
                  <a:pt x="129" y="296"/>
                  <a:pt x="129" y="296"/>
                </a:cubicBezTo>
                <a:cubicBezTo>
                  <a:pt x="129" y="296"/>
                  <a:pt x="200" y="200"/>
                  <a:pt x="207" y="169"/>
                </a:cubicBezTo>
                <a:cubicBezTo>
                  <a:pt x="212" y="148"/>
                  <a:pt x="240" y="150"/>
                  <a:pt x="250" y="150"/>
                </a:cubicBezTo>
                <a:cubicBezTo>
                  <a:pt x="298" y="152"/>
                  <a:pt x="308" y="31"/>
                  <a:pt x="255" y="21"/>
                </a:cubicBezTo>
                <a:cubicBezTo>
                  <a:pt x="244" y="19"/>
                  <a:pt x="232" y="31"/>
                  <a:pt x="209" y="21"/>
                </a:cubicBezTo>
                <a:cubicBezTo>
                  <a:pt x="159" y="0"/>
                  <a:pt x="116" y="9"/>
                  <a:pt x="76" y="10"/>
                </a:cubicBezTo>
                <a:cubicBezTo>
                  <a:pt x="49" y="11"/>
                  <a:pt x="51" y="30"/>
                  <a:pt x="53" y="40"/>
                </a:cubicBezTo>
                <a:cubicBezTo>
                  <a:pt x="66" y="40"/>
                  <a:pt x="79" y="41"/>
                  <a:pt x="80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7" y="44"/>
                  <a:pt x="87" y="44"/>
                  <a:pt x="87" y="44"/>
                </a:cubicBezTo>
                <a:cubicBezTo>
                  <a:pt x="83" y="47"/>
                  <a:pt x="83" y="47"/>
                  <a:pt x="83" y="47"/>
                </a:cubicBezTo>
                <a:cubicBezTo>
                  <a:pt x="81" y="47"/>
                  <a:pt x="81" y="47"/>
                  <a:pt x="81" y="47"/>
                </a:cubicBezTo>
                <a:cubicBezTo>
                  <a:pt x="79" y="47"/>
                  <a:pt x="61" y="48"/>
                  <a:pt x="46" y="49"/>
                </a:cubicBezTo>
                <a:cubicBezTo>
                  <a:pt x="32" y="59"/>
                  <a:pt x="36" y="69"/>
                  <a:pt x="39" y="76"/>
                </a:cubicBezTo>
                <a:cubicBezTo>
                  <a:pt x="55" y="77"/>
                  <a:pt x="76" y="78"/>
                  <a:pt x="77" y="78"/>
                </a:cubicBezTo>
                <a:lnTo>
                  <a:pt x="80" y="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13043" y="2573652"/>
            <a:ext cx="6696062" cy="6635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单击此处可编辑内容，根据您的需要自由拉伸文本框大小单击此处可编辑内容，根据您的需要自由拉伸文本框大小单击此处可编辑内容，根据您的需要自由拉伸文本框大小单击此处可编辑内容，根据您的需要自由拉伸文本框大小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3513043" y="2144755"/>
            <a:ext cx="1442192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6484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64846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13043" y="4411276"/>
            <a:ext cx="6696062" cy="5537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单击此处可编辑内容，根据您的需要自由拉伸文本框大小单击此处可编辑内容，根据您的需要自由拉伸文本框大小单击此处可编辑内容，根据您的需要自由拉伸文本框大小单击此处可编辑内容，根据您的需要自由拉伸文本框大小</a:t>
            </a:r>
          </a:p>
        </p:txBody>
      </p:sp>
      <p:sp>
        <p:nvSpPr>
          <p:cNvPr id="12" name="TextBox 13"/>
          <p:cNvSpPr txBox="1"/>
          <p:nvPr/>
        </p:nvSpPr>
        <p:spPr>
          <a:xfrm>
            <a:off x="3513043" y="4084696"/>
            <a:ext cx="1442192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6484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64846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0457" y="2167002"/>
            <a:ext cx="4319130" cy="26994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62221" y="2240516"/>
            <a:ext cx="339181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663661" y="2831794"/>
            <a:ext cx="595480" cy="535188"/>
            <a:chOff x="6586578" y="2807988"/>
            <a:chExt cx="595480" cy="535188"/>
          </a:xfrm>
        </p:grpSpPr>
        <p:sp>
          <p:nvSpPr>
            <p:cNvPr id="7" name="椭圆 6"/>
            <p:cNvSpPr/>
            <p:nvPr/>
          </p:nvSpPr>
          <p:spPr>
            <a:xfrm>
              <a:off x="6586578" y="2807988"/>
              <a:ext cx="535188" cy="535188"/>
            </a:xfrm>
            <a:prstGeom prst="ellipse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586578" y="2875527"/>
              <a:ext cx="5954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b="1" i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62776" y="3678856"/>
            <a:ext cx="595480" cy="535188"/>
            <a:chOff x="6586578" y="2807988"/>
            <a:chExt cx="595480" cy="535188"/>
          </a:xfrm>
        </p:grpSpPr>
        <p:sp>
          <p:nvSpPr>
            <p:cNvPr id="10" name="椭圆 9"/>
            <p:cNvSpPr/>
            <p:nvPr/>
          </p:nvSpPr>
          <p:spPr>
            <a:xfrm>
              <a:off x="6586578" y="2807988"/>
              <a:ext cx="535188" cy="535188"/>
            </a:xfrm>
            <a:prstGeom prst="ellipse">
              <a:avLst/>
            </a:prstGeom>
            <a:solidFill>
              <a:srgbClr val="A2C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86578" y="2875527"/>
              <a:ext cx="5954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b="1" i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62776" y="4505130"/>
            <a:ext cx="595480" cy="535188"/>
            <a:chOff x="6586578" y="2807988"/>
            <a:chExt cx="595480" cy="535188"/>
          </a:xfrm>
        </p:grpSpPr>
        <p:sp>
          <p:nvSpPr>
            <p:cNvPr id="13" name="椭圆 12"/>
            <p:cNvSpPr/>
            <p:nvPr/>
          </p:nvSpPr>
          <p:spPr>
            <a:xfrm>
              <a:off x="6586578" y="2807988"/>
              <a:ext cx="535188" cy="535188"/>
            </a:xfrm>
            <a:prstGeom prst="ellipse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586578" y="2875527"/>
              <a:ext cx="5954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480797" y="2831794"/>
            <a:ext cx="35170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</a:p>
        </p:txBody>
      </p:sp>
      <p:sp>
        <p:nvSpPr>
          <p:cNvPr id="16" name="矩形 15"/>
          <p:cNvSpPr/>
          <p:nvPr/>
        </p:nvSpPr>
        <p:spPr>
          <a:xfrm>
            <a:off x="7480797" y="3678856"/>
            <a:ext cx="35170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</a:p>
        </p:txBody>
      </p:sp>
      <p:sp>
        <p:nvSpPr>
          <p:cNvPr id="17" name="矩形 16"/>
          <p:cNvSpPr/>
          <p:nvPr/>
        </p:nvSpPr>
        <p:spPr>
          <a:xfrm>
            <a:off x="7480797" y="4499747"/>
            <a:ext cx="35170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/>
          <a:srcRect b="3999"/>
          <a:stretch>
            <a:fillRect/>
          </a:stretch>
        </p:blipFill>
        <p:spPr>
          <a:xfrm>
            <a:off x="1335532" y="2179320"/>
            <a:ext cx="3145536" cy="1983106"/>
          </a:xfrm>
          <a:prstGeom prst="rect">
            <a:avLst/>
          </a:prstGeom>
        </p:spPr>
      </p:pic>
      <p:sp>
        <p:nvSpPr>
          <p:cNvPr id="5" name="Rectangle 5"/>
          <p:cNvSpPr/>
          <p:nvPr/>
        </p:nvSpPr>
        <p:spPr>
          <a:xfrm>
            <a:off x="4517644" y="2179320"/>
            <a:ext cx="3145536" cy="1993392"/>
          </a:xfrm>
          <a:prstGeom prst="rect">
            <a:avLst/>
          </a:prstGeom>
          <a:solidFill>
            <a:srgbClr val="A2CA7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7699756" y="2179320"/>
            <a:ext cx="3145536" cy="1993392"/>
          </a:xfrm>
          <a:prstGeom prst="rect">
            <a:avLst/>
          </a:prstGeom>
          <a:solidFill>
            <a:srgbClr val="64846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</a:endParaRPr>
          </a:p>
        </p:txBody>
      </p:sp>
      <p:sp>
        <p:nvSpPr>
          <p:cNvPr id="7" name="Oval 22"/>
          <p:cNvSpPr/>
          <p:nvPr/>
        </p:nvSpPr>
        <p:spPr>
          <a:xfrm>
            <a:off x="7700119" y="4644273"/>
            <a:ext cx="585787" cy="585787"/>
          </a:xfrm>
          <a:prstGeom prst="ellipse">
            <a:avLst/>
          </a:prstGeom>
          <a:solidFill>
            <a:srgbClr val="A2CA7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 pitchFamily="2" charset="0"/>
            </a:endParaRPr>
          </a:p>
        </p:txBody>
      </p:sp>
      <p:sp>
        <p:nvSpPr>
          <p:cNvPr id="8" name="Oval 25"/>
          <p:cNvSpPr/>
          <p:nvPr/>
        </p:nvSpPr>
        <p:spPr>
          <a:xfrm>
            <a:off x="7700119" y="5470082"/>
            <a:ext cx="585787" cy="585787"/>
          </a:xfrm>
          <a:prstGeom prst="ellipse">
            <a:avLst/>
          </a:prstGeom>
          <a:solidFill>
            <a:srgbClr val="64846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</a:endParaRPr>
          </a:p>
        </p:txBody>
      </p:sp>
      <p:sp>
        <p:nvSpPr>
          <p:cNvPr id="9" name="Freeform 304"/>
          <p:cNvSpPr/>
          <p:nvPr/>
        </p:nvSpPr>
        <p:spPr bwMode="auto">
          <a:xfrm>
            <a:off x="7855126" y="5619703"/>
            <a:ext cx="286542" cy="286543"/>
          </a:xfrm>
          <a:custGeom>
            <a:avLst/>
            <a:gdLst>
              <a:gd name="T0" fmla="*/ 293 w 297"/>
              <a:gd name="T1" fmla="*/ 232 h 297"/>
              <a:gd name="T2" fmla="*/ 230 w 297"/>
              <a:gd name="T3" fmla="*/ 195 h 297"/>
              <a:gd name="T4" fmla="*/ 220 w 297"/>
              <a:gd name="T5" fmla="*/ 196 h 297"/>
              <a:gd name="T6" fmla="*/ 201 w 297"/>
              <a:gd name="T7" fmla="*/ 215 h 297"/>
              <a:gd name="T8" fmla="*/ 190 w 297"/>
              <a:gd name="T9" fmla="*/ 220 h 297"/>
              <a:gd name="T10" fmla="*/ 122 w 297"/>
              <a:gd name="T11" fmla="*/ 176 h 297"/>
              <a:gd name="T12" fmla="*/ 78 w 297"/>
              <a:gd name="T13" fmla="*/ 108 h 297"/>
              <a:gd name="T14" fmla="*/ 82 w 297"/>
              <a:gd name="T15" fmla="*/ 96 h 297"/>
              <a:gd name="T16" fmla="*/ 98 w 297"/>
              <a:gd name="T17" fmla="*/ 80 h 297"/>
              <a:gd name="T18" fmla="*/ 100 w 297"/>
              <a:gd name="T19" fmla="*/ 70 h 297"/>
              <a:gd name="T20" fmla="*/ 65 w 297"/>
              <a:gd name="T21" fmla="*/ 4 h 297"/>
              <a:gd name="T22" fmla="*/ 58 w 297"/>
              <a:gd name="T23" fmla="*/ 3 h 297"/>
              <a:gd name="T24" fmla="*/ 14 w 297"/>
              <a:gd name="T25" fmla="*/ 46 h 297"/>
              <a:gd name="T26" fmla="*/ 9 w 297"/>
              <a:gd name="T27" fmla="*/ 57 h 297"/>
              <a:gd name="T28" fmla="*/ 89 w 297"/>
              <a:gd name="T29" fmla="*/ 209 h 297"/>
              <a:gd name="T30" fmla="*/ 240 w 297"/>
              <a:gd name="T31" fmla="*/ 288 h 297"/>
              <a:gd name="T32" fmla="*/ 252 w 297"/>
              <a:gd name="T33" fmla="*/ 283 h 297"/>
              <a:gd name="T34" fmla="*/ 295 w 297"/>
              <a:gd name="T35" fmla="*/ 240 h 297"/>
              <a:gd name="T36" fmla="*/ 293 w 297"/>
              <a:gd name="T37" fmla="*/ 232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7" h="297">
                <a:moveTo>
                  <a:pt x="293" y="232"/>
                </a:moveTo>
                <a:cubicBezTo>
                  <a:pt x="230" y="195"/>
                  <a:pt x="230" y="195"/>
                  <a:pt x="230" y="195"/>
                </a:cubicBezTo>
                <a:cubicBezTo>
                  <a:pt x="227" y="193"/>
                  <a:pt x="222" y="194"/>
                  <a:pt x="220" y="196"/>
                </a:cubicBezTo>
                <a:cubicBezTo>
                  <a:pt x="201" y="215"/>
                  <a:pt x="201" y="215"/>
                  <a:pt x="201" y="215"/>
                </a:cubicBezTo>
                <a:cubicBezTo>
                  <a:pt x="198" y="217"/>
                  <a:pt x="193" y="220"/>
                  <a:pt x="190" y="220"/>
                </a:cubicBezTo>
                <a:cubicBezTo>
                  <a:pt x="190" y="220"/>
                  <a:pt x="166" y="220"/>
                  <a:pt x="122" y="176"/>
                </a:cubicBezTo>
                <a:cubicBezTo>
                  <a:pt x="77" y="132"/>
                  <a:pt x="78" y="108"/>
                  <a:pt x="78" y="108"/>
                </a:cubicBezTo>
                <a:cubicBezTo>
                  <a:pt x="78" y="104"/>
                  <a:pt x="80" y="99"/>
                  <a:pt x="82" y="96"/>
                </a:cubicBezTo>
                <a:cubicBezTo>
                  <a:pt x="98" y="80"/>
                  <a:pt x="98" y="80"/>
                  <a:pt x="98" y="80"/>
                </a:cubicBezTo>
                <a:cubicBezTo>
                  <a:pt x="101" y="78"/>
                  <a:pt x="102" y="73"/>
                  <a:pt x="100" y="70"/>
                </a:cubicBezTo>
                <a:cubicBezTo>
                  <a:pt x="65" y="4"/>
                  <a:pt x="65" y="4"/>
                  <a:pt x="65" y="4"/>
                </a:cubicBezTo>
                <a:cubicBezTo>
                  <a:pt x="64" y="1"/>
                  <a:pt x="60" y="0"/>
                  <a:pt x="58" y="3"/>
                </a:cubicBezTo>
                <a:cubicBezTo>
                  <a:pt x="14" y="46"/>
                  <a:pt x="14" y="46"/>
                  <a:pt x="14" y="46"/>
                </a:cubicBezTo>
                <a:cubicBezTo>
                  <a:pt x="12" y="48"/>
                  <a:pt x="9" y="53"/>
                  <a:pt x="9" y="57"/>
                </a:cubicBezTo>
                <a:cubicBezTo>
                  <a:pt x="9" y="57"/>
                  <a:pt x="0" y="120"/>
                  <a:pt x="89" y="209"/>
                </a:cubicBezTo>
                <a:cubicBezTo>
                  <a:pt x="177" y="297"/>
                  <a:pt x="240" y="288"/>
                  <a:pt x="240" y="288"/>
                </a:cubicBezTo>
                <a:cubicBezTo>
                  <a:pt x="244" y="288"/>
                  <a:pt x="249" y="285"/>
                  <a:pt x="252" y="283"/>
                </a:cubicBezTo>
                <a:cubicBezTo>
                  <a:pt x="295" y="240"/>
                  <a:pt x="295" y="240"/>
                  <a:pt x="295" y="240"/>
                </a:cubicBezTo>
                <a:cubicBezTo>
                  <a:pt x="297" y="237"/>
                  <a:pt x="297" y="233"/>
                  <a:pt x="293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451"/>
          <p:cNvSpPr>
            <a:spLocks noEditPoints="1"/>
          </p:cNvSpPr>
          <p:nvPr/>
        </p:nvSpPr>
        <p:spPr bwMode="auto">
          <a:xfrm>
            <a:off x="7855126" y="4795707"/>
            <a:ext cx="275771" cy="275771"/>
          </a:xfrm>
          <a:custGeom>
            <a:avLst/>
            <a:gdLst>
              <a:gd name="T0" fmla="*/ 283 w 287"/>
              <a:gd name="T1" fmla="*/ 234 h 288"/>
              <a:gd name="T2" fmla="*/ 247 w 287"/>
              <a:gd name="T3" fmla="*/ 208 h 288"/>
              <a:gd name="T4" fmla="*/ 136 w 287"/>
              <a:gd name="T5" fmla="*/ 96 h 288"/>
              <a:gd name="T6" fmla="*/ 142 w 287"/>
              <a:gd name="T7" fmla="*/ 74 h 288"/>
              <a:gd name="T8" fmla="*/ 68 w 287"/>
              <a:gd name="T9" fmla="*/ 0 h 288"/>
              <a:gd name="T10" fmla="*/ 61 w 287"/>
              <a:gd name="T11" fmla="*/ 7 h 288"/>
              <a:gd name="T12" fmla="*/ 89 w 287"/>
              <a:gd name="T13" fmla="*/ 51 h 288"/>
              <a:gd name="T14" fmla="*/ 50 w 287"/>
              <a:gd name="T15" fmla="*/ 90 h 288"/>
              <a:gd name="T16" fmla="*/ 6 w 287"/>
              <a:gd name="T17" fmla="*/ 62 h 288"/>
              <a:gd name="T18" fmla="*/ 0 w 287"/>
              <a:gd name="T19" fmla="*/ 69 h 288"/>
              <a:gd name="T20" fmla="*/ 74 w 287"/>
              <a:gd name="T21" fmla="*/ 143 h 288"/>
              <a:gd name="T22" fmla="*/ 95 w 287"/>
              <a:gd name="T23" fmla="*/ 137 h 288"/>
              <a:gd name="T24" fmla="*/ 207 w 287"/>
              <a:gd name="T25" fmla="*/ 249 h 288"/>
              <a:gd name="T26" fmla="*/ 233 w 287"/>
              <a:gd name="T27" fmla="*/ 284 h 288"/>
              <a:gd name="T28" fmla="*/ 247 w 287"/>
              <a:gd name="T29" fmla="*/ 288 h 288"/>
              <a:gd name="T30" fmla="*/ 287 w 287"/>
              <a:gd name="T31" fmla="*/ 249 h 288"/>
              <a:gd name="T32" fmla="*/ 283 w 287"/>
              <a:gd name="T33" fmla="*/ 234 h 288"/>
              <a:gd name="T34" fmla="*/ 244 w 287"/>
              <a:gd name="T35" fmla="*/ 261 h 288"/>
              <a:gd name="T36" fmla="*/ 227 w 287"/>
              <a:gd name="T37" fmla="*/ 244 h 288"/>
              <a:gd name="T38" fmla="*/ 244 w 287"/>
              <a:gd name="T39" fmla="*/ 228 h 288"/>
              <a:gd name="T40" fmla="*/ 260 w 287"/>
              <a:gd name="T41" fmla="*/ 244 h 288"/>
              <a:gd name="T42" fmla="*/ 244 w 287"/>
              <a:gd name="T43" fmla="*/ 26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7" h="288">
                <a:moveTo>
                  <a:pt x="283" y="234"/>
                </a:moveTo>
                <a:cubicBezTo>
                  <a:pt x="247" y="208"/>
                  <a:pt x="247" y="208"/>
                  <a:pt x="247" y="208"/>
                </a:cubicBezTo>
                <a:cubicBezTo>
                  <a:pt x="136" y="96"/>
                  <a:pt x="136" y="96"/>
                  <a:pt x="136" y="96"/>
                </a:cubicBezTo>
                <a:cubicBezTo>
                  <a:pt x="140" y="89"/>
                  <a:pt x="142" y="81"/>
                  <a:pt x="142" y="74"/>
                </a:cubicBezTo>
                <a:cubicBezTo>
                  <a:pt x="142" y="37"/>
                  <a:pt x="106" y="0"/>
                  <a:pt x="68" y="0"/>
                </a:cubicBezTo>
                <a:cubicBezTo>
                  <a:pt x="68" y="0"/>
                  <a:pt x="64" y="5"/>
                  <a:pt x="61" y="7"/>
                </a:cubicBezTo>
                <a:cubicBezTo>
                  <a:pt x="92" y="37"/>
                  <a:pt x="89" y="32"/>
                  <a:pt x="89" y="51"/>
                </a:cubicBezTo>
                <a:cubicBezTo>
                  <a:pt x="89" y="66"/>
                  <a:pt x="65" y="90"/>
                  <a:pt x="50" y="90"/>
                </a:cubicBezTo>
                <a:cubicBezTo>
                  <a:pt x="31" y="90"/>
                  <a:pt x="37" y="93"/>
                  <a:pt x="6" y="62"/>
                </a:cubicBezTo>
                <a:cubicBezTo>
                  <a:pt x="4" y="65"/>
                  <a:pt x="0" y="69"/>
                  <a:pt x="0" y="69"/>
                </a:cubicBezTo>
                <a:cubicBezTo>
                  <a:pt x="0" y="107"/>
                  <a:pt x="36" y="143"/>
                  <a:pt x="74" y="143"/>
                </a:cubicBezTo>
                <a:cubicBezTo>
                  <a:pt x="80" y="143"/>
                  <a:pt x="88" y="141"/>
                  <a:pt x="95" y="137"/>
                </a:cubicBezTo>
                <a:cubicBezTo>
                  <a:pt x="207" y="249"/>
                  <a:pt x="207" y="249"/>
                  <a:pt x="207" y="249"/>
                </a:cubicBezTo>
                <a:cubicBezTo>
                  <a:pt x="233" y="284"/>
                  <a:pt x="233" y="284"/>
                  <a:pt x="233" y="284"/>
                </a:cubicBezTo>
                <a:cubicBezTo>
                  <a:pt x="247" y="288"/>
                  <a:pt x="247" y="288"/>
                  <a:pt x="247" y="288"/>
                </a:cubicBezTo>
                <a:cubicBezTo>
                  <a:pt x="287" y="249"/>
                  <a:pt x="287" y="249"/>
                  <a:pt x="287" y="249"/>
                </a:cubicBezTo>
                <a:lnTo>
                  <a:pt x="283" y="234"/>
                </a:lnTo>
                <a:close/>
                <a:moveTo>
                  <a:pt x="244" y="261"/>
                </a:moveTo>
                <a:cubicBezTo>
                  <a:pt x="234" y="261"/>
                  <a:pt x="227" y="254"/>
                  <a:pt x="227" y="244"/>
                </a:cubicBezTo>
                <a:cubicBezTo>
                  <a:pt x="227" y="235"/>
                  <a:pt x="234" y="228"/>
                  <a:pt x="244" y="228"/>
                </a:cubicBezTo>
                <a:cubicBezTo>
                  <a:pt x="253" y="228"/>
                  <a:pt x="260" y="235"/>
                  <a:pt x="260" y="244"/>
                </a:cubicBezTo>
                <a:cubicBezTo>
                  <a:pt x="260" y="254"/>
                  <a:pt x="253" y="261"/>
                  <a:pt x="244" y="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13490" y="2812869"/>
            <a:ext cx="2553843" cy="8676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4921371" y="2487155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59026" y="2812869"/>
            <a:ext cx="2553843" cy="8676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66907" y="2487155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35532" y="5071478"/>
            <a:ext cx="5745761" cy="6647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1335532" y="4667401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8440913" y="4716084"/>
            <a:ext cx="1952995" cy="21544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8444994" y="5001989"/>
            <a:ext cx="2333999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8440913" y="5545361"/>
            <a:ext cx="1952995" cy="21544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8444994" y="5831266"/>
            <a:ext cx="2333999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1"/>
          <p:cNvSpPr/>
          <p:nvPr/>
        </p:nvSpPr>
        <p:spPr>
          <a:xfrm>
            <a:off x="1176286" y="2138107"/>
            <a:ext cx="9839429" cy="325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2004820" y="1469853"/>
            <a:ext cx="1717002" cy="1717002"/>
          </a:xfrm>
          <a:prstGeom prst="rect">
            <a:avLst/>
          </a:prstGeom>
          <a:solidFill>
            <a:srgbClr val="A2CA7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46984" y="1469853"/>
            <a:ext cx="1717002" cy="1717002"/>
          </a:xfrm>
          <a:prstGeom prst="rect">
            <a:avLst/>
          </a:prstGeom>
          <a:solidFill>
            <a:srgbClr val="64846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72796" y="1471216"/>
            <a:ext cx="1717002" cy="1717002"/>
          </a:xfrm>
          <a:prstGeom prst="rect">
            <a:avLst/>
          </a:prstGeom>
          <a:solidFill>
            <a:srgbClr val="A2CA7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64018" y="1471216"/>
            <a:ext cx="1686104" cy="1717002"/>
          </a:xfrm>
          <a:prstGeom prst="rect">
            <a:avLst/>
          </a:prstGeom>
          <a:solidFill>
            <a:srgbClr val="64846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132"/>
          <p:cNvSpPr>
            <a:spLocks noEditPoints="1"/>
          </p:cNvSpPr>
          <p:nvPr/>
        </p:nvSpPr>
        <p:spPr bwMode="auto">
          <a:xfrm>
            <a:off x="4851976" y="2069398"/>
            <a:ext cx="307018" cy="427367"/>
          </a:xfrm>
          <a:custGeom>
            <a:avLst/>
            <a:gdLst>
              <a:gd name="T0" fmla="*/ 60 w 208"/>
              <a:gd name="T1" fmla="*/ 0 h 288"/>
              <a:gd name="T2" fmla="*/ 60 w 208"/>
              <a:gd name="T3" fmla="*/ 0 h 288"/>
              <a:gd name="T4" fmla="*/ 60 w 208"/>
              <a:gd name="T5" fmla="*/ 42 h 288"/>
              <a:gd name="T6" fmla="*/ 60 w 208"/>
              <a:gd name="T7" fmla="*/ 61 h 288"/>
              <a:gd name="T8" fmla="*/ 41 w 208"/>
              <a:gd name="T9" fmla="*/ 61 h 288"/>
              <a:gd name="T10" fmla="*/ 0 w 208"/>
              <a:gd name="T11" fmla="*/ 61 h 288"/>
              <a:gd name="T12" fmla="*/ 0 w 208"/>
              <a:gd name="T13" fmla="*/ 288 h 288"/>
              <a:gd name="T14" fmla="*/ 208 w 208"/>
              <a:gd name="T15" fmla="*/ 288 h 288"/>
              <a:gd name="T16" fmla="*/ 208 w 208"/>
              <a:gd name="T17" fmla="*/ 0 h 288"/>
              <a:gd name="T18" fmla="*/ 60 w 208"/>
              <a:gd name="T19" fmla="*/ 0 h 288"/>
              <a:gd name="T20" fmla="*/ 163 w 208"/>
              <a:gd name="T21" fmla="*/ 167 h 288"/>
              <a:gd name="T22" fmla="*/ 134 w 208"/>
              <a:gd name="T23" fmla="*/ 167 h 288"/>
              <a:gd name="T24" fmla="*/ 122 w 208"/>
              <a:gd name="T25" fmla="*/ 167 h 288"/>
              <a:gd name="T26" fmla="*/ 122 w 208"/>
              <a:gd name="T27" fmla="*/ 230 h 288"/>
              <a:gd name="T28" fmla="*/ 111 w 208"/>
              <a:gd name="T29" fmla="*/ 241 h 288"/>
              <a:gd name="T30" fmla="*/ 97 w 208"/>
              <a:gd name="T31" fmla="*/ 241 h 288"/>
              <a:gd name="T32" fmla="*/ 86 w 208"/>
              <a:gd name="T33" fmla="*/ 230 h 288"/>
              <a:gd name="T34" fmla="*/ 86 w 208"/>
              <a:gd name="T35" fmla="*/ 167 h 288"/>
              <a:gd name="T36" fmla="*/ 74 w 208"/>
              <a:gd name="T37" fmla="*/ 167 h 288"/>
              <a:gd name="T38" fmla="*/ 45 w 208"/>
              <a:gd name="T39" fmla="*/ 167 h 288"/>
              <a:gd name="T40" fmla="*/ 40 w 208"/>
              <a:gd name="T41" fmla="*/ 158 h 288"/>
              <a:gd name="T42" fmla="*/ 97 w 208"/>
              <a:gd name="T43" fmla="*/ 91 h 288"/>
              <a:gd name="T44" fmla="*/ 111 w 208"/>
              <a:gd name="T45" fmla="*/ 91 h 288"/>
              <a:gd name="T46" fmla="*/ 167 w 208"/>
              <a:gd name="T47" fmla="*/ 158 h 288"/>
              <a:gd name="T48" fmla="*/ 163 w 208"/>
              <a:gd name="T49" fmla="*/ 16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8" h="288">
                <a:moveTo>
                  <a:pt x="60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42"/>
                  <a:pt x="60" y="42"/>
                  <a:pt x="60" y="42"/>
                </a:cubicBezTo>
                <a:cubicBezTo>
                  <a:pt x="60" y="61"/>
                  <a:pt x="60" y="61"/>
                  <a:pt x="60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88"/>
                  <a:pt x="0" y="288"/>
                  <a:pt x="0" y="288"/>
                </a:cubicBezTo>
                <a:cubicBezTo>
                  <a:pt x="208" y="288"/>
                  <a:pt x="208" y="288"/>
                  <a:pt x="208" y="288"/>
                </a:cubicBezTo>
                <a:cubicBezTo>
                  <a:pt x="208" y="0"/>
                  <a:pt x="208" y="0"/>
                  <a:pt x="208" y="0"/>
                </a:cubicBezTo>
                <a:lnTo>
                  <a:pt x="60" y="0"/>
                </a:lnTo>
                <a:close/>
                <a:moveTo>
                  <a:pt x="163" y="167"/>
                </a:moveTo>
                <a:cubicBezTo>
                  <a:pt x="134" y="167"/>
                  <a:pt x="134" y="167"/>
                  <a:pt x="134" y="167"/>
                </a:cubicBezTo>
                <a:cubicBezTo>
                  <a:pt x="131" y="167"/>
                  <a:pt x="126" y="167"/>
                  <a:pt x="122" y="167"/>
                </a:cubicBezTo>
                <a:cubicBezTo>
                  <a:pt x="122" y="230"/>
                  <a:pt x="122" y="230"/>
                  <a:pt x="122" y="230"/>
                </a:cubicBezTo>
                <a:cubicBezTo>
                  <a:pt x="122" y="236"/>
                  <a:pt x="117" y="241"/>
                  <a:pt x="111" y="241"/>
                </a:cubicBezTo>
                <a:cubicBezTo>
                  <a:pt x="97" y="241"/>
                  <a:pt x="97" y="241"/>
                  <a:pt x="97" y="241"/>
                </a:cubicBezTo>
                <a:cubicBezTo>
                  <a:pt x="91" y="241"/>
                  <a:pt x="86" y="236"/>
                  <a:pt x="86" y="230"/>
                </a:cubicBezTo>
                <a:cubicBezTo>
                  <a:pt x="86" y="167"/>
                  <a:pt x="86" y="167"/>
                  <a:pt x="86" y="167"/>
                </a:cubicBezTo>
                <a:cubicBezTo>
                  <a:pt x="81" y="167"/>
                  <a:pt x="77" y="167"/>
                  <a:pt x="74" y="167"/>
                </a:cubicBezTo>
                <a:cubicBezTo>
                  <a:pt x="45" y="167"/>
                  <a:pt x="45" y="167"/>
                  <a:pt x="45" y="167"/>
                </a:cubicBezTo>
                <a:cubicBezTo>
                  <a:pt x="38" y="167"/>
                  <a:pt x="36" y="163"/>
                  <a:pt x="40" y="158"/>
                </a:cubicBezTo>
                <a:cubicBezTo>
                  <a:pt x="97" y="91"/>
                  <a:pt x="97" y="91"/>
                  <a:pt x="97" y="91"/>
                </a:cubicBezTo>
                <a:cubicBezTo>
                  <a:pt x="101" y="86"/>
                  <a:pt x="107" y="86"/>
                  <a:pt x="111" y="91"/>
                </a:cubicBezTo>
                <a:cubicBezTo>
                  <a:pt x="167" y="158"/>
                  <a:pt x="167" y="158"/>
                  <a:pt x="167" y="158"/>
                </a:cubicBezTo>
                <a:cubicBezTo>
                  <a:pt x="172" y="163"/>
                  <a:pt x="170" y="167"/>
                  <a:pt x="163" y="1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Freeform 220"/>
          <p:cNvSpPr/>
          <p:nvPr/>
        </p:nvSpPr>
        <p:spPr bwMode="auto">
          <a:xfrm>
            <a:off x="2641682" y="2069398"/>
            <a:ext cx="539044" cy="402733"/>
          </a:xfrm>
          <a:custGeom>
            <a:avLst/>
            <a:gdLst>
              <a:gd name="T0" fmla="*/ 159 w 174"/>
              <a:gd name="T1" fmla="*/ 117 h 130"/>
              <a:gd name="T2" fmla="*/ 159 w 174"/>
              <a:gd name="T3" fmla="*/ 0 h 130"/>
              <a:gd name="T4" fmla="*/ 124 w 174"/>
              <a:gd name="T5" fmla="*/ 0 h 130"/>
              <a:gd name="T6" fmla="*/ 124 w 174"/>
              <a:gd name="T7" fmla="*/ 117 h 130"/>
              <a:gd name="T8" fmla="*/ 104 w 174"/>
              <a:gd name="T9" fmla="*/ 117 h 130"/>
              <a:gd name="T10" fmla="*/ 104 w 174"/>
              <a:gd name="T11" fmla="*/ 72 h 130"/>
              <a:gd name="T12" fmla="*/ 69 w 174"/>
              <a:gd name="T13" fmla="*/ 72 h 130"/>
              <a:gd name="T14" fmla="*/ 69 w 174"/>
              <a:gd name="T15" fmla="*/ 117 h 130"/>
              <a:gd name="T16" fmla="*/ 50 w 174"/>
              <a:gd name="T17" fmla="*/ 117 h 130"/>
              <a:gd name="T18" fmla="*/ 50 w 174"/>
              <a:gd name="T19" fmla="*/ 32 h 130"/>
              <a:gd name="T20" fmla="*/ 15 w 174"/>
              <a:gd name="T21" fmla="*/ 32 h 130"/>
              <a:gd name="T22" fmla="*/ 15 w 174"/>
              <a:gd name="T23" fmla="*/ 117 h 130"/>
              <a:gd name="T24" fmla="*/ 0 w 174"/>
              <a:gd name="T25" fmla="*/ 117 h 130"/>
              <a:gd name="T26" fmla="*/ 0 w 174"/>
              <a:gd name="T27" fmla="*/ 130 h 130"/>
              <a:gd name="T28" fmla="*/ 174 w 174"/>
              <a:gd name="T29" fmla="*/ 130 h 130"/>
              <a:gd name="T30" fmla="*/ 174 w 174"/>
              <a:gd name="T31" fmla="*/ 117 h 130"/>
              <a:gd name="T32" fmla="*/ 159 w 174"/>
              <a:gd name="T33" fmla="*/ 11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4" h="130">
                <a:moveTo>
                  <a:pt x="159" y="117"/>
                </a:moveTo>
                <a:lnTo>
                  <a:pt x="159" y="0"/>
                </a:lnTo>
                <a:lnTo>
                  <a:pt x="124" y="0"/>
                </a:lnTo>
                <a:lnTo>
                  <a:pt x="124" y="117"/>
                </a:lnTo>
                <a:lnTo>
                  <a:pt x="104" y="117"/>
                </a:lnTo>
                <a:lnTo>
                  <a:pt x="104" y="72"/>
                </a:lnTo>
                <a:lnTo>
                  <a:pt x="69" y="72"/>
                </a:lnTo>
                <a:lnTo>
                  <a:pt x="69" y="117"/>
                </a:lnTo>
                <a:lnTo>
                  <a:pt x="50" y="117"/>
                </a:lnTo>
                <a:lnTo>
                  <a:pt x="50" y="32"/>
                </a:lnTo>
                <a:lnTo>
                  <a:pt x="15" y="32"/>
                </a:lnTo>
                <a:lnTo>
                  <a:pt x="15" y="117"/>
                </a:lnTo>
                <a:lnTo>
                  <a:pt x="0" y="117"/>
                </a:lnTo>
                <a:lnTo>
                  <a:pt x="0" y="130"/>
                </a:lnTo>
                <a:lnTo>
                  <a:pt x="174" y="130"/>
                </a:lnTo>
                <a:lnTo>
                  <a:pt x="174" y="117"/>
                </a:lnTo>
                <a:lnTo>
                  <a:pt x="159" y="1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903434" y="2055188"/>
            <a:ext cx="412119" cy="431151"/>
            <a:chOff x="8816976" y="3130550"/>
            <a:chExt cx="241300" cy="280988"/>
          </a:xfrm>
          <a:solidFill>
            <a:schemeClr val="bg1"/>
          </a:solidFill>
        </p:grpSpPr>
        <p:sp>
          <p:nvSpPr>
            <p:cNvPr id="12" name="Freeform 45"/>
            <p:cNvSpPr/>
            <p:nvPr/>
          </p:nvSpPr>
          <p:spPr bwMode="auto">
            <a:xfrm>
              <a:off x="8926513" y="3232150"/>
              <a:ext cx="71438" cy="107950"/>
            </a:xfrm>
            <a:custGeom>
              <a:avLst/>
              <a:gdLst>
                <a:gd name="T0" fmla="*/ 65 w 74"/>
                <a:gd name="T1" fmla="*/ 111 h 113"/>
                <a:gd name="T2" fmla="*/ 62 w 74"/>
                <a:gd name="T3" fmla="*/ 113 h 113"/>
                <a:gd name="T4" fmla="*/ 61 w 74"/>
                <a:gd name="T5" fmla="*/ 113 h 113"/>
                <a:gd name="T6" fmla="*/ 58 w 74"/>
                <a:gd name="T7" fmla="*/ 113 h 113"/>
                <a:gd name="T8" fmla="*/ 3 w 74"/>
                <a:gd name="T9" fmla="*/ 75 h 113"/>
                <a:gd name="T10" fmla="*/ 1 w 74"/>
                <a:gd name="T11" fmla="*/ 74 h 113"/>
                <a:gd name="T12" fmla="*/ 0 w 74"/>
                <a:gd name="T13" fmla="*/ 71 h 113"/>
                <a:gd name="T14" fmla="*/ 0 w 74"/>
                <a:gd name="T15" fmla="*/ 5 h 113"/>
                <a:gd name="T16" fmla="*/ 1 w 74"/>
                <a:gd name="T17" fmla="*/ 1 h 113"/>
                <a:gd name="T18" fmla="*/ 5 w 74"/>
                <a:gd name="T19" fmla="*/ 0 h 113"/>
                <a:gd name="T20" fmla="*/ 18 w 74"/>
                <a:gd name="T21" fmla="*/ 0 h 113"/>
                <a:gd name="T22" fmla="*/ 22 w 74"/>
                <a:gd name="T23" fmla="*/ 1 h 113"/>
                <a:gd name="T24" fmla="*/ 23 w 74"/>
                <a:gd name="T25" fmla="*/ 5 h 113"/>
                <a:gd name="T26" fmla="*/ 23 w 74"/>
                <a:gd name="T27" fmla="*/ 61 h 113"/>
                <a:gd name="T28" fmla="*/ 71 w 74"/>
                <a:gd name="T29" fmla="*/ 93 h 113"/>
                <a:gd name="T30" fmla="*/ 72 w 74"/>
                <a:gd name="T31" fmla="*/ 100 h 113"/>
                <a:gd name="T32" fmla="*/ 65 w 74"/>
                <a:gd name="T33" fmla="*/ 1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113">
                  <a:moveTo>
                    <a:pt x="65" y="111"/>
                  </a:moveTo>
                  <a:cubicBezTo>
                    <a:pt x="65" y="112"/>
                    <a:pt x="64" y="113"/>
                    <a:pt x="62" y="113"/>
                  </a:cubicBezTo>
                  <a:cubicBezTo>
                    <a:pt x="62" y="113"/>
                    <a:pt x="62" y="113"/>
                    <a:pt x="61" y="113"/>
                  </a:cubicBezTo>
                  <a:cubicBezTo>
                    <a:pt x="60" y="113"/>
                    <a:pt x="59" y="113"/>
                    <a:pt x="58" y="113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2" y="75"/>
                    <a:pt x="1" y="74"/>
                  </a:cubicBezTo>
                  <a:cubicBezTo>
                    <a:pt x="0" y="73"/>
                    <a:pt x="0" y="72"/>
                    <a:pt x="0" y="7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1" y="0"/>
                    <a:pt x="22" y="1"/>
                  </a:cubicBezTo>
                  <a:cubicBezTo>
                    <a:pt x="23" y="2"/>
                    <a:pt x="23" y="3"/>
                    <a:pt x="23" y="5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3" y="94"/>
                    <a:pt x="74" y="98"/>
                    <a:pt x="72" y="100"/>
                  </a:cubicBezTo>
                  <a:lnTo>
                    <a:pt x="65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46"/>
            <p:cNvSpPr/>
            <p:nvPr/>
          </p:nvSpPr>
          <p:spPr bwMode="auto">
            <a:xfrm>
              <a:off x="8816976" y="3130550"/>
              <a:ext cx="107950" cy="87312"/>
            </a:xfrm>
            <a:custGeom>
              <a:avLst/>
              <a:gdLst>
                <a:gd name="T0" fmla="*/ 113 w 113"/>
                <a:gd name="T1" fmla="*/ 38 h 90"/>
                <a:gd name="T2" fmla="*/ 100 w 113"/>
                <a:gd name="T3" fmla="*/ 15 h 90"/>
                <a:gd name="T4" fmla="*/ 40 w 113"/>
                <a:gd name="T5" fmla="*/ 18 h 90"/>
                <a:gd name="T6" fmla="*/ 7 w 113"/>
                <a:gd name="T7" fmla="*/ 69 h 90"/>
                <a:gd name="T8" fmla="*/ 19 w 113"/>
                <a:gd name="T9" fmla="*/ 90 h 90"/>
                <a:gd name="T10" fmla="*/ 113 w 113"/>
                <a:gd name="T11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90">
                  <a:moveTo>
                    <a:pt x="113" y="38"/>
                  </a:moveTo>
                  <a:cubicBezTo>
                    <a:pt x="100" y="15"/>
                    <a:pt x="100" y="15"/>
                    <a:pt x="100" y="15"/>
                  </a:cubicBezTo>
                  <a:cubicBezTo>
                    <a:pt x="92" y="2"/>
                    <a:pt x="71" y="0"/>
                    <a:pt x="40" y="18"/>
                  </a:cubicBezTo>
                  <a:cubicBezTo>
                    <a:pt x="9" y="36"/>
                    <a:pt x="0" y="56"/>
                    <a:pt x="7" y="69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41" y="61"/>
                    <a:pt x="75" y="42"/>
                    <a:pt x="11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47"/>
            <p:cNvSpPr/>
            <p:nvPr/>
          </p:nvSpPr>
          <p:spPr bwMode="auto">
            <a:xfrm>
              <a:off x="8950326" y="3130550"/>
              <a:ext cx="107950" cy="85725"/>
            </a:xfrm>
            <a:custGeom>
              <a:avLst/>
              <a:gdLst>
                <a:gd name="T0" fmla="*/ 94 w 113"/>
                <a:gd name="T1" fmla="*/ 89 h 89"/>
                <a:gd name="T2" fmla="*/ 106 w 113"/>
                <a:gd name="T3" fmla="*/ 69 h 89"/>
                <a:gd name="T4" fmla="*/ 73 w 113"/>
                <a:gd name="T5" fmla="*/ 18 h 89"/>
                <a:gd name="T6" fmla="*/ 13 w 113"/>
                <a:gd name="T7" fmla="*/ 15 h 89"/>
                <a:gd name="T8" fmla="*/ 0 w 113"/>
                <a:gd name="T9" fmla="*/ 38 h 89"/>
                <a:gd name="T10" fmla="*/ 94 w 113"/>
                <a:gd name="T1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89">
                  <a:moveTo>
                    <a:pt x="94" y="89"/>
                  </a:moveTo>
                  <a:cubicBezTo>
                    <a:pt x="106" y="69"/>
                    <a:pt x="106" y="69"/>
                    <a:pt x="106" y="69"/>
                  </a:cubicBezTo>
                  <a:cubicBezTo>
                    <a:pt x="113" y="56"/>
                    <a:pt x="104" y="36"/>
                    <a:pt x="73" y="18"/>
                  </a:cubicBezTo>
                  <a:cubicBezTo>
                    <a:pt x="42" y="0"/>
                    <a:pt x="21" y="2"/>
                    <a:pt x="13" y="1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8" y="41"/>
                    <a:pt x="71" y="61"/>
                    <a:pt x="94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>
              <a:off x="8821738" y="3179763"/>
              <a:ext cx="231775" cy="231775"/>
            </a:xfrm>
            <a:custGeom>
              <a:avLst/>
              <a:gdLst>
                <a:gd name="T0" fmla="*/ 121 w 242"/>
                <a:gd name="T1" fmla="*/ 0 h 242"/>
                <a:gd name="T2" fmla="*/ 0 w 242"/>
                <a:gd name="T3" fmla="*/ 121 h 242"/>
                <a:gd name="T4" fmla="*/ 121 w 242"/>
                <a:gd name="T5" fmla="*/ 242 h 242"/>
                <a:gd name="T6" fmla="*/ 242 w 242"/>
                <a:gd name="T7" fmla="*/ 121 h 242"/>
                <a:gd name="T8" fmla="*/ 121 w 242"/>
                <a:gd name="T9" fmla="*/ 0 h 242"/>
                <a:gd name="T10" fmla="*/ 121 w 242"/>
                <a:gd name="T11" fmla="*/ 212 h 242"/>
                <a:gd name="T12" fmla="*/ 30 w 242"/>
                <a:gd name="T13" fmla="*/ 121 h 242"/>
                <a:gd name="T14" fmla="*/ 121 w 242"/>
                <a:gd name="T15" fmla="*/ 30 h 242"/>
                <a:gd name="T16" fmla="*/ 212 w 242"/>
                <a:gd name="T17" fmla="*/ 121 h 242"/>
                <a:gd name="T18" fmla="*/ 121 w 242"/>
                <a:gd name="T19" fmla="*/ 21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242">
                  <a:moveTo>
                    <a:pt x="121" y="0"/>
                  </a:moveTo>
                  <a:cubicBezTo>
                    <a:pt x="54" y="0"/>
                    <a:pt x="0" y="54"/>
                    <a:pt x="0" y="121"/>
                  </a:cubicBezTo>
                  <a:cubicBezTo>
                    <a:pt x="0" y="188"/>
                    <a:pt x="54" y="242"/>
                    <a:pt x="121" y="242"/>
                  </a:cubicBezTo>
                  <a:cubicBezTo>
                    <a:pt x="188" y="242"/>
                    <a:pt x="242" y="188"/>
                    <a:pt x="242" y="121"/>
                  </a:cubicBezTo>
                  <a:cubicBezTo>
                    <a:pt x="242" y="54"/>
                    <a:pt x="188" y="0"/>
                    <a:pt x="121" y="0"/>
                  </a:cubicBezTo>
                  <a:close/>
                  <a:moveTo>
                    <a:pt x="121" y="212"/>
                  </a:moveTo>
                  <a:cubicBezTo>
                    <a:pt x="71" y="212"/>
                    <a:pt x="30" y="171"/>
                    <a:pt x="30" y="121"/>
                  </a:cubicBezTo>
                  <a:cubicBezTo>
                    <a:pt x="30" y="71"/>
                    <a:pt x="71" y="30"/>
                    <a:pt x="121" y="30"/>
                  </a:cubicBezTo>
                  <a:cubicBezTo>
                    <a:pt x="171" y="30"/>
                    <a:pt x="212" y="71"/>
                    <a:pt x="212" y="121"/>
                  </a:cubicBezTo>
                  <a:cubicBezTo>
                    <a:pt x="212" y="171"/>
                    <a:pt x="171" y="212"/>
                    <a:pt x="121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49"/>
            <p:cNvSpPr/>
            <p:nvPr/>
          </p:nvSpPr>
          <p:spPr bwMode="auto">
            <a:xfrm>
              <a:off x="8926513" y="3232150"/>
              <a:ext cx="71438" cy="107950"/>
            </a:xfrm>
            <a:custGeom>
              <a:avLst/>
              <a:gdLst>
                <a:gd name="T0" fmla="*/ 71 w 74"/>
                <a:gd name="T1" fmla="*/ 93 h 113"/>
                <a:gd name="T2" fmla="*/ 23 w 74"/>
                <a:gd name="T3" fmla="*/ 61 h 113"/>
                <a:gd name="T4" fmla="*/ 23 w 74"/>
                <a:gd name="T5" fmla="*/ 5 h 113"/>
                <a:gd name="T6" fmla="*/ 22 w 74"/>
                <a:gd name="T7" fmla="*/ 1 h 113"/>
                <a:gd name="T8" fmla="*/ 18 w 74"/>
                <a:gd name="T9" fmla="*/ 0 h 113"/>
                <a:gd name="T10" fmla="*/ 5 w 74"/>
                <a:gd name="T11" fmla="*/ 0 h 113"/>
                <a:gd name="T12" fmla="*/ 1 w 74"/>
                <a:gd name="T13" fmla="*/ 1 h 113"/>
                <a:gd name="T14" fmla="*/ 0 w 74"/>
                <a:gd name="T15" fmla="*/ 5 h 113"/>
                <a:gd name="T16" fmla="*/ 0 w 74"/>
                <a:gd name="T17" fmla="*/ 71 h 113"/>
                <a:gd name="T18" fmla="*/ 1 w 74"/>
                <a:gd name="T19" fmla="*/ 74 h 113"/>
                <a:gd name="T20" fmla="*/ 3 w 74"/>
                <a:gd name="T21" fmla="*/ 75 h 113"/>
                <a:gd name="T22" fmla="*/ 58 w 74"/>
                <a:gd name="T23" fmla="*/ 113 h 113"/>
                <a:gd name="T24" fmla="*/ 61 w 74"/>
                <a:gd name="T25" fmla="*/ 113 h 113"/>
                <a:gd name="T26" fmla="*/ 62 w 74"/>
                <a:gd name="T27" fmla="*/ 113 h 113"/>
                <a:gd name="T28" fmla="*/ 65 w 74"/>
                <a:gd name="T29" fmla="*/ 111 h 113"/>
                <a:gd name="T30" fmla="*/ 72 w 74"/>
                <a:gd name="T31" fmla="*/ 100 h 113"/>
                <a:gd name="T32" fmla="*/ 71 w 74"/>
                <a:gd name="T33" fmla="*/ 9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113">
                  <a:moveTo>
                    <a:pt x="71" y="93"/>
                  </a:moveTo>
                  <a:cubicBezTo>
                    <a:pt x="23" y="61"/>
                    <a:pt x="23" y="61"/>
                    <a:pt x="23" y="61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3"/>
                    <a:pt x="23" y="2"/>
                    <a:pt x="22" y="1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3"/>
                    <a:pt x="1" y="74"/>
                  </a:cubicBezTo>
                  <a:cubicBezTo>
                    <a:pt x="2" y="75"/>
                    <a:pt x="2" y="75"/>
                    <a:pt x="3" y="75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3"/>
                    <a:pt x="60" y="113"/>
                    <a:pt x="61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4" y="113"/>
                    <a:pt x="65" y="112"/>
                    <a:pt x="65" y="111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8"/>
                    <a:pt x="73" y="94"/>
                    <a:pt x="71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Freeform 289"/>
          <p:cNvSpPr>
            <a:spLocks noEditPoints="1"/>
          </p:cNvSpPr>
          <p:nvPr/>
        </p:nvSpPr>
        <p:spPr bwMode="auto">
          <a:xfrm>
            <a:off x="9115384" y="2124346"/>
            <a:ext cx="420001" cy="427367"/>
          </a:xfrm>
          <a:custGeom>
            <a:avLst/>
            <a:gdLst>
              <a:gd name="T0" fmla="*/ 211 w 284"/>
              <a:gd name="T1" fmla="*/ 18 h 288"/>
              <a:gd name="T2" fmla="*/ 141 w 284"/>
              <a:gd name="T3" fmla="*/ 0 h 288"/>
              <a:gd name="T4" fmla="*/ 0 w 284"/>
              <a:gd name="T5" fmla="*/ 0 h 288"/>
              <a:gd name="T6" fmla="*/ 0 w 284"/>
              <a:gd name="T7" fmla="*/ 67 h 288"/>
              <a:gd name="T8" fmla="*/ 140 w 284"/>
              <a:gd name="T9" fmla="*/ 67 h 288"/>
              <a:gd name="T10" fmla="*/ 180 w 284"/>
              <a:gd name="T11" fmla="*/ 78 h 288"/>
              <a:gd name="T12" fmla="*/ 217 w 284"/>
              <a:gd name="T13" fmla="*/ 145 h 288"/>
              <a:gd name="T14" fmla="*/ 182 w 284"/>
              <a:gd name="T15" fmla="*/ 210 h 288"/>
              <a:gd name="T16" fmla="*/ 140 w 284"/>
              <a:gd name="T17" fmla="*/ 221 h 288"/>
              <a:gd name="T18" fmla="*/ 0 w 284"/>
              <a:gd name="T19" fmla="*/ 221 h 288"/>
              <a:gd name="T20" fmla="*/ 0 w 284"/>
              <a:gd name="T21" fmla="*/ 288 h 288"/>
              <a:gd name="T22" fmla="*/ 140 w 284"/>
              <a:gd name="T23" fmla="*/ 288 h 288"/>
              <a:gd name="T24" fmla="*/ 210 w 284"/>
              <a:gd name="T25" fmla="*/ 271 h 288"/>
              <a:gd name="T26" fmla="*/ 284 w 284"/>
              <a:gd name="T27" fmla="*/ 145 h 288"/>
              <a:gd name="T28" fmla="*/ 211 w 284"/>
              <a:gd name="T29" fmla="*/ 18 h 288"/>
              <a:gd name="T30" fmla="*/ 52 w 284"/>
              <a:gd name="T31" fmla="*/ 50 h 288"/>
              <a:gd name="T32" fmla="*/ 19 w 284"/>
              <a:gd name="T33" fmla="*/ 50 h 288"/>
              <a:gd name="T34" fmla="*/ 19 w 284"/>
              <a:gd name="T35" fmla="*/ 17 h 288"/>
              <a:gd name="T36" fmla="*/ 52 w 284"/>
              <a:gd name="T37" fmla="*/ 17 h 288"/>
              <a:gd name="T38" fmla="*/ 52 w 284"/>
              <a:gd name="T39" fmla="*/ 50 h 288"/>
              <a:gd name="T40" fmla="*/ 52 w 284"/>
              <a:gd name="T41" fmla="*/ 272 h 288"/>
              <a:gd name="T42" fmla="*/ 19 w 284"/>
              <a:gd name="T43" fmla="*/ 272 h 288"/>
              <a:gd name="T44" fmla="*/ 19 w 284"/>
              <a:gd name="T45" fmla="*/ 238 h 288"/>
              <a:gd name="T46" fmla="*/ 52 w 284"/>
              <a:gd name="T47" fmla="*/ 238 h 288"/>
              <a:gd name="T48" fmla="*/ 52 w 284"/>
              <a:gd name="T49" fmla="*/ 27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4" h="288">
                <a:moveTo>
                  <a:pt x="211" y="18"/>
                </a:moveTo>
                <a:cubicBezTo>
                  <a:pt x="177" y="1"/>
                  <a:pt x="144" y="0"/>
                  <a:pt x="1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7"/>
                  <a:pt x="0" y="67"/>
                  <a:pt x="0" y="67"/>
                </a:cubicBezTo>
                <a:cubicBezTo>
                  <a:pt x="140" y="67"/>
                  <a:pt x="140" y="67"/>
                  <a:pt x="140" y="67"/>
                </a:cubicBezTo>
                <a:cubicBezTo>
                  <a:pt x="141" y="67"/>
                  <a:pt x="161" y="68"/>
                  <a:pt x="180" y="78"/>
                </a:cubicBezTo>
                <a:cubicBezTo>
                  <a:pt x="205" y="91"/>
                  <a:pt x="217" y="112"/>
                  <a:pt x="217" y="145"/>
                </a:cubicBezTo>
                <a:cubicBezTo>
                  <a:pt x="217" y="177"/>
                  <a:pt x="206" y="198"/>
                  <a:pt x="182" y="210"/>
                </a:cubicBezTo>
                <a:cubicBezTo>
                  <a:pt x="162" y="221"/>
                  <a:pt x="140" y="221"/>
                  <a:pt x="140" y="221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288"/>
                  <a:pt x="0" y="288"/>
                  <a:pt x="0" y="288"/>
                </a:cubicBezTo>
                <a:cubicBezTo>
                  <a:pt x="140" y="288"/>
                  <a:pt x="140" y="288"/>
                  <a:pt x="140" y="288"/>
                </a:cubicBezTo>
                <a:cubicBezTo>
                  <a:pt x="144" y="288"/>
                  <a:pt x="177" y="288"/>
                  <a:pt x="210" y="271"/>
                </a:cubicBezTo>
                <a:cubicBezTo>
                  <a:pt x="258" y="247"/>
                  <a:pt x="284" y="203"/>
                  <a:pt x="284" y="145"/>
                </a:cubicBezTo>
                <a:cubicBezTo>
                  <a:pt x="284" y="87"/>
                  <a:pt x="258" y="42"/>
                  <a:pt x="211" y="18"/>
                </a:cubicBezTo>
                <a:close/>
                <a:moveTo>
                  <a:pt x="52" y="50"/>
                </a:moveTo>
                <a:cubicBezTo>
                  <a:pt x="19" y="50"/>
                  <a:pt x="19" y="50"/>
                  <a:pt x="19" y="50"/>
                </a:cubicBezTo>
                <a:cubicBezTo>
                  <a:pt x="19" y="17"/>
                  <a:pt x="19" y="17"/>
                  <a:pt x="19" y="17"/>
                </a:cubicBezTo>
                <a:cubicBezTo>
                  <a:pt x="52" y="17"/>
                  <a:pt x="52" y="17"/>
                  <a:pt x="52" y="17"/>
                </a:cubicBezTo>
                <a:lnTo>
                  <a:pt x="52" y="50"/>
                </a:lnTo>
                <a:close/>
                <a:moveTo>
                  <a:pt x="52" y="272"/>
                </a:moveTo>
                <a:cubicBezTo>
                  <a:pt x="19" y="272"/>
                  <a:pt x="19" y="272"/>
                  <a:pt x="19" y="272"/>
                </a:cubicBezTo>
                <a:cubicBezTo>
                  <a:pt x="19" y="238"/>
                  <a:pt x="19" y="238"/>
                  <a:pt x="19" y="238"/>
                </a:cubicBezTo>
                <a:cubicBezTo>
                  <a:pt x="52" y="238"/>
                  <a:pt x="52" y="238"/>
                  <a:pt x="52" y="238"/>
                </a:cubicBezTo>
                <a:lnTo>
                  <a:pt x="52" y="2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47969" y="3763127"/>
            <a:ext cx="6696062" cy="90858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rPr>
              <a:t>单击此处可编辑内容，根据您的需要自由拉伸文本框大小单击此处可编辑内容，根据您的需要自由拉伸文本框大小单击此处可编辑内容，根据您的需要自由拉伸文本框大小单击此处可编辑内容，根据您的需要自由拉伸文本框大小亮亮图文旗舰店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rPr>
              <a:t>https://liangliangtuwen.tmall.com</a:t>
            </a:r>
          </a:p>
          <a:p>
            <a:pPr algn="ctr" defTabSz="912495">
              <a:lnSpc>
                <a:spcPct val="120000"/>
              </a:lnSpc>
              <a:spcBef>
                <a:spcPct val="20000"/>
              </a:spcBef>
            </a:pPr>
            <a:endParaRPr lang="zh-CN" altLang="en-US" sz="1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948" y="255269"/>
            <a:ext cx="3745424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529802" y="2150067"/>
            <a:ext cx="4735914" cy="1276494"/>
            <a:chOff x="4722813" y="2270848"/>
            <a:chExt cx="3567814" cy="1276494"/>
          </a:xfrm>
        </p:grpSpPr>
        <p:sp>
          <p:nvSpPr>
            <p:cNvPr id="6" name="文本框 5"/>
            <p:cNvSpPr txBox="1"/>
            <p:nvPr/>
          </p:nvSpPr>
          <p:spPr>
            <a:xfrm>
              <a:off x="4722813" y="2270848"/>
              <a:ext cx="356781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 b="1" dirty="0">
                  <a:solidFill>
                    <a:srgbClr val="49786D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谢谢大家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22813" y="3170566"/>
              <a:ext cx="3505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 Very Much!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848225" y="3547342"/>
              <a:ext cx="3278014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B819638-4838-4C98-E342-16B7FA9E193D}"/>
              </a:ext>
            </a:extLst>
          </p:cNvPr>
          <p:cNvSpPr txBox="1"/>
          <p:nvPr/>
        </p:nvSpPr>
        <p:spPr>
          <a:xfrm>
            <a:off x="1560624" y="3581378"/>
            <a:ext cx="4728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答辩项目：绿植助手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小组成员：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2051973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韩嘉睿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2154296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傅佳恒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2151974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赵明泽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2153051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刘  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9" r="30702" b="903"/>
          <a:stretch>
            <a:fillRect/>
          </a:stretch>
        </p:blipFill>
        <p:spPr>
          <a:xfrm rot="-5400000">
            <a:off x="588399" y="-73358"/>
            <a:ext cx="3519892" cy="4177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451" y="2836004"/>
            <a:ext cx="4107221" cy="3429329"/>
          </a:xfrm>
          <a:prstGeom prst="rect">
            <a:avLst/>
          </a:prstGeom>
        </p:spPr>
      </p:pic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4716463" y="2836004"/>
            <a:ext cx="283580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项目概况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3022248" y="2836005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4391555" y="2929668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4716463" y="3626579"/>
            <a:ext cx="283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小组成员工作介绍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3022248" y="3583717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4391555" y="3688493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5825627" y="1191694"/>
            <a:ext cx="2590811" cy="707886"/>
            <a:chOff x="486669" y="1285026"/>
            <a:chExt cx="2590811" cy="707886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3687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目录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6"/>
            <p:cNvSpPr txBox="1"/>
            <p:nvPr/>
          </p:nvSpPr>
          <p:spPr>
            <a:xfrm>
              <a:off x="1782074" y="1577413"/>
              <a:ext cx="1295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6" r="30887"/>
          <a:stretch>
            <a:fillRect/>
          </a:stretch>
        </p:blipFill>
        <p:spPr>
          <a:xfrm>
            <a:off x="9242531" y="255270"/>
            <a:ext cx="2675841" cy="32329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9" r="30702" b="903"/>
          <a:stretch>
            <a:fillRect/>
          </a:stretch>
        </p:blipFill>
        <p:spPr>
          <a:xfrm rot="-5400000">
            <a:off x="588399" y="-73358"/>
            <a:ext cx="3519892" cy="41771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38867" y="2685973"/>
            <a:ext cx="3914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spcBef>
                <a:spcPct val="0"/>
              </a:spcBef>
              <a:defRPr/>
            </a:pPr>
            <a:r>
              <a:rPr lang="zh-CN" altLang="en-US" sz="32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83115" y="3645601"/>
            <a:ext cx="3825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Project Overview</a:t>
            </a:r>
            <a:endParaRPr lang="zh-CN" alt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264650" y="3458174"/>
            <a:ext cx="366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2505" y="1832517"/>
            <a:ext cx="4025739" cy="3786266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658244" y="1891602"/>
            <a:ext cx="281940" cy="281940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57077" y="1832517"/>
            <a:ext cx="18276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意义一</a:t>
            </a:r>
          </a:p>
        </p:txBody>
      </p:sp>
      <p:sp>
        <p:nvSpPr>
          <p:cNvPr id="7" name="矩形 6"/>
          <p:cNvSpPr/>
          <p:nvPr/>
        </p:nvSpPr>
        <p:spPr>
          <a:xfrm>
            <a:off x="6057077" y="2232627"/>
            <a:ext cx="375106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</a:p>
        </p:txBody>
      </p:sp>
      <p:sp>
        <p:nvSpPr>
          <p:cNvPr id="8" name="椭圆 7"/>
          <p:cNvSpPr/>
          <p:nvPr/>
        </p:nvSpPr>
        <p:spPr>
          <a:xfrm>
            <a:off x="5658244" y="2999598"/>
            <a:ext cx="281940" cy="281940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57077" y="2940513"/>
            <a:ext cx="18276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意义二</a:t>
            </a:r>
          </a:p>
        </p:txBody>
      </p:sp>
      <p:sp>
        <p:nvSpPr>
          <p:cNvPr id="10" name="矩形 9"/>
          <p:cNvSpPr/>
          <p:nvPr/>
        </p:nvSpPr>
        <p:spPr>
          <a:xfrm>
            <a:off x="6057077" y="3340623"/>
            <a:ext cx="375106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</a:p>
        </p:txBody>
      </p:sp>
      <p:sp>
        <p:nvSpPr>
          <p:cNvPr id="11" name="椭圆 10"/>
          <p:cNvSpPr/>
          <p:nvPr/>
        </p:nvSpPr>
        <p:spPr>
          <a:xfrm>
            <a:off x="5658244" y="4164926"/>
            <a:ext cx="281940" cy="281940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57077" y="4105841"/>
            <a:ext cx="18276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意义三</a:t>
            </a:r>
          </a:p>
        </p:txBody>
      </p:sp>
      <p:sp>
        <p:nvSpPr>
          <p:cNvPr id="13" name="矩形 12"/>
          <p:cNvSpPr/>
          <p:nvPr/>
        </p:nvSpPr>
        <p:spPr>
          <a:xfrm>
            <a:off x="6057077" y="4505951"/>
            <a:ext cx="375106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627009" y="2093769"/>
            <a:ext cx="2155826" cy="3498849"/>
            <a:chOff x="5093668" y="2276452"/>
            <a:chExt cx="2155989" cy="3499507"/>
          </a:xfrm>
        </p:grpSpPr>
        <p:sp>
          <p:nvSpPr>
            <p:cNvPr id="5" name="Shape 794"/>
            <p:cNvSpPr/>
            <p:nvPr/>
          </p:nvSpPr>
          <p:spPr>
            <a:xfrm>
              <a:off x="5835769" y="5003124"/>
              <a:ext cx="884859" cy="747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extrusionOk="0">
                  <a:moveTo>
                    <a:pt x="1148" y="18936"/>
                  </a:moveTo>
                  <a:lnTo>
                    <a:pt x="0" y="0"/>
                  </a:lnTo>
                  <a:lnTo>
                    <a:pt x="21600" y="60"/>
                  </a:lnTo>
                  <a:lnTo>
                    <a:pt x="20137" y="18999"/>
                  </a:lnTo>
                  <a:cubicBezTo>
                    <a:pt x="17349" y="20563"/>
                    <a:pt x="14313" y="21416"/>
                    <a:pt x="11227" y="21502"/>
                  </a:cubicBezTo>
                  <a:cubicBezTo>
                    <a:pt x="7741" y="21600"/>
                    <a:pt x="4289" y="20721"/>
                    <a:pt x="1148" y="18936"/>
                  </a:cubicBezTo>
                  <a:close/>
                </a:path>
              </a:pathLst>
            </a:custGeom>
            <a:solidFill>
              <a:srgbClr val="A0A0A3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hape 795"/>
            <p:cNvSpPr/>
            <p:nvPr/>
          </p:nvSpPr>
          <p:spPr>
            <a:xfrm>
              <a:off x="5882840" y="5536297"/>
              <a:ext cx="781123" cy="23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0A0A3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hape 796"/>
            <p:cNvSpPr/>
            <p:nvPr/>
          </p:nvSpPr>
          <p:spPr>
            <a:xfrm>
              <a:off x="5716719" y="4811305"/>
              <a:ext cx="1122999" cy="23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C7D7F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hape 797"/>
            <p:cNvSpPr/>
            <p:nvPr/>
          </p:nvSpPr>
          <p:spPr>
            <a:xfrm>
              <a:off x="5716826" y="4855395"/>
              <a:ext cx="1122992" cy="72950"/>
            </a:xfrm>
            <a:prstGeom prst="rect">
              <a:avLst/>
            </a:prstGeom>
            <a:solidFill>
              <a:srgbClr val="7C7D7F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hape 798"/>
            <p:cNvSpPr/>
            <p:nvPr/>
          </p:nvSpPr>
          <p:spPr>
            <a:xfrm>
              <a:off x="5716719" y="4732863"/>
              <a:ext cx="1122999" cy="23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0A0A3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hape 799"/>
            <p:cNvSpPr/>
            <p:nvPr/>
          </p:nvSpPr>
          <p:spPr>
            <a:xfrm>
              <a:off x="5816154" y="4754084"/>
              <a:ext cx="924133" cy="197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656668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hape 800"/>
            <p:cNvSpPr/>
            <p:nvPr/>
          </p:nvSpPr>
          <p:spPr>
            <a:xfrm>
              <a:off x="5093668" y="2276452"/>
              <a:ext cx="2155989" cy="2674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extrusionOk="0">
                  <a:moveTo>
                    <a:pt x="10757" y="21467"/>
                  </a:moveTo>
                  <a:lnTo>
                    <a:pt x="11826" y="19116"/>
                  </a:lnTo>
                  <a:cubicBezTo>
                    <a:pt x="12087" y="18607"/>
                    <a:pt x="12190" y="18055"/>
                    <a:pt x="12127" y="17507"/>
                  </a:cubicBezTo>
                  <a:cubicBezTo>
                    <a:pt x="12066" y="16967"/>
                    <a:pt x="11844" y="16447"/>
                    <a:pt x="11481" y="15989"/>
                  </a:cubicBezTo>
                  <a:cubicBezTo>
                    <a:pt x="10958" y="15432"/>
                    <a:pt x="10650" y="14765"/>
                    <a:pt x="10593" y="14069"/>
                  </a:cubicBezTo>
                  <a:cubicBezTo>
                    <a:pt x="10543" y="13451"/>
                    <a:pt x="10694" y="12833"/>
                    <a:pt x="11032" y="12276"/>
                  </a:cubicBezTo>
                  <a:cubicBezTo>
                    <a:pt x="11247" y="11900"/>
                    <a:pt x="11398" y="11502"/>
                    <a:pt x="11480" y="11093"/>
                  </a:cubicBezTo>
                  <a:cubicBezTo>
                    <a:pt x="11739" y="9816"/>
                    <a:pt x="11333" y="8509"/>
                    <a:pt x="10359" y="7478"/>
                  </a:cubicBezTo>
                  <a:cubicBezTo>
                    <a:pt x="9315" y="7680"/>
                    <a:pt x="8234" y="7623"/>
                    <a:pt x="7252" y="7330"/>
                  </a:cubicBezTo>
                  <a:cubicBezTo>
                    <a:pt x="6258" y="7034"/>
                    <a:pt x="5388" y="6505"/>
                    <a:pt x="4707" y="5826"/>
                  </a:cubicBezTo>
                  <a:cubicBezTo>
                    <a:pt x="3547" y="4668"/>
                    <a:pt x="3056" y="3186"/>
                    <a:pt x="2010" y="1975"/>
                  </a:cubicBezTo>
                  <a:cubicBezTo>
                    <a:pt x="1468" y="1348"/>
                    <a:pt x="787" y="803"/>
                    <a:pt x="0" y="370"/>
                  </a:cubicBezTo>
                  <a:cubicBezTo>
                    <a:pt x="1660" y="-78"/>
                    <a:pt x="3449" y="-120"/>
                    <a:pt x="5139" y="248"/>
                  </a:cubicBezTo>
                  <a:cubicBezTo>
                    <a:pt x="6349" y="512"/>
                    <a:pt x="7473" y="980"/>
                    <a:pt x="8438" y="1621"/>
                  </a:cubicBezTo>
                  <a:cubicBezTo>
                    <a:pt x="9203" y="2075"/>
                    <a:pt x="9799" y="2687"/>
                    <a:pt x="10163" y="3392"/>
                  </a:cubicBezTo>
                  <a:cubicBezTo>
                    <a:pt x="10372" y="3796"/>
                    <a:pt x="10499" y="4221"/>
                    <a:pt x="10600" y="4648"/>
                  </a:cubicBezTo>
                  <a:cubicBezTo>
                    <a:pt x="10712" y="5119"/>
                    <a:pt x="10794" y="5597"/>
                    <a:pt x="10843" y="6078"/>
                  </a:cubicBezTo>
                  <a:cubicBezTo>
                    <a:pt x="10783" y="5109"/>
                    <a:pt x="11193" y="4158"/>
                    <a:pt x="11988" y="3427"/>
                  </a:cubicBezTo>
                  <a:cubicBezTo>
                    <a:pt x="12845" y="2638"/>
                    <a:pt x="14073" y="2171"/>
                    <a:pt x="15377" y="2138"/>
                  </a:cubicBezTo>
                  <a:cubicBezTo>
                    <a:pt x="15817" y="2132"/>
                    <a:pt x="16257" y="2143"/>
                    <a:pt x="16695" y="2170"/>
                  </a:cubicBezTo>
                  <a:cubicBezTo>
                    <a:pt x="17653" y="2229"/>
                    <a:pt x="18610" y="2366"/>
                    <a:pt x="19564" y="2270"/>
                  </a:cubicBezTo>
                  <a:cubicBezTo>
                    <a:pt x="20292" y="2196"/>
                    <a:pt x="20988" y="1990"/>
                    <a:pt x="21600" y="1665"/>
                  </a:cubicBezTo>
                  <a:cubicBezTo>
                    <a:pt x="21494" y="2265"/>
                    <a:pt x="21291" y="2848"/>
                    <a:pt x="20996" y="3400"/>
                  </a:cubicBezTo>
                  <a:cubicBezTo>
                    <a:pt x="20283" y="4737"/>
                    <a:pt x="19059" y="5869"/>
                    <a:pt x="17479" y="6621"/>
                  </a:cubicBezTo>
                  <a:cubicBezTo>
                    <a:pt x="15712" y="7462"/>
                    <a:pt x="13624" y="7760"/>
                    <a:pt x="11603" y="7460"/>
                  </a:cubicBezTo>
                  <a:cubicBezTo>
                    <a:pt x="12335" y="8506"/>
                    <a:pt x="12685" y="9696"/>
                    <a:pt x="12611" y="10894"/>
                  </a:cubicBezTo>
                  <a:cubicBezTo>
                    <a:pt x="12581" y="11375"/>
                    <a:pt x="12483" y="11852"/>
                    <a:pt x="12318" y="12315"/>
                  </a:cubicBezTo>
                  <a:cubicBezTo>
                    <a:pt x="12083" y="12932"/>
                    <a:pt x="12052" y="13588"/>
                    <a:pt x="12228" y="14218"/>
                  </a:cubicBezTo>
                  <a:cubicBezTo>
                    <a:pt x="12399" y="14829"/>
                    <a:pt x="12759" y="15396"/>
                    <a:pt x="13275" y="15866"/>
                  </a:cubicBezTo>
                  <a:cubicBezTo>
                    <a:pt x="13683" y="16262"/>
                    <a:pt x="13946" y="16741"/>
                    <a:pt x="14038" y="17249"/>
                  </a:cubicBezTo>
                  <a:cubicBezTo>
                    <a:pt x="14095" y="17569"/>
                    <a:pt x="14083" y="17892"/>
                    <a:pt x="14040" y="18210"/>
                  </a:cubicBezTo>
                  <a:cubicBezTo>
                    <a:pt x="13995" y="18536"/>
                    <a:pt x="13919" y="18860"/>
                    <a:pt x="13809" y="19179"/>
                  </a:cubicBezTo>
                  <a:lnTo>
                    <a:pt x="13048" y="21457"/>
                  </a:lnTo>
                  <a:cubicBezTo>
                    <a:pt x="12637" y="21471"/>
                    <a:pt x="12227" y="21478"/>
                    <a:pt x="11816" y="21479"/>
                  </a:cubicBezTo>
                  <a:cubicBezTo>
                    <a:pt x="11463" y="21480"/>
                    <a:pt x="11110" y="21476"/>
                    <a:pt x="10757" y="21467"/>
                  </a:cubicBezTo>
                  <a:close/>
                </a:path>
              </a:pathLst>
            </a:custGeom>
            <a:solidFill>
              <a:srgbClr val="49786D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90032" y="3365357"/>
            <a:ext cx="1692276" cy="2227263"/>
            <a:chOff x="1357385" y="3548581"/>
            <a:chExt cx="1692670" cy="2227378"/>
          </a:xfrm>
        </p:grpSpPr>
        <p:sp>
          <p:nvSpPr>
            <p:cNvPr id="13" name="Shape 776"/>
            <p:cNvSpPr/>
            <p:nvPr/>
          </p:nvSpPr>
          <p:spPr>
            <a:xfrm>
              <a:off x="1489213" y="5003125"/>
              <a:ext cx="884860" cy="747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extrusionOk="0">
                  <a:moveTo>
                    <a:pt x="1148" y="18936"/>
                  </a:moveTo>
                  <a:lnTo>
                    <a:pt x="0" y="0"/>
                  </a:lnTo>
                  <a:lnTo>
                    <a:pt x="21600" y="60"/>
                  </a:lnTo>
                  <a:lnTo>
                    <a:pt x="20137" y="18999"/>
                  </a:lnTo>
                  <a:cubicBezTo>
                    <a:pt x="17349" y="20563"/>
                    <a:pt x="14313" y="21416"/>
                    <a:pt x="11227" y="21502"/>
                  </a:cubicBezTo>
                  <a:cubicBezTo>
                    <a:pt x="7741" y="21600"/>
                    <a:pt x="4289" y="20721"/>
                    <a:pt x="1148" y="18936"/>
                  </a:cubicBezTo>
                  <a:close/>
                </a:path>
              </a:pathLst>
            </a:custGeom>
            <a:solidFill>
              <a:srgbClr val="A0A0A3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hape 777"/>
            <p:cNvSpPr/>
            <p:nvPr/>
          </p:nvSpPr>
          <p:spPr>
            <a:xfrm>
              <a:off x="1536285" y="5536297"/>
              <a:ext cx="781125" cy="23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0A0A3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hape 778"/>
            <p:cNvSpPr/>
            <p:nvPr/>
          </p:nvSpPr>
          <p:spPr>
            <a:xfrm>
              <a:off x="1370165" y="4811305"/>
              <a:ext cx="1123000" cy="23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C7D7F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hape 779"/>
            <p:cNvSpPr/>
            <p:nvPr/>
          </p:nvSpPr>
          <p:spPr>
            <a:xfrm>
              <a:off x="1370271" y="4855395"/>
              <a:ext cx="1122992" cy="72952"/>
            </a:xfrm>
            <a:prstGeom prst="rect">
              <a:avLst/>
            </a:prstGeom>
            <a:solidFill>
              <a:srgbClr val="7C7D7F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hape 780"/>
            <p:cNvSpPr/>
            <p:nvPr/>
          </p:nvSpPr>
          <p:spPr>
            <a:xfrm>
              <a:off x="1370165" y="4732864"/>
              <a:ext cx="1123000" cy="23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0A0A3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hape 781"/>
            <p:cNvSpPr/>
            <p:nvPr/>
          </p:nvSpPr>
          <p:spPr>
            <a:xfrm>
              <a:off x="1469599" y="4754084"/>
              <a:ext cx="924133" cy="197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656668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hape 782"/>
            <p:cNvSpPr/>
            <p:nvPr/>
          </p:nvSpPr>
          <p:spPr>
            <a:xfrm>
              <a:off x="1357385" y="3548581"/>
              <a:ext cx="1578669" cy="1402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294" extrusionOk="0">
                  <a:moveTo>
                    <a:pt x="6799" y="21285"/>
                  </a:moveTo>
                  <a:lnTo>
                    <a:pt x="6819" y="18455"/>
                  </a:lnTo>
                  <a:cubicBezTo>
                    <a:pt x="6863" y="17887"/>
                    <a:pt x="6774" y="17316"/>
                    <a:pt x="6561" y="16798"/>
                  </a:cubicBezTo>
                  <a:cubicBezTo>
                    <a:pt x="6351" y="16286"/>
                    <a:pt x="6027" y="15843"/>
                    <a:pt x="5620" y="15510"/>
                  </a:cubicBezTo>
                  <a:lnTo>
                    <a:pt x="1759" y="11676"/>
                  </a:lnTo>
                  <a:cubicBezTo>
                    <a:pt x="907" y="10760"/>
                    <a:pt x="330" y="9573"/>
                    <a:pt x="105" y="8278"/>
                  </a:cubicBezTo>
                  <a:cubicBezTo>
                    <a:pt x="-109" y="7048"/>
                    <a:pt x="5" y="5775"/>
                    <a:pt x="433" y="4616"/>
                  </a:cubicBezTo>
                  <a:cubicBezTo>
                    <a:pt x="1260" y="2489"/>
                    <a:pt x="2907" y="893"/>
                    <a:pt x="4912" y="276"/>
                  </a:cubicBezTo>
                  <a:cubicBezTo>
                    <a:pt x="6800" y="-305"/>
                    <a:pt x="8820" y="42"/>
                    <a:pt x="10463" y="1230"/>
                  </a:cubicBezTo>
                  <a:cubicBezTo>
                    <a:pt x="12349" y="1490"/>
                    <a:pt x="14127" y="2356"/>
                    <a:pt x="15581" y="3721"/>
                  </a:cubicBezTo>
                  <a:cubicBezTo>
                    <a:pt x="17090" y="5139"/>
                    <a:pt x="18160" y="6987"/>
                    <a:pt x="19073" y="8883"/>
                  </a:cubicBezTo>
                  <a:cubicBezTo>
                    <a:pt x="20033" y="10875"/>
                    <a:pt x="20845" y="12975"/>
                    <a:pt x="21491" y="15165"/>
                  </a:cubicBezTo>
                  <a:cubicBezTo>
                    <a:pt x="20216" y="14732"/>
                    <a:pt x="18976" y="14219"/>
                    <a:pt x="17776" y="13631"/>
                  </a:cubicBezTo>
                  <a:cubicBezTo>
                    <a:pt x="14917" y="12232"/>
                    <a:pt x="12126" y="10307"/>
                    <a:pt x="10640" y="7135"/>
                  </a:cubicBezTo>
                  <a:cubicBezTo>
                    <a:pt x="9891" y="5537"/>
                    <a:pt x="9566" y="3734"/>
                    <a:pt x="9706" y="1938"/>
                  </a:cubicBezTo>
                  <a:cubicBezTo>
                    <a:pt x="8299" y="1023"/>
                    <a:pt x="6615" y="800"/>
                    <a:pt x="5055" y="1321"/>
                  </a:cubicBezTo>
                  <a:cubicBezTo>
                    <a:pt x="3429" y="1864"/>
                    <a:pt x="2093" y="3163"/>
                    <a:pt x="1387" y="4884"/>
                  </a:cubicBezTo>
                  <a:cubicBezTo>
                    <a:pt x="1036" y="5805"/>
                    <a:pt x="943" y="6823"/>
                    <a:pt x="1121" y="7804"/>
                  </a:cubicBezTo>
                  <a:cubicBezTo>
                    <a:pt x="1323" y="8924"/>
                    <a:pt x="1864" y="9933"/>
                    <a:pt x="2654" y="10661"/>
                  </a:cubicBezTo>
                  <a:lnTo>
                    <a:pt x="7427" y="15295"/>
                  </a:lnTo>
                  <a:cubicBezTo>
                    <a:pt x="7905" y="15696"/>
                    <a:pt x="8277" y="16233"/>
                    <a:pt x="8505" y="16850"/>
                  </a:cubicBezTo>
                  <a:cubicBezTo>
                    <a:pt x="8687" y="17343"/>
                    <a:pt x="8772" y="17874"/>
                    <a:pt x="8754" y="18406"/>
                  </a:cubicBezTo>
                  <a:lnTo>
                    <a:pt x="8754" y="21283"/>
                  </a:lnTo>
                  <a:cubicBezTo>
                    <a:pt x="8460" y="21289"/>
                    <a:pt x="8166" y="21293"/>
                    <a:pt x="7872" y="21294"/>
                  </a:cubicBezTo>
                  <a:cubicBezTo>
                    <a:pt x="7515" y="21295"/>
                    <a:pt x="7157" y="21292"/>
                    <a:pt x="6799" y="21285"/>
                  </a:cubicBezTo>
                  <a:close/>
                </a:path>
              </a:pathLst>
            </a:custGeom>
            <a:solidFill>
              <a:srgbClr val="A2CA77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hape 783"/>
            <p:cNvSpPr/>
            <p:nvPr/>
          </p:nvSpPr>
          <p:spPr>
            <a:xfrm>
              <a:off x="2391566" y="3687329"/>
              <a:ext cx="658489" cy="60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305" y="1139"/>
                    <a:pt x="4410" y="2706"/>
                    <a:pt x="6217" y="4632"/>
                  </a:cubicBezTo>
                  <a:cubicBezTo>
                    <a:pt x="8148" y="6689"/>
                    <a:pt x="9693" y="9097"/>
                    <a:pt x="11065" y="11593"/>
                  </a:cubicBezTo>
                  <a:cubicBezTo>
                    <a:pt x="12553" y="14299"/>
                    <a:pt x="13852" y="17138"/>
                    <a:pt x="14946" y="20090"/>
                  </a:cubicBezTo>
                  <a:cubicBezTo>
                    <a:pt x="16026" y="20395"/>
                    <a:pt x="17112" y="20671"/>
                    <a:pt x="18204" y="20920"/>
                  </a:cubicBezTo>
                  <a:cubicBezTo>
                    <a:pt x="19331" y="21177"/>
                    <a:pt x="20463" y="21403"/>
                    <a:pt x="21600" y="21600"/>
                  </a:cubicBezTo>
                  <a:cubicBezTo>
                    <a:pt x="20240" y="18708"/>
                    <a:pt x="18769" y="15898"/>
                    <a:pt x="17192" y="13175"/>
                  </a:cubicBezTo>
                  <a:cubicBezTo>
                    <a:pt x="15764" y="10708"/>
                    <a:pt x="14232" y="8277"/>
                    <a:pt x="12286" y="6224"/>
                  </a:cubicBezTo>
                  <a:cubicBezTo>
                    <a:pt x="8951" y="2707"/>
                    <a:pt x="4624" y="511"/>
                    <a:pt x="0" y="0"/>
                  </a:cubicBezTo>
                  <a:close/>
                </a:path>
              </a:pathLst>
            </a:custGeom>
            <a:solidFill>
              <a:srgbClr val="A2CA77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61717" y="3090721"/>
            <a:ext cx="2438399" cy="2501900"/>
            <a:chOff x="3428273" y="3273421"/>
            <a:chExt cx="2439596" cy="2502538"/>
          </a:xfrm>
        </p:grpSpPr>
        <p:sp>
          <p:nvSpPr>
            <p:cNvPr id="22" name="Shape 785"/>
            <p:cNvSpPr/>
            <p:nvPr/>
          </p:nvSpPr>
          <p:spPr>
            <a:xfrm>
              <a:off x="3663531" y="5003124"/>
              <a:ext cx="884860" cy="74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extrusionOk="0">
                  <a:moveTo>
                    <a:pt x="1148" y="18936"/>
                  </a:moveTo>
                  <a:lnTo>
                    <a:pt x="0" y="0"/>
                  </a:lnTo>
                  <a:lnTo>
                    <a:pt x="21600" y="60"/>
                  </a:lnTo>
                  <a:lnTo>
                    <a:pt x="20137" y="18999"/>
                  </a:lnTo>
                  <a:cubicBezTo>
                    <a:pt x="17349" y="20563"/>
                    <a:pt x="14313" y="21416"/>
                    <a:pt x="11227" y="21502"/>
                  </a:cubicBezTo>
                  <a:cubicBezTo>
                    <a:pt x="7741" y="21600"/>
                    <a:pt x="4289" y="20721"/>
                    <a:pt x="1148" y="18936"/>
                  </a:cubicBezTo>
                  <a:close/>
                </a:path>
              </a:pathLst>
            </a:custGeom>
            <a:solidFill>
              <a:srgbClr val="A0A0A3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hape 786"/>
            <p:cNvSpPr/>
            <p:nvPr/>
          </p:nvSpPr>
          <p:spPr>
            <a:xfrm>
              <a:off x="3710601" y="5536297"/>
              <a:ext cx="781123" cy="23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0A0A3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hape 787"/>
            <p:cNvSpPr/>
            <p:nvPr/>
          </p:nvSpPr>
          <p:spPr>
            <a:xfrm>
              <a:off x="3544482" y="4811305"/>
              <a:ext cx="1123000" cy="23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C7D7F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hape 788"/>
            <p:cNvSpPr/>
            <p:nvPr/>
          </p:nvSpPr>
          <p:spPr>
            <a:xfrm>
              <a:off x="3544590" y="4855394"/>
              <a:ext cx="1122991" cy="72952"/>
            </a:xfrm>
            <a:prstGeom prst="rect">
              <a:avLst/>
            </a:prstGeom>
            <a:solidFill>
              <a:srgbClr val="7C7D7F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hape 789"/>
            <p:cNvSpPr/>
            <p:nvPr/>
          </p:nvSpPr>
          <p:spPr>
            <a:xfrm>
              <a:off x="3544482" y="4732862"/>
              <a:ext cx="1123000" cy="23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0A0A3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hape 790"/>
            <p:cNvSpPr/>
            <p:nvPr/>
          </p:nvSpPr>
          <p:spPr>
            <a:xfrm>
              <a:off x="3643917" y="4754084"/>
              <a:ext cx="924133" cy="197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656668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hape 791"/>
            <p:cNvSpPr/>
            <p:nvPr/>
          </p:nvSpPr>
          <p:spPr>
            <a:xfrm>
              <a:off x="3428273" y="3320168"/>
              <a:ext cx="2439596" cy="163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370" extrusionOk="0">
                  <a:moveTo>
                    <a:pt x="5308" y="21363"/>
                  </a:moveTo>
                  <a:lnTo>
                    <a:pt x="5321" y="18920"/>
                  </a:lnTo>
                  <a:cubicBezTo>
                    <a:pt x="5349" y="18430"/>
                    <a:pt x="5292" y="17937"/>
                    <a:pt x="5154" y="17490"/>
                  </a:cubicBezTo>
                  <a:cubicBezTo>
                    <a:pt x="5018" y="17048"/>
                    <a:pt x="4809" y="16665"/>
                    <a:pt x="4545" y="16378"/>
                  </a:cubicBezTo>
                  <a:lnTo>
                    <a:pt x="2048" y="13069"/>
                  </a:lnTo>
                  <a:cubicBezTo>
                    <a:pt x="1361" y="12303"/>
                    <a:pt x="815" y="11291"/>
                    <a:pt x="460" y="10128"/>
                  </a:cubicBezTo>
                  <a:cubicBezTo>
                    <a:pt x="-2" y="8614"/>
                    <a:pt x="-120" y="6917"/>
                    <a:pt x="124" y="5294"/>
                  </a:cubicBezTo>
                  <a:cubicBezTo>
                    <a:pt x="583" y="3182"/>
                    <a:pt x="1666" y="1498"/>
                    <a:pt x="3063" y="720"/>
                  </a:cubicBezTo>
                  <a:cubicBezTo>
                    <a:pt x="4601" y="-135"/>
                    <a:pt x="6325" y="207"/>
                    <a:pt x="7659" y="1633"/>
                  </a:cubicBezTo>
                  <a:cubicBezTo>
                    <a:pt x="8840" y="327"/>
                    <a:pt x="10321" y="-229"/>
                    <a:pt x="11777" y="86"/>
                  </a:cubicBezTo>
                  <a:cubicBezTo>
                    <a:pt x="13418" y="441"/>
                    <a:pt x="14830" y="1854"/>
                    <a:pt x="16314" y="2935"/>
                  </a:cubicBezTo>
                  <a:cubicBezTo>
                    <a:pt x="17942" y="4119"/>
                    <a:pt x="19686" y="4913"/>
                    <a:pt x="21480" y="5288"/>
                  </a:cubicBezTo>
                  <a:cubicBezTo>
                    <a:pt x="19585" y="7762"/>
                    <a:pt x="17051" y="8862"/>
                    <a:pt x="14559" y="8293"/>
                  </a:cubicBezTo>
                  <a:cubicBezTo>
                    <a:pt x="13326" y="8012"/>
                    <a:pt x="12157" y="7325"/>
                    <a:pt x="11063" y="6437"/>
                  </a:cubicBezTo>
                  <a:cubicBezTo>
                    <a:pt x="9783" y="5400"/>
                    <a:pt x="8610" y="4095"/>
                    <a:pt x="7580" y="2562"/>
                  </a:cubicBezTo>
                  <a:cubicBezTo>
                    <a:pt x="6353" y="1098"/>
                    <a:pt x="4680" y="774"/>
                    <a:pt x="3243" y="1720"/>
                  </a:cubicBezTo>
                  <a:cubicBezTo>
                    <a:pt x="2097" y="2475"/>
                    <a:pt x="1242" y="3962"/>
                    <a:pt x="919" y="5763"/>
                  </a:cubicBezTo>
                  <a:cubicBezTo>
                    <a:pt x="784" y="6993"/>
                    <a:pt x="881" y="8255"/>
                    <a:pt x="1199" y="9408"/>
                  </a:cubicBezTo>
                  <a:cubicBezTo>
                    <a:pt x="1502" y="10507"/>
                    <a:pt x="1994" y="11468"/>
                    <a:pt x="2627" y="12193"/>
                  </a:cubicBezTo>
                  <a:lnTo>
                    <a:pt x="5714" y="16192"/>
                  </a:lnTo>
                  <a:cubicBezTo>
                    <a:pt x="6023" y="16539"/>
                    <a:pt x="6264" y="17002"/>
                    <a:pt x="6412" y="17535"/>
                  </a:cubicBezTo>
                  <a:cubicBezTo>
                    <a:pt x="6529" y="17960"/>
                    <a:pt x="6584" y="18418"/>
                    <a:pt x="6572" y="18878"/>
                  </a:cubicBezTo>
                  <a:lnTo>
                    <a:pt x="6572" y="21361"/>
                  </a:lnTo>
                  <a:cubicBezTo>
                    <a:pt x="6382" y="21366"/>
                    <a:pt x="6192" y="21369"/>
                    <a:pt x="6002" y="21370"/>
                  </a:cubicBezTo>
                  <a:cubicBezTo>
                    <a:pt x="5771" y="21371"/>
                    <a:pt x="5540" y="21368"/>
                    <a:pt x="5308" y="21363"/>
                  </a:cubicBezTo>
                  <a:close/>
                </a:path>
              </a:pathLst>
            </a:custGeom>
            <a:solidFill>
              <a:srgbClr val="A2CA77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hape 792"/>
            <p:cNvSpPr/>
            <p:nvPr/>
          </p:nvSpPr>
          <p:spPr>
            <a:xfrm>
              <a:off x="4622186" y="3273421"/>
              <a:ext cx="1135948" cy="282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66" extrusionOk="0">
                  <a:moveTo>
                    <a:pt x="0" y="2232"/>
                  </a:moveTo>
                  <a:cubicBezTo>
                    <a:pt x="1443" y="1752"/>
                    <a:pt x="2897" y="2128"/>
                    <a:pt x="4310" y="3349"/>
                  </a:cubicBezTo>
                  <a:cubicBezTo>
                    <a:pt x="6961" y="5638"/>
                    <a:pt x="9359" y="10766"/>
                    <a:pt x="11765" y="15591"/>
                  </a:cubicBezTo>
                  <a:cubicBezTo>
                    <a:pt x="12626" y="17317"/>
                    <a:pt x="13491" y="19008"/>
                    <a:pt x="14360" y="20666"/>
                  </a:cubicBezTo>
                  <a:cubicBezTo>
                    <a:pt x="16184" y="20155"/>
                    <a:pt x="17931" y="17634"/>
                    <a:pt x="19392" y="13406"/>
                  </a:cubicBezTo>
                  <a:cubicBezTo>
                    <a:pt x="20257" y="10901"/>
                    <a:pt x="21004" y="7841"/>
                    <a:pt x="21600" y="4361"/>
                  </a:cubicBezTo>
                  <a:cubicBezTo>
                    <a:pt x="20036" y="6496"/>
                    <a:pt x="18369" y="7270"/>
                    <a:pt x="16718" y="6629"/>
                  </a:cubicBezTo>
                  <a:cubicBezTo>
                    <a:pt x="15165" y="6026"/>
                    <a:pt x="13669" y="4184"/>
                    <a:pt x="12150" y="2829"/>
                  </a:cubicBezTo>
                  <a:cubicBezTo>
                    <a:pt x="8158" y="-730"/>
                    <a:pt x="4014" y="-934"/>
                    <a:pt x="0" y="2232"/>
                  </a:cubicBezTo>
                  <a:close/>
                </a:path>
              </a:pathLst>
            </a:custGeom>
            <a:solidFill>
              <a:srgbClr val="A2CA77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7981000" y="3284601"/>
            <a:ext cx="2540249" cy="12922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单击此处可编辑内容，根据您的需要自由拉伸文本框大小单击此处可编辑内容，根据您的需要自由拉伸文本框大小单击此处可编辑内容，根据您的需要自由拉伸文本框大小</a:t>
            </a:r>
          </a:p>
        </p:txBody>
      </p:sp>
      <p:sp>
        <p:nvSpPr>
          <p:cNvPr id="31" name="TextBox 13"/>
          <p:cNvSpPr txBox="1"/>
          <p:nvPr/>
        </p:nvSpPr>
        <p:spPr>
          <a:xfrm>
            <a:off x="7981000" y="2729193"/>
            <a:ext cx="2172503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91B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单击编辑标题</a:t>
            </a:r>
            <a:endParaRPr lang="en-US" sz="2000" b="1" dirty="0">
              <a:solidFill>
                <a:srgbClr val="91B46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6" r="30887"/>
          <a:stretch>
            <a:fillRect/>
          </a:stretch>
        </p:blipFill>
        <p:spPr>
          <a:xfrm>
            <a:off x="9242531" y="255270"/>
            <a:ext cx="2675841" cy="32329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9" r="30702" b="903"/>
          <a:stretch>
            <a:fillRect/>
          </a:stretch>
        </p:blipFill>
        <p:spPr>
          <a:xfrm rot="-5400000">
            <a:off x="588399" y="-73358"/>
            <a:ext cx="3519892" cy="41771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38867" y="2685973"/>
            <a:ext cx="3914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spcBef>
                <a:spcPct val="0"/>
              </a:spcBef>
              <a:defRPr/>
            </a:pPr>
            <a:r>
              <a:rPr lang="zh-CN" altLang="en-US" sz="32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小组成员工作介绍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83115" y="3645601"/>
            <a:ext cx="3825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Intro to the Work of Group Members </a:t>
            </a:r>
            <a:endParaRPr lang="zh-CN" alt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264650" y="3458174"/>
            <a:ext cx="366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130037" y="2382522"/>
            <a:ext cx="4660778" cy="2711221"/>
          </a:xfrm>
          <a:prstGeom prst="roundRect">
            <a:avLst>
              <a:gd name="adj" fmla="val 9083"/>
            </a:avLst>
          </a:prstGeom>
          <a:solidFill>
            <a:schemeClr val="bg1"/>
          </a:solidFill>
          <a:ln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307591" y="2382522"/>
            <a:ext cx="4660778" cy="2711221"/>
          </a:xfrm>
          <a:prstGeom prst="roundRect">
            <a:avLst>
              <a:gd name="adj" fmla="val 9083"/>
            </a:avLst>
          </a:prstGeom>
          <a:solidFill>
            <a:schemeClr val="bg1"/>
          </a:solidFill>
          <a:ln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91793" y="2160768"/>
            <a:ext cx="2706083" cy="437818"/>
          </a:xfrm>
          <a:prstGeom prst="roundRect">
            <a:avLst/>
          </a:prstGeom>
          <a:solidFill>
            <a:srgbClr val="497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091793" y="2245390"/>
            <a:ext cx="2706083" cy="358885"/>
          </a:xfrm>
          <a:custGeom>
            <a:avLst/>
            <a:gdLst>
              <a:gd name="connsiteX0" fmla="*/ 2693194 w 2693194"/>
              <a:gd name="connsiteY0" fmla="*/ 0 h 421619"/>
              <a:gd name="connsiteX1" fmla="*/ 2693194 w 2693194"/>
              <a:gd name="connsiteY1" fmla="*/ 335892 h 421619"/>
              <a:gd name="connsiteX2" fmla="*/ 2607467 w 2693194"/>
              <a:gd name="connsiteY2" fmla="*/ 421619 h 421619"/>
              <a:gd name="connsiteX3" fmla="*/ 85727 w 2693194"/>
              <a:gd name="connsiteY3" fmla="*/ 421619 h 421619"/>
              <a:gd name="connsiteX4" fmla="*/ 0 w 2693194"/>
              <a:gd name="connsiteY4" fmla="*/ 335892 h 421619"/>
              <a:gd name="connsiteX5" fmla="*/ 0 w 2693194"/>
              <a:gd name="connsiteY5" fmla="*/ 271095 h 421619"/>
              <a:gd name="connsiteX6" fmla="*/ 69019 w 2693194"/>
              <a:gd name="connsiteY6" fmla="*/ 284656 h 421619"/>
              <a:gd name="connsiteX7" fmla="*/ 1927036 w 2693194"/>
              <a:gd name="connsiteY7" fmla="*/ 166649 h 421619"/>
              <a:gd name="connsiteX8" fmla="*/ 2368274 w 2693194"/>
              <a:gd name="connsiteY8" fmla="*/ 79277 h 42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3194" h="421619">
                <a:moveTo>
                  <a:pt x="2693194" y="0"/>
                </a:moveTo>
                <a:lnTo>
                  <a:pt x="2693194" y="335892"/>
                </a:lnTo>
                <a:cubicBezTo>
                  <a:pt x="2693194" y="383238"/>
                  <a:pt x="2654813" y="421619"/>
                  <a:pt x="2607467" y="421619"/>
                </a:cubicBezTo>
                <a:lnTo>
                  <a:pt x="85727" y="421619"/>
                </a:lnTo>
                <a:cubicBezTo>
                  <a:pt x="38381" y="421619"/>
                  <a:pt x="0" y="383238"/>
                  <a:pt x="0" y="335892"/>
                </a:cubicBezTo>
                <a:lnTo>
                  <a:pt x="0" y="271095"/>
                </a:lnTo>
                <a:lnTo>
                  <a:pt x="69019" y="284656"/>
                </a:lnTo>
                <a:cubicBezTo>
                  <a:pt x="485512" y="337561"/>
                  <a:pt x="1168484" y="300273"/>
                  <a:pt x="1927036" y="166649"/>
                </a:cubicBezTo>
                <a:cubicBezTo>
                  <a:pt x="2078746" y="139924"/>
                  <a:pt x="2226298" y="110611"/>
                  <a:pt x="2368274" y="7927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284938" y="2203078"/>
            <a:ext cx="2706083" cy="437818"/>
          </a:xfrm>
          <a:prstGeom prst="roundRect">
            <a:avLst/>
          </a:prstGeom>
          <a:solidFill>
            <a:srgbClr val="497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7284938" y="2287700"/>
            <a:ext cx="2706083" cy="358885"/>
          </a:xfrm>
          <a:custGeom>
            <a:avLst/>
            <a:gdLst>
              <a:gd name="connsiteX0" fmla="*/ 2693194 w 2693194"/>
              <a:gd name="connsiteY0" fmla="*/ 0 h 421619"/>
              <a:gd name="connsiteX1" fmla="*/ 2693194 w 2693194"/>
              <a:gd name="connsiteY1" fmla="*/ 335892 h 421619"/>
              <a:gd name="connsiteX2" fmla="*/ 2607467 w 2693194"/>
              <a:gd name="connsiteY2" fmla="*/ 421619 h 421619"/>
              <a:gd name="connsiteX3" fmla="*/ 85727 w 2693194"/>
              <a:gd name="connsiteY3" fmla="*/ 421619 h 421619"/>
              <a:gd name="connsiteX4" fmla="*/ 0 w 2693194"/>
              <a:gd name="connsiteY4" fmla="*/ 335892 h 421619"/>
              <a:gd name="connsiteX5" fmla="*/ 0 w 2693194"/>
              <a:gd name="connsiteY5" fmla="*/ 271095 h 421619"/>
              <a:gd name="connsiteX6" fmla="*/ 69019 w 2693194"/>
              <a:gd name="connsiteY6" fmla="*/ 284656 h 421619"/>
              <a:gd name="connsiteX7" fmla="*/ 1927036 w 2693194"/>
              <a:gd name="connsiteY7" fmla="*/ 166649 h 421619"/>
              <a:gd name="connsiteX8" fmla="*/ 2368274 w 2693194"/>
              <a:gd name="connsiteY8" fmla="*/ 79277 h 42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3194" h="421619">
                <a:moveTo>
                  <a:pt x="2693194" y="0"/>
                </a:moveTo>
                <a:lnTo>
                  <a:pt x="2693194" y="335892"/>
                </a:lnTo>
                <a:cubicBezTo>
                  <a:pt x="2693194" y="383238"/>
                  <a:pt x="2654813" y="421619"/>
                  <a:pt x="2607467" y="421619"/>
                </a:cubicBezTo>
                <a:lnTo>
                  <a:pt x="85727" y="421619"/>
                </a:lnTo>
                <a:cubicBezTo>
                  <a:pt x="38381" y="421619"/>
                  <a:pt x="0" y="383238"/>
                  <a:pt x="0" y="335892"/>
                </a:cubicBezTo>
                <a:lnTo>
                  <a:pt x="0" y="271095"/>
                </a:lnTo>
                <a:lnTo>
                  <a:pt x="69019" y="284656"/>
                </a:lnTo>
                <a:cubicBezTo>
                  <a:pt x="485512" y="337561"/>
                  <a:pt x="1168484" y="300273"/>
                  <a:pt x="1927036" y="166649"/>
                </a:cubicBezTo>
                <a:cubicBezTo>
                  <a:pt x="2078746" y="139924"/>
                  <a:pt x="2226298" y="110611"/>
                  <a:pt x="2368274" y="7927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83199" y="3196989"/>
            <a:ext cx="3354453" cy="8845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单击此处可编辑内容，根据您的需要自由拉伸文本框大小单击此处可编辑内容，根据您的需要自由拉伸文本框大小单击此处可编辑内容，根据您的需要自由拉伸文本框大小</a:t>
            </a:r>
          </a:p>
        </p:txBody>
      </p:sp>
      <p:sp>
        <p:nvSpPr>
          <p:cNvPr id="11" name="矩形 10"/>
          <p:cNvSpPr/>
          <p:nvPr/>
        </p:nvSpPr>
        <p:spPr>
          <a:xfrm>
            <a:off x="6960752" y="3196989"/>
            <a:ext cx="3354453" cy="8845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单击此处可编辑内容，根据您的需要自由拉伸文本框大小单击此处可编辑内容，根据您的需要自由拉伸文本框大小单击此处可编辑内容，根据您的需要自由拉伸文本框大小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734119" y="2210400"/>
            <a:ext cx="1421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90319" y="2223100"/>
            <a:ext cx="1421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hord 15"/>
          <p:cNvSpPr/>
          <p:nvPr/>
        </p:nvSpPr>
        <p:spPr>
          <a:xfrm rot="6657680">
            <a:off x="1937938" y="2038519"/>
            <a:ext cx="2863875" cy="2863875"/>
          </a:xfrm>
          <a:prstGeom prst="chord">
            <a:avLst>
              <a:gd name="adj1" fmla="val 3852493"/>
              <a:gd name="adj2" fmla="val 15222584"/>
            </a:avLst>
          </a:prstGeom>
          <a:solidFill>
            <a:srgbClr val="A2CA7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130">
              <a:defRPr/>
            </a:pPr>
            <a:endParaRPr lang="en-US" sz="2395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Chord 16"/>
          <p:cNvSpPr/>
          <p:nvPr/>
        </p:nvSpPr>
        <p:spPr>
          <a:xfrm rot="17457680">
            <a:off x="7390188" y="2406920"/>
            <a:ext cx="2863875" cy="2863875"/>
          </a:xfrm>
          <a:prstGeom prst="chord">
            <a:avLst>
              <a:gd name="adj1" fmla="val 3852493"/>
              <a:gd name="adj2" fmla="val 15222584"/>
            </a:avLst>
          </a:prstGeom>
          <a:solidFill>
            <a:srgbClr val="64846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130">
              <a:defRPr/>
            </a:pPr>
            <a:endParaRPr lang="en-US" sz="2395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Chord 18"/>
          <p:cNvSpPr/>
          <p:nvPr/>
        </p:nvSpPr>
        <p:spPr>
          <a:xfrm rot="6657680">
            <a:off x="4991150" y="2408936"/>
            <a:ext cx="2192889" cy="2192889"/>
          </a:xfrm>
          <a:prstGeom prst="chord">
            <a:avLst>
              <a:gd name="adj1" fmla="val 3883272"/>
              <a:gd name="adj2" fmla="val 15182619"/>
            </a:avLst>
          </a:prstGeom>
          <a:solidFill>
            <a:srgbClr val="64846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130">
              <a:defRPr/>
            </a:pPr>
            <a:endParaRPr lang="en-US" sz="2395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Chord 20"/>
          <p:cNvSpPr/>
          <p:nvPr/>
        </p:nvSpPr>
        <p:spPr>
          <a:xfrm rot="17457680">
            <a:off x="4959178" y="2770567"/>
            <a:ext cx="2192889" cy="2192889"/>
          </a:xfrm>
          <a:prstGeom prst="chord">
            <a:avLst>
              <a:gd name="adj1" fmla="val 3883272"/>
              <a:gd name="adj2" fmla="val 15182389"/>
            </a:avLst>
          </a:prstGeom>
          <a:solidFill>
            <a:srgbClr val="A2CA7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130">
              <a:defRPr/>
            </a:pPr>
            <a:endParaRPr lang="en-US" sz="2395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245"/>
          <p:cNvSpPr/>
          <p:nvPr/>
        </p:nvSpPr>
        <p:spPr bwMode="auto">
          <a:xfrm>
            <a:off x="3013926" y="2408610"/>
            <a:ext cx="711896" cy="71189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262" tIns="45631" rIns="91262" bIns="45631" numCol="1" anchor="t" anchorCtr="0" compatLnSpc="1"/>
          <a:lstStyle/>
          <a:p>
            <a:pPr defTabSz="913130">
              <a:defRPr/>
            </a:pPr>
            <a:endParaRPr lang="en-US" sz="2395" kern="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55"/>
          <p:cNvSpPr>
            <a:spLocks noEditPoints="1"/>
          </p:cNvSpPr>
          <p:nvPr/>
        </p:nvSpPr>
        <p:spPr bwMode="auto">
          <a:xfrm>
            <a:off x="5854054" y="3927942"/>
            <a:ext cx="467081" cy="348666"/>
          </a:xfrm>
          <a:custGeom>
            <a:avLst/>
            <a:gdLst/>
            <a:ahLst/>
            <a:cxnLst>
              <a:cxn ang="0">
                <a:pos x="19" y="42"/>
              </a:cxn>
              <a:cxn ang="0">
                <a:pos x="17" y="42"/>
              </a:cxn>
              <a:cxn ang="0">
                <a:pos x="1" y="25"/>
              </a:cxn>
              <a:cxn ang="0">
                <a:pos x="1" y="24"/>
              </a:cxn>
              <a:cxn ang="0">
                <a:pos x="17" y="7"/>
              </a:cxn>
              <a:cxn ang="0">
                <a:pos x="19" y="7"/>
              </a:cxn>
              <a:cxn ang="0">
                <a:pos x="21" y="9"/>
              </a:cxn>
              <a:cxn ang="0">
                <a:pos x="21" y="11"/>
              </a:cxn>
              <a:cxn ang="0">
                <a:pos x="7" y="25"/>
              </a:cxn>
              <a:cxn ang="0">
                <a:pos x="21" y="39"/>
              </a:cxn>
              <a:cxn ang="0">
                <a:pos x="21" y="40"/>
              </a:cxn>
              <a:cxn ang="0">
                <a:pos x="19" y="42"/>
              </a:cxn>
              <a:cxn ang="0">
                <a:pos x="29" y="48"/>
              </a:cxn>
              <a:cxn ang="0">
                <a:pos x="27" y="49"/>
              </a:cxn>
              <a:cxn ang="0">
                <a:pos x="25" y="48"/>
              </a:cxn>
              <a:cxn ang="0">
                <a:pos x="24" y="47"/>
              </a:cxn>
              <a:cxn ang="0">
                <a:pos x="38" y="1"/>
              </a:cxn>
              <a:cxn ang="0">
                <a:pos x="39" y="0"/>
              </a:cxn>
              <a:cxn ang="0">
                <a:pos x="41" y="1"/>
              </a:cxn>
              <a:cxn ang="0">
                <a:pos x="42" y="2"/>
              </a:cxn>
              <a:cxn ang="0">
                <a:pos x="29" y="48"/>
              </a:cxn>
              <a:cxn ang="0">
                <a:pos x="49" y="42"/>
              </a:cxn>
              <a:cxn ang="0">
                <a:pos x="47" y="42"/>
              </a:cxn>
              <a:cxn ang="0">
                <a:pos x="45" y="40"/>
              </a:cxn>
              <a:cxn ang="0">
                <a:pos x="45" y="39"/>
              </a:cxn>
              <a:cxn ang="0">
                <a:pos x="59" y="25"/>
              </a:cxn>
              <a:cxn ang="0">
                <a:pos x="45" y="11"/>
              </a:cxn>
              <a:cxn ang="0">
                <a:pos x="45" y="9"/>
              </a:cxn>
              <a:cxn ang="0">
                <a:pos x="47" y="7"/>
              </a:cxn>
              <a:cxn ang="0">
                <a:pos x="49" y="7"/>
              </a:cxn>
              <a:cxn ang="0">
                <a:pos x="65" y="24"/>
              </a:cxn>
              <a:cxn ang="0">
                <a:pos x="65" y="25"/>
              </a:cxn>
              <a:cxn ang="0">
                <a:pos x="49" y="42"/>
              </a:cxn>
            </a:cxnLst>
            <a:rect l="0" t="0" r="r" b="b"/>
            <a:pathLst>
              <a:path w="66" h="49">
                <a:moveTo>
                  <a:pt x="19" y="42"/>
                </a:moveTo>
                <a:cubicBezTo>
                  <a:pt x="19" y="43"/>
                  <a:pt x="18" y="43"/>
                  <a:pt x="17" y="42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1" y="24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7"/>
                  <a:pt x="19" y="7"/>
                  <a:pt x="19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10"/>
                  <a:pt x="21" y="11"/>
                </a:cubicBezTo>
                <a:cubicBezTo>
                  <a:pt x="7" y="25"/>
                  <a:pt x="7" y="25"/>
                  <a:pt x="7" y="25"/>
                </a:cubicBezTo>
                <a:cubicBezTo>
                  <a:pt x="21" y="39"/>
                  <a:pt x="21" y="39"/>
                  <a:pt x="21" y="39"/>
                </a:cubicBezTo>
                <a:cubicBezTo>
                  <a:pt x="21" y="39"/>
                  <a:pt x="21" y="40"/>
                  <a:pt x="21" y="40"/>
                </a:cubicBezTo>
                <a:lnTo>
                  <a:pt x="19" y="42"/>
                </a:lnTo>
                <a:close/>
                <a:moveTo>
                  <a:pt x="29" y="48"/>
                </a:moveTo>
                <a:cubicBezTo>
                  <a:pt x="28" y="49"/>
                  <a:pt x="28" y="49"/>
                  <a:pt x="27" y="49"/>
                </a:cubicBezTo>
                <a:cubicBezTo>
                  <a:pt x="25" y="48"/>
                  <a:pt x="25" y="48"/>
                  <a:pt x="25" y="48"/>
                </a:cubicBezTo>
                <a:cubicBezTo>
                  <a:pt x="24" y="48"/>
                  <a:pt x="24" y="48"/>
                  <a:pt x="24" y="47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8" y="0"/>
                  <a:pt x="39" y="0"/>
                </a:cubicBezTo>
                <a:cubicBezTo>
                  <a:pt x="41" y="1"/>
                  <a:pt x="41" y="1"/>
                  <a:pt x="41" y="1"/>
                </a:cubicBezTo>
                <a:cubicBezTo>
                  <a:pt x="42" y="1"/>
                  <a:pt x="42" y="2"/>
                  <a:pt x="42" y="2"/>
                </a:cubicBezTo>
                <a:lnTo>
                  <a:pt x="29" y="48"/>
                </a:lnTo>
                <a:close/>
                <a:moveTo>
                  <a:pt x="49" y="42"/>
                </a:moveTo>
                <a:cubicBezTo>
                  <a:pt x="48" y="43"/>
                  <a:pt x="48" y="43"/>
                  <a:pt x="47" y="42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0"/>
                  <a:pt x="45" y="39"/>
                  <a:pt x="45" y="39"/>
                </a:cubicBezTo>
                <a:cubicBezTo>
                  <a:pt x="59" y="25"/>
                  <a:pt x="59" y="25"/>
                  <a:pt x="59" y="25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9"/>
                  <a:pt x="45" y="9"/>
                </a:cubicBezTo>
                <a:cubicBezTo>
                  <a:pt x="47" y="7"/>
                  <a:pt x="47" y="7"/>
                  <a:pt x="47" y="7"/>
                </a:cubicBezTo>
                <a:cubicBezTo>
                  <a:pt x="48" y="7"/>
                  <a:pt x="48" y="7"/>
                  <a:pt x="49" y="7"/>
                </a:cubicBezTo>
                <a:cubicBezTo>
                  <a:pt x="65" y="24"/>
                  <a:pt x="65" y="24"/>
                  <a:pt x="65" y="24"/>
                </a:cubicBezTo>
                <a:cubicBezTo>
                  <a:pt x="66" y="24"/>
                  <a:pt x="66" y="25"/>
                  <a:pt x="65" y="25"/>
                </a:cubicBezTo>
                <a:lnTo>
                  <a:pt x="49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262" tIns="45631" rIns="91262" bIns="45631" numCol="1" anchor="t" anchorCtr="0" compatLnSpc="1"/>
          <a:lstStyle/>
          <a:p>
            <a:pPr defTabSz="913130">
              <a:defRPr/>
            </a:pPr>
            <a:endParaRPr lang="en-US" sz="2395" kern="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105"/>
          <p:cNvSpPr>
            <a:spLocks noEditPoints="1"/>
          </p:cNvSpPr>
          <p:nvPr/>
        </p:nvSpPr>
        <p:spPr bwMode="auto">
          <a:xfrm>
            <a:off x="5865854" y="2675887"/>
            <a:ext cx="443480" cy="437053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262" tIns="45631" rIns="91262" bIns="45631" numCol="1" anchor="t" anchorCtr="0" compatLnSpc="1"/>
          <a:lstStyle/>
          <a:p>
            <a:pPr defTabSz="913130">
              <a:defRPr/>
            </a:pPr>
            <a:endParaRPr lang="en-US" sz="2395" kern="0" dirty="0">
              <a:solidFill>
                <a:srgbClr val="2AC2AC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Freeform 34"/>
          <p:cNvSpPr>
            <a:spLocks noEditPoints="1"/>
          </p:cNvSpPr>
          <p:nvPr/>
        </p:nvSpPr>
        <p:spPr bwMode="auto">
          <a:xfrm>
            <a:off x="8473457" y="3855829"/>
            <a:ext cx="697333" cy="69733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27" y="55"/>
              </a:cxn>
              <a:cxn ang="0">
                <a:pos x="27" y="5"/>
              </a:cxn>
              <a:cxn ang="0">
                <a:pos x="4" y="28"/>
              </a:cxn>
              <a:cxn ang="0">
                <a:pos x="27" y="51"/>
              </a:cxn>
              <a:cxn ang="0">
                <a:pos x="50" y="28"/>
              </a:cxn>
              <a:cxn ang="0">
                <a:pos x="27" y="5"/>
              </a:cxn>
              <a:cxn ang="0">
                <a:pos x="27" y="46"/>
              </a:cxn>
              <a:cxn ang="0">
                <a:pos x="9" y="28"/>
              </a:cxn>
              <a:cxn ang="0">
                <a:pos x="27" y="9"/>
              </a:cxn>
              <a:cxn ang="0">
                <a:pos x="45" y="28"/>
              </a:cxn>
              <a:cxn ang="0">
                <a:pos x="27" y="46"/>
              </a:cxn>
              <a:cxn ang="0">
                <a:pos x="27" y="14"/>
              </a:cxn>
              <a:cxn ang="0">
                <a:pos x="13" y="28"/>
              </a:cxn>
              <a:cxn ang="0">
                <a:pos x="27" y="41"/>
              </a:cxn>
              <a:cxn ang="0">
                <a:pos x="41" y="28"/>
              </a:cxn>
              <a:cxn ang="0">
                <a:pos x="27" y="14"/>
              </a:cxn>
              <a:cxn ang="0">
                <a:pos x="27" y="37"/>
              </a:cxn>
              <a:cxn ang="0">
                <a:pos x="18" y="28"/>
              </a:cxn>
              <a:cxn ang="0">
                <a:pos x="27" y="19"/>
              </a:cxn>
              <a:cxn ang="0">
                <a:pos x="36" y="28"/>
              </a:cxn>
              <a:cxn ang="0">
                <a:pos x="27" y="37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ubicBezTo>
                  <a:pt x="55" y="43"/>
                  <a:pt x="42" y="55"/>
                  <a:pt x="27" y="55"/>
                </a:cubicBezTo>
                <a:close/>
                <a:moveTo>
                  <a:pt x="27" y="5"/>
                </a:moveTo>
                <a:cubicBezTo>
                  <a:pt x="15" y="5"/>
                  <a:pt x="4" y="15"/>
                  <a:pt x="4" y="28"/>
                </a:cubicBezTo>
                <a:cubicBezTo>
                  <a:pt x="4" y="40"/>
                  <a:pt x="15" y="51"/>
                  <a:pt x="27" y="51"/>
                </a:cubicBezTo>
                <a:cubicBezTo>
                  <a:pt x="40" y="51"/>
                  <a:pt x="50" y="40"/>
                  <a:pt x="50" y="28"/>
                </a:cubicBezTo>
                <a:cubicBezTo>
                  <a:pt x="50" y="15"/>
                  <a:pt x="40" y="5"/>
                  <a:pt x="27" y="5"/>
                </a:cubicBezTo>
                <a:close/>
                <a:moveTo>
                  <a:pt x="27" y="46"/>
                </a:moveTo>
                <a:cubicBezTo>
                  <a:pt x="17" y="46"/>
                  <a:pt x="9" y="38"/>
                  <a:pt x="9" y="28"/>
                </a:cubicBezTo>
                <a:cubicBezTo>
                  <a:pt x="9" y="18"/>
                  <a:pt x="17" y="9"/>
                  <a:pt x="27" y="9"/>
                </a:cubicBezTo>
                <a:cubicBezTo>
                  <a:pt x="37" y="9"/>
                  <a:pt x="45" y="18"/>
                  <a:pt x="45" y="28"/>
                </a:cubicBezTo>
                <a:cubicBezTo>
                  <a:pt x="45" y="38"/>
                  <a:pt x="37" y="46"/>
                  <a:pt x="27" y="46"/>
                </a:cubicBezTo>
                <a:close/>
                <a:moveTo>
                  <a:pt x="27" y="14"/>
                </a:moveTo>
                <a:cubicBezTo>
                  <a:pt x="20" y="14"/>
                  <a:pt x="13" y="20"/>
                  <a:pt x="13" y="28"/>
                </a:cubicBezTo>
                <a:cubicBezTo>
                  <a:pt x="13" y="35"/>
                  <a:pt x="20" y="41"/>
                  <a:pt x="27" y="41"/>
                </a:cubicBezTo>
                <a:cubicBezTo>
                  <a:pt x="35" y="41"/>
                  <a:pt x="41" y="35"/>
                  <a:pt x="41" y="28"/>
                </a:cubicBezTo>
                <a:cubicBezTo>
                  <a:pt x="41" y="20"/>
                  <a:pt x="35" y="14"/>
                  <a:pt x="27" y="14"/>
                </a:cubicBezTo>
                <a:close/>
                <a:moveTo>
                  <a:pt x="27" y="37"/>
                </a:moveTo>
                <a:cubicBezTo>
                  <a:pt x="22" y="37"/>
                  <a:pt x="18" y="33"/>
                  <a:pt x="18" y="28"/>
                </a:cubicBezTo>
                <a:cubicBezTo>
                  <a:pt x="18" y="23"/>
                  <a:pt x="22" y="19"/>
                  <a:pt x="27" y="19"/>
                </a:cubicBezTo>
                <a:cubicBezTo>
                  <a:pt x="32" y="19"/>
                  <a:pt x="36" y="23"/>
                  <a:pt x="36" y="28"/>
                </a:cubicBezTo>
                <a:cubicBezTo>
                  <a:pt x="36" y="33"/>
                  <a:pt x="32" y="37"/>
                  <a:pt x="27" y="37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262" tIns="45631" rIns="91262" bIns="45631" numCol="1" anchor="t" anchorCtr="0" compatLnSpc="1"/>
          <a:lstStyle/>
          <a:p>
            <a:pPr defTabSz="913130">
              <a:defRPr/>
            </a:pPr>
            <a:endParaRPr lang="en-US" sz="2395" kern="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5078442" y="1614081"/>
            <a:ext cx="2035117" cy="2143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3D4C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400" b="1" dirty="0">
              <a:solidFill>
                <a:srgbClr val="3D4C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5078442" y="5109014"/>
            <a:ext cx="2035117" cy="2143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3D4C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400" b="1" dirty="0">
              <a:solidFill>
                <a:srgbClr val="3D4C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709381" y="2878192"/>
            <a:ext cx="2035117" cy="2143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3D4C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400" b="1" dirty="0">
              <a:solidFill>
                <a:srgbClr val="3D4C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45050" y="3867012"/>
            <a:ext cx="2035117" cy="2143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3D4C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400" b="1" dirty="0">
              <a:solidFill>
                <a:srgbClr val="3D4C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2777221" y="3249080"/>
            <a:ext cx="1194932" cy="2143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5490128" y="3249080"/>
            <a:ext cx="1194932" cy="2143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5494978" y="4479853"/>
            <a:ext cx="1194932" cy="2143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8197483" y="4707186"/>
            <a:ext cx="1194932" cy="2143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942647" y="1887269"/>
            <a:ext cx="2539251" cy="39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7457313" y="3171650"/>
            <a:ext cx="2539251" cy="39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4817968" y="5440535"/>
            <a:ext cx="2539251" cy="39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100248" y="4204495"/>
            <a:ext cx="2539251" cy="39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6379" y="1862666"/>
            <a:ext cx="4923974" cy="39849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 cmpd="sng">
            <a:solidFill>
              <a:srgbClr val="49786D"/>
            </a:solidFill>
            <a:bevel/>
          </a:ln>
        </p:spPr>
      </p:pic>
      <p:sp>
        <p:nvSpPr>
          <p:cNvPr id="5" name="矩形 4"/>
          <p:cNvSpPr/>
          <p:nvPr/>
        </p:nvSpPr>
        <p:spPr>
          <a:xfrm>
            <a:off x="5694218" y="2067791"/>
            <a:ext cx="5351318" cy="1859973"/>
          </a:xfrm>
          <a:prstGeom prst="rect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33854" y="2804112"/>
            <a:ext cx="296140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单击编辑标题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374709" y="3615175"/>
            <a:ext cx="2611247" cy="198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489018" y="4343259"/>
            <a:ext cx="4201560" cy="10331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单击此处可编辑内容，根据您的需要自由拉伸文本框大小单击此处可编辑内容，根据您的需要自由拉伸文本框大小单击此处可编辑内容，根据您的需要自由拉伸文本框大小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1046</Words>
  <Application>Microsoft Office PowerPoint</Application>
  <PresentationFormat>宽屏</PresentationFormat>
  <Paragraphs>108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FontAwesome</vt:lpstr>
      <vt:lpstr>宋体</vt:lpstr>
      <vt:lpstr>微软雅黑</vt:lpstr>
      <vt:lpstr>幼圆</vt:lpstr>
      <vt:lpstr>Arial</vt:lpstr>
      <vt:lpstr>Arial Black</vt:lpstr>
      <vt:lpstr>Calibri</vt:lpstr>
      <vt:lpstr>Calibri Light</vt:lpstr>
      <vt:lpstr>Roboto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Bill Han</cp:lastModifiedBy>
  <cp:revision>8</cp:revision>
  <dcterms:created xsi:type="dcterms:W3CDTF">2017-05-16T13:31:00Z</dcterms:created>
  <dcterms:modified xsi:type="dcterms:W3CDTF">2023-06-10T15:14:27Z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