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D2BE34F-3A61-476E-878F-65423E2D9911}">
  <a:tblStyle styleId="{FD2BE34F-3A61-476E-878F-65423E2D991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pPr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 amt="65000"/>
          </a:blip>
          <a:srcRect l="19" r="2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02300" y="2584750"/>
            <a:ext cx="5871300" cy="192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</a:t>
            </a:r>
            <a:br>
              <a:rPr lang="en"/>
            </a:br>
            <a:r>
              <a:rPr lang="en"/>
              <a:t>Short-sightedness</a:t>
            </a:r>
            <a:br>
              <a:rPr lang="en"/>
            </a:br>
            <a:r>
              <a:rPr lang="en" sz="2200" b="0">
                <a:solidFill>
                  <a:schemeClr val="lt1"/>
                </a:solidFill>
              </a:rPr>
              <a:t>POVs and Experience Prototypes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02300" y="4621950"/>
            <a:ext cx="5871300" cy="4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承洋、際禎、凱捷、George、</a:t>
            </a:r>
            <a:r>
              <a:rPr lang="en">
                <a:solidFill>
                  <a:schemeClr val="lt1"/>
                </a:solidFill>
              </a:rPr>
              <a:t>Wei Yang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2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Give rewards if children rest regularly, else phone gets locked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Lock screen is very clear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User can amend timing himself in settings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User may need to use phone urgently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Needs to be strict, but </a:t>
            </a:r>
            <a:r>
              <a:rPr lang="en" dirty="0" smtClean="0">
                <a:solidFill>
                  <a:srgbClr val="000000"/>
                </a:solidFill>
              </a:rPr>
              <a:t>flexible too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12585" b="6527"/>
          <a:stretch/>
        </p:blipFill>
        <p:spPr>
          <a:xfrm>
            <a:off x="5029200" y="3257550"/>
            <a:ext cx="1480013" cy="159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t="11583" b="6206"/>
          <a:stretch/>
        </p:blipFill>
        <p:spPr>
          <a:xfrm>
            <a:off x="6705600" y="1769700"/>
            <a:ext cx="2063375" cy="30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3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Less reading, more discussion in studies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Information is shown clearly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User may not follow advise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Troublesome to use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May need some incentive for user to use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3494484"/>
            <a:ext cx="1752600" cy="13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t="7123"/>
          <a:stretch/>
        </p:blipFill>
        <p:spPr>
          <a:xfrm>
            <a:off x="7315200" y="666750"/>
            <a:ext cx="1345000" cy="166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337" y="2724150"/>
            <a:ext cx="1565663" cy="208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2148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POV from previous assignment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105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We met people of different ages.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We were amazed to realise that all of them developed short-sightedness when they were young.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It would be game-changing to find a way to tackle short-sightedness at a young age.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l="24245" r="27677"/>
          <a:stretch/>
        </p:blipFill>
        <p:spPr>
          <a:xfrm>
            <a:off x="2331630" y="3257550"/>
            <a:ext cx="1675242" cy="16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l="47420"/>
          <a:stretch/>
        </p:blipFill>
        <p:spPr>
          <a:xfrm>
            <a:off x="5692894" y="3257550"/>
            <a:ext cx="1465328" cy="1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Interviewee 1 - Parent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Worried about children’s eyesight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Children spend long hours studying or using electronic devices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Feels there is no alternative to getting an education without studying hard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925" y="2855301"/>
            <a:ext cx="2655459" cy="17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11700" y="3712525"/>
            <a:ext cx="5302500" cy="99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/>
              <a:t>Contradiction between caring for child’s eyes and caring for child’s future.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Interviewee 2 - Pokemon Go player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1571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Influenced by many others to play the game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Gets to go out and walk around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Still stares at the screen a lot while playing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1382375"/>
            <a:ext cx="2386523" cy="2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11700" y="3857625"/>
            <a:ext cx="8420400" cy="99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App is successful in getting people out of their house, but it doesn’t work in getting their eyes off the phone screen.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POVs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Concerned parent seeks a way to take care of children’s eyesight to prevent them from getting short-sightedness.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Pokemon Go player seeks a way to rest eyes while still going out of the house to play.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Hardworking student seeks a way to maintain good eyesight while studying long hours.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14937"/>
          <a:stretch/>
        </p:blipFill>
        <p:spPr>
          <a:xfrm>
            <a:off x="5551220" y="3409950"/>
            <a:ext cx="2517404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3 HMWs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470300" y="1904275"/>
          <a:ext cx="8217400" cy="1315152"/>
        </p:xfrm>
        <a:graphic>
          <a:graphicData uri="http://schemas.openxmlformats.org/drawingml/2006/table">
            <a:tbl>
              <a:tblPr>
                <a:noFill/>
                <a:tableStyleId>{FD2BE34F-3A61-476E-878F-65423E2D9911}</a:tableStyleId>
              </a:tblPr>
              <a:tblGrid>
                <a:gridCol w="4108700"/>
                <a:gridCol w="4108700"/>
              </a:tblGrid>
              <a:tr h="280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POV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HMW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804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Concerned parent seeks a way to </a:t>
                      </a:r>
                      <a:r>
                        <a:rPr lang="en" b="1"/>
                        <a:t>take care of children’s eyesight</a:t>
                      </a:r>
                      <a:r>
                        <a:rPr lang="en"/>
                        <a:t> to prevent them from getting short-sightedness.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HMW help children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develop the habit to take breaks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and rest their eyes?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3 HMWs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470300" y="2037875"/>
          <a:ext cx="8217400" cy="1315152"/>
        </p:xfrm>
        <a:graphic>
          <a:graphicData uri="http://schemas.openxmlformats.org/drawingml/2006/table">
            <a:tbl>
              <a:tblPr>
                <a:noFill/>
                <a:tableStyleId>{FD2BE34F-3A61-476E-878F-65423E2D9911}</a:tableStyleId>
              </a:tblPr>
              <a:tblGrid>
                <a:gridCol w="4108700"/>
                <a:gridCol w="4108700"/>
              </a:tblGrid>
              <a:tr h="280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POV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HMW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804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Hardworking student seeks a way to </a:t>
                      </a:r>
                      <a:r>
                        <a:rPr lang="en" b="1"/>
                        <a:t>maintain good eyesight while studying</a:t>
                      </a:r>
                      <a:r>
                        <a:rPr lang="en"/>
                        <a:t> long hours.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HMW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make studying involve less reading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mix with other methods so that kids put less stress on their eyes?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 3 HMWs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470300" y="1344850"/>
          <a:ext cx="8217400" cy="2924002"/>
        </p:xfrm>
        <a:graphic>
          <a:graphicData uri="http://schemas.openxmlformats.org/drawingml/2006/table">
            <a:tbl>
              <a:tblPr>
                <a:noFill/>
                <a:tableStyleId>{FD2BE34F-3A61-476E-878F-65423E2D9911}</a:tableStyleId>
              </a:tblPr>
              <a:tblGrid>
                <a:gridCol w="4108700"/>
                <a:gridCol w="4108700"/>
              </a:tblGrid>
              <a:tr h="280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POV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HMW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804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Concerned parent seeks a way to </a:t>
                      </a:r>
                      <a:r>
                        <a:rPr lang="en" b="1"/>
                        <a:t>take care of children’s eyesight</a:t>
                      </a:r>
                      <a:r>
                        <a:rPr lang="en"/>
                        <a:t> to prevent them from getting short-sightedness.</a:t>
                      </a:r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HMW makes books/electronic devices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less harmful to the eyes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L="91425" marR="91425" marT="91425" marB="91425"/>
                </a:tc>
              </a:tr>
              <a:tr h="804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Hardworking student seeks a way to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maintain good eyesight while studying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long hours.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4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Pokemon Go player seeks a way to </a:t>
                      </a:r>
                      <a:r>
                        <a:rPr lang="en" b="1"/>
                        <a:t>rest eyes</a:t>
                      </a:r>
                      <a:r>
                        <a:rPr lang="en"/>
                        <a:t> while still going out of the house to play.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1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48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Detect brightness and distance and recommend optimal </a:t>
            </a:r>
            <a:r>
              <a:rPr lang="en" dirty="0" smtClean="0">
                <a:solidFill>
                  <a:srgbClr val="000000"/>
                </a:solidFill>
              </a:rPr>
              <a:t>settings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Easy for user to understand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Icons were not clear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May </a:t>
            </a:r>
            <a:r>
              <a:rPr lang="en" dirty="0">
                <a:solidFill>
                  <a:srgbClr val="000000"/>
                </a:solidFill>
              </a:rPr>
              <a:t>be difficult to see icons under bright light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Icons may not catch user’s attention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900" y="1885950"/>
            <a:ext cx="2301351" cy="306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3257550"/>
            <a:ext cx="1268694" cy="169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450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simple-light-2</vt:lpstr>
      <vt:lpstr>Health Short-sightedness POVs and Experience Prototypes</vt:lpstr>
      <vt:lpstr>Initial POV from previous assignment</vt:lpstr>
      <vt:lpstr>Interviewee 1 - Parent</vt:lpstr>
      <vt:lpstr>Interviewee 2 - Pokemon Go player</vt:lpstr>
      <vt:lpstr>Revised POVs</vt:lpstr>
      <vt:lpstr>Top 3 HMWs</vt:lpstr>
      <vt:lpstr>Top 3 HMWs</vt:lpstr>
      <vt:lpstr>Top 3 HMWs</vt:lpstr>
      <vt:lpstr>Prototype 1</vt:lpstr>
      <vt:lpstr>Prototype 2</vt:lpstr>
      <vt:lpstr>Prototype 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Short-sightedness POVs and Experience Prototypes</dc:title>
  <cp:lastModifiedBy>Wei Yang</cp:lastModifiedBy>
  <cp:revision>5</cp:revision>
  <dcterms:modified xsi:type="dcterms:W3CDTF">2016-10-23T15:14:52Z</dcterms:modified>
</cp:coreProperties>
</file>