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PT Sans Narrow"/>
      <p:regular r:id="rId9"/>
      <p:bold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PTSansNarrow-bold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TSansNarrow-regular.fntdata"/><Relationship Id="rId14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type="ctrTitle"/>
          </p:nvPr>
        </p:nvSpPr>
        <p:spPr>
          <a:xfrm>
            <a:off x="320625" y="2240300"/>
            <a:ext cx="5871300" cy="19212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20625" y="4314000"/>
            <a:ext cx="5871300" cy="362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3">
            <a:alphaModFix amt="65000"/>
          </a:blip>
          <a:srcRect b="0" l="19" r="29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type="ctrTitle"/>
          </p:nvPr>
        </p:nvSpPr>
        <p:spPr>
          <a:xfrm>
            <a:off x="102300" y="2584750"/>
            <a:ext cx="5871300" cy="1921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Health</a:t>
            </a:r>
            <a:br>
              <a:rPr lang="en"/>
            </a:br>
            <a:r>
              <a:rPr lang="en"/>
              <a:t>Near-sightedness</a:t>
            </a:r>
            <a:br>
              <a:rPr lang="en"/>
            </a:br>
            <a:r>
              <a:rPr b="0" lang="en" sz="2200">
                <a:solidFill>
                  <a:schemeClr val="lt1"/>
                </a:solidFill>
              </a:rPr>
              <a:t>Concept Video - 11/14/2016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102300" y="4621950"/>
            <a:ext cx="5871300" cy="40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承洋、際禎、凱捷、George、</a:t>
            </a:r>
            <a:r>
              <a:rPr lang="en">
                <a:solidFill>
                  <a:schemeClr val="lt1"/>
                </a:solidFill>
              </a:rPr>
              <a:t>Wei Yang</a:t>
            </a:r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Proposition and Overview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15789"/>
              <a:buChar char="●"/>
            </a:pPr>
            <a:r>
              <a:rPr lang="en" sz="1900"/>
              <a:t>People, especially kids, are unaware of eyesight deterioration because they don’t have any measurement.  </a:t>
            </a:r>
            <a:br>
              <a:rPr lang="en" sz="1900"/>
            </a:br>
            <a:r>
              <a:rPr lang="en" sz="1900"/>
              <a:t>A wearable, smart glasses, is needed to notify user of bad posture and record data of everyday eye activities.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/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2200"/>
              <a:t>Slogan:</a:t>
            </a:r>
            <a:br>
              <a:rPr lang="en" sz="2200"/>
            </a:br>
            <a:r>
              <a:rPr b="1" i="1" lang="en" sz="2200"/>
              <a:t>The Glasses to save your vision</a:t>
            </a:r>
          </a:p>
          <a:p>
            <a:pPr indent="-34925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" sz="1900"/>
              <a:t>”save” has two meanings here - prevent &amp;&amp; record (data)</a:t>
            </a: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Three Tasks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Detect distance and light intensity(simple)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Reminder to rest eyes(medium)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Data collection for parents and doctors(complex)</a:t>
            </a:r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Video Storyboards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000"/>
              <a:t>Kevin cannot see the poster clearly; he is becoming near-sighted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000"/>
              <a:t>He goes to see the doctor; doctor gives him smartGlasses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000"/>
              <a:t>He wears it all day, everyday, especially when using phone and reading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000"/>
              <a:t>One day, he gets tired of the notifications, and takes it off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000"/>
              <a:t>Dad finds out through the APP and is MAD</a:t>
            </a: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