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98" d="100"/>
          <a:sy n="98" d="100"/>
        </p:scale>
        <p:origin x="-78" y="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enupopu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735" y="3052710"/>
            <a:ext cx="1105054" cy="150516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257675" y="3019425"/>
            <a:ext cx="1181100" cy="15525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Line Callout 1 3"/>
          <p:cNvSpPr/>
          <p:nvPr/>
        </p:nvSpPr>
        <p:spPr>
          <a:xfrm>
            <a:off x="6095999" y="2895600"/>
            <a:ext cx="1666876" cy="381000"/>
          </a:xfrm>
          <a:prstGeom prst="borderCallout1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rgbClr val="0070C0"/>
                </a:solidFill>
              </a:rPr>
              <a:t>div.menupopup</a:t>
            </a:r>
            <a:endParaRPr lang="zh-TW" altLang="en-US" dirty="0" smtClean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05325" y="3086100"/>
            <a:ext cx="609600" cy="3333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Rectangle 5"/>
          <p:cNvSpPr/>
          <p:nvPr/>
        </p:nvSpPr>
        <p:spPr>
          <a:xfrm>
            <a:off x="4505325" y="3419475"/>
            <a:ext cx="685800" cy="3333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4505325" y="3752850"/>
            <a:ext cx="685800" cy="3333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Rectangle 7"/>
          <p:cNvSpPr/>
          <p:nvPr/>
        </p:nvSpPr>
        <p:spPr>
          <a:xfrm>
            <a:off x="4505325" y="4191000"/>
            <a:ext cx="685800" cy="3333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Line Callout 1 8"/>
          <p:cNvSpPr/>
          <p:nvPr/>
        </p:nvSpPr>
        <p:spPr>
          <a:xfrm>
            <a:off x="6248400" y="3962400"/>
            <a:ext cx="1828800" cy="381000"/>
          </a:xfrm>
          <a:prstGeom prst="borderCallout1">
            <a:avLst>
              <a:gd name="adj1" fmla="val 18750"/>
              <a:gd name="adj2" fmla="val -8333"/>
              <a:gd name="adj3" fmla="val -32500"/>
              <a:gd name="adj4" fmla="val -5764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rgbClr val="0070C0"/>
                </a:solidFill>
              </a:rPr>
              <a:t>div.menupopup</a:t>
            </a:r>
            <a:r>
              <a:rPr lang="en-US" altLang="zh-TW" dirty="0" smtClean="0">
                <a:solidFill>
                  <a:srgbClr val="0070C0"/>
                </a:solidFill>
              </a:rPr>
              <a:t> a</a:t>
            </a:r>
            <a:endParaRPr lang="zh-TW" altLang="en-US" dirty="0" smtClean="0">
              <a:solidFill>
                <a:srgbClr val="0070C0"/>
              </a:solidFill>
            </a:endParaRPr>
          </a:p>
        </p:txBody>
      </p:sp>
      <p:pic>
        <p:nvPicPr>
          <p:cNvPr id="12" name="Picture 11" descr="menupopup-t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600200"/>
            <a:ext cx="1104762" cy="36190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914400" y="1600200"/>
            <a:ext cx="609600" cy="3333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Rectangle 13"/>
          <p:cNvSpPr/>
          <p:nvPr/>
        </p:nvSpPr>
        <p:spPr>
          <a:xfrm>
            <a:off x="1524000" y="1600200"/>
            <a:ext cx="228600" cy="3333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Rectangle 14"/>
          <p:cNvSpPr/>
          <p:nvPr/>
        </p:nvSpPr>
        <p:spPr>
          <a:xfrm>
            <a:off x="685800" y="1600200"/>
            <a:ext cx="228600" cy="3333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Line Callout 1 15"/>
          <p:cNvSpPr/>
          <p:nvPr/>
        </p:nvSpPr>
        <p:spPr>
          <a:xfrm>
            <a:off x="2819400" y="1219200"/>
            <a:ext cx="1905000" cy="381000"/>
          </a:xfrm>
          <a:prstGeom prst="borderCallout1">
            <a:avLst>
              <a:gd name="adj1" fmla="val 18750"/>
              <a:gd name="adj2" fmla="val -8333"/>
              <a:gd name="adj3" fmla="val 140000"/>
              <a:gd name="adj4" fmla="val -5608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rgbClr val="0070C0"/>
                </a:solidFill>
              </a:rPr>
              <a:t>div.menupopup</a:t>
            </a:r>
            <a:r>
              <a:rPr lang="en-US" altLang="zh-TW" dirty="0" smtClean="0">
                <a:solidFill>
                  <a:srgbClr val="0070C0"/>
                </a:solidFill>
              </a:rPr>
              <a:t> td</a:t>
            </a:r>
            <a:endParaRPr lang="zh-TW" altLang="en-US" dirty="0" smtClean="0">
              <a:solidFill>
                <a:srgbClr val="0070C0"/>
              </a:solidFill>
            </a:endParaRPr>
          </a:p>
        </p:txBody>
      </p:sp>
      <p:pic>
        <p:nvPicPr>
          <p:cNvPr id="17" name="Picture 16" descr="menupopup-t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5715000"/>
            <a:ext cx="1104762" cy="361904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314528" y="5724729"/>
            <a:ext cx="228600" cy="3333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Line Callout 1 19"/>
          <p:cNvSpPr/>
          <p:nvPr/>
        </p:nvSpPr>
        <p:spPr>
          <a:xfrm>
            <a:off x="1447800" y="5181600"/>
            <a:ext cx="1143000" cy="381000"/>
          </a:xfrm>
          <a:prstGeom prst="borderCallout1">
            <a:avLst>
              <a:gd name="adj1" fmla="val 18750"/>
              <a:gd name="adj2" fmla="val -8333"/>
              <a:gd name="adj3" fmla="val 145107"/>
              <a:gd name="adj4" fmla="val -8927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0070C0"/>
                </a:solidFill>
              </a:rPr>
              <a:t>td.menu1</a:t>
            </a:r>
            <a:endParaRPr lang="zh-TW" altLang="en-US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6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Grace Lin</cp:lastModifiedBy>
  <cp:revision>11</cp:revision>
  <dcterms:created xsi:type="dcterms:W3CDTF">2006-08-16T00:00:00Z</dcterms:created>
  <dcterms:modified xsi:type="dcterms:W3CDTF">2008-02-25T01:23:35Z</dcterms:modified>
</cp:coreProperties>
</file>